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ppt/charts/chart2.xml" ContentType="application/vnd.openxmlformats-officedocument.drawingml.chart+xml"/>
  <Override PartName="/ppt/drawings/drawing1.xml" ContentType="application/vnd.openxmlformats-officedocument.drawingml.chartshapes+xml"/>
  <Override PartName="/ppt/notesSlides/notesSlide6.xml" ContentType="application/vnd.openxmlformats-officedocument.presentationml.notesSlide+xml"/>
  <Override PartName="/ppt/charts/chart3.xml" ContentType="application/vnd.openxmlformats-officedocument.drawingml.chart+xml"/>
  <Override PartName="/ppt/notesSlides/notesSlide7.xml" ContentType="application/vnd.openxmlformats-officedocument.presentationml.notesSlide+xml"/>
  <Override PartName="/ppt/charts/chart4.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5.xml" ContentType="application/vnd.openxmlformats-officedocument.drawingml.chart+xml"/>
  <Override PartName="/ppt/drawings/drawing2.xml" ContentType="application/vnd.openxmlformats-officedocument.drawingml.chartshapes+xml"/>
  <Override PartName="/ppt/notesSlides/notesSlide11.xml" ContentType="application/vnd.openxmlformats-officedocument.presentationml.notesSlide+xml"/>
  <Override PartName="/ppt/charts/chart6.xml" ContentType="application/vnd.openxmlformats-officedocument.drawingml.chart+xml"/>
  <Override PartName="/ppt/notesSlides/notesSlide12.xml" ContentType="application/vnd.openxmlformats-officedocument.presentationml.notesSlide+xml"/>
  <Override PartName="/ppt/charts/chart7.xml" ContentType="application/vnd.openxmlformats-officedocument.drawingml.chart+xml"/>
  <Override PartName="/ppt/notesSlides/notesSlide13.xml" ContentType="application/vnd.openxmlformats-officedocument.presentationml.notesSlide+xml"/>
  <Override PartName="/ppt/charts/chart8.xml" ContentType="application/vnd.openxmlformats-officedocument.drawingml.chart+xml"/>
  <Override PartName="/ppt/notesSlides/notesSlide14.xml" ContentType="application/vnd.openxmlformats-officedocument.presentationml.notesSlide+xml"/>
  <Override PartName="/ppt/charts/chart9.xml" ContentType="application/vnd.openxmlformats-officedocument.drawingml.chart+xml"/>
  <Override PartName="/ppt/notesSlides/notesSlide15.xml" ContentType="application/vnd.openxmlformats-officedocument.presentationml.notesSlide+xml"/>
  <Override PartName="/ppt/charts/chart10.xml" ContentType="application/vnd.openxmlformats-officedocument.drawingml.chart+xml"/>
  <Override PartName="/ppt/drawings/drawing3.xml" ContentType="application/vnd.openxmlformats-officedocument.drawingml.chartshapes+xml"/>
  <Override PartName="/ppt/notesSlides/notesSlide16.xml" ContentType="application/vnd.openxmlformats-officedocument.presentationml.notesSlide+xml"/>
  <Override PartName="/ppt/charts/chart11.xml" ContentType="application/vnd.openxmlformats-officedocument.drawingml.chart+xml"/>
  <Override PartName="/ppt/notesSlides/notesSlide17.xml" ContentType="application/vnd.openxmlformats-officedocument.presentationml.notesSlide+xml"/>
  <Override PartName="/ppt/charts/chart12.xml" ContentType="application/vnd.openxmlformats-officedocument.drawingml.chart+xml"/>
  <Override PartName="/ppt/notesSlides/notesSlide18.xml" ContentType="application/vnd.openxmlformats-officedocument.presentationml.notesSlide+xml"/>
  <Override PartName="/ppt/charts/chart13.xml" ContentType="application/vnd.openxmlformats-officedocument.drawingml.chart+xml"/>
  <Override PartName="/ppt/notesSlides/notesSlide19.xml" ContentType="application/vnd.openxmlformats-officedocument.presentationml.notesSlide+xml"/>
  <Override PartName="/ppt/charts/chart14.xml" ContentType="application/vnd.openxmlformats-officedocument.drawingml.chart+xml"/>
  <Override PartName="/ppt/notesSlides/notesSlide20.xml" ContentType="application/vnd.openxmlformats-officedocument.presentationml.notesSlide+xml"/>
  <Override PartName="/ppt/charts/chart15.xml" ContentType="application/vnd.openxmlformats-officedocument.drawingml.chart+xml"/>
  <Override PartName="/ppt/notesSlides/notesSlide21.xml" ContentType="application/vnd.openxmlformats-officedocument.presentationml.notesSlide+xml"/>
  <Override PartName="/ppt/charts/chart16.xml" ContentType="application/vnd.openxmlformats-officedocument.drawingml.chart+xml"/>
  <Override PartName="/ppt/notesSlides/notesSlide22.xml" ContentType="application/vnd.openxmlformats-officedocument.presentationml.notesSlide+xml"/>
  <Override PartName="/ppt/charts/chart17.xml" ContentType="application/vnd.openxmlformats-officedocument.drawingml.chart+xml"/>
  <Override PartName="/ppt/notesSlides/notesSlide23.xml" ContentType="application/vnd.openxmlformats-officedocument.presentationml.notesSlide+xml"/>
  <Override PartName="/ppt/charts/chart18.xml" ContentType="application/vnd.openxmlformats-officedocument.drawingml.chart+xml"/>
  <Override PartName="/ppt/notesSlides/notesSlide24.xml" ContentType="application/vnd.openxmlformats-officedocument.presentationml.notesSlide+xml"/>
  <Override PartName="/ppt/charts/chart19.xml" ContentType="application/vnd.openxmlformats-officedocument.drawingml.chart+xml"/>
  <Override PartName="/ppt/notesSlides/notesSlide25.xml" ContentType="application/vnd.openxmlformats-officedocument.presentationml.notesSlide+xml"/>
  <Override PartName="/ppt/charts/chart20.xml" ContentType="application/vnd.openxmlformats-officedocument.drawingml.chart+xml"/>
  <Override PartName="/ppt/notesSlides/notesSlide26.xml" ContentType="application/vnd.openxmlformats-officedocument.presentationml.notesSlide+xml"/>
  <Override PartName="/ppt/charts/chart21.xml" ContentType="application/vnd.openxmlformats-officedocument.drawingml.chart+xml"/>
  <Override PartName="/ppt/notesSlides/notesSlide27.xml" ContentType="application/vnd.openxmlformats-officedocument.presentationml.notesSlide+xml"/>
  <Override PartName="/ppt/charts/chart22.xml" ContentType="application/vnd.openxmlformats-officedocument.drawingml.chart+xml"/>
  <Override PartName="/ppt/notesSlides/notesSlide28.xml" ContentType="application/vnd.openxmlformats-officedocument.presentationml.notesSlide+xml"/>
  <Override PartName="/ppt/charts/chart23.xml" ContentType="application/vnd.openxmlformats-officedocument.drawingml.chart+xml"/>
  <Override PartName="/ppt/notesSlides/notesSlide29.xml" ContentType="application/vnd.openxmlformats-officedocument.presentationml.notesSlide+xml"/>
  <Override PartName="/ppt/charts/chart24.xml" ContentType="application/vnd.openxmlformats-officedocument.drawingml.chart+xml"/>
  <Override PartName="/ppt/notesSlides/notesSlide30.xml" ContentType="application/vnd.openxmlformats-officedocument.presentationml.notesSlide+xml"/>
  <Override PartName="/ppt/charts/chart25.xml" ContentType="application/vnd.openxmlformats-officedocument.drawingml.chart+xml"/>
  <Override PartName="/ppt/notesSlides/notesSlide31.xml" ContentType="application/vnd.openxmlformats-officedocument.presentationml.notesSlide+xml"/>
  <Override PartName="/ppt/charts/chart26.xml" ContentType="application/vnd.openxmlformats-officedocument.drawingml.chart+xml"/>
  <Override PartName="/ppt/notesSlides/notesSlide32.xml" ContentType="application/vnd.openxmlformats-officedocument.presentationml.notesSlide+xml"/>
  <Override PartName="/ppt/charts/chart27.xml" ContentType="application/vnd.openxmlformats-officedocument.drawingml.chart+xml"/>
  <Override PartName="/ppt/notesSlides/notesSlide33.xml" ContentType="application/vnd.openxmlformats-officedocument.presentationml.notesSlide+xml"/>
  <Override PartName="/ppt/charts/chart28.xml" ContentType="application/vnd.openxmlformats-officedocument.drawingml.chart+xml"/>
  <Override PartName="/ppt/notesSlides/notesSlide34.xml" ContentType="application/vnd.openxmlformats-officedocument.presentationml.notesSlide+xml"/>
  <Override PartName="/ppt/charts/chart29.xml" ContentType="application/vnd.openxmlformats-officedocument.drawingml.chart+xml"/>
  <Override PartName="/ppt/notesSlides/notesSlide35.xml" ContentType="application/vnd.openxmlformats-officedocument.presentationml.notesSlide+xml"/>
  <Override PartName="/ppt/charts/chart30.xml" ContentType="application/vnd.openxmlformats-officedocument.drawingml.chart+xml"/>
  <Override PartName="/ppt/notesSlides/notesSlide36.xml" ContentType="application/vnd.openxmlformats-officedocument.presentationml.notesSlide+xml"/>
  <Override PartName="/ppt/charts/chart31.xml" ContentType="application/vnd.openxmlformats-officedocument.drawingml.chart+xml"/>
  <Override PartName="/ppt/notesSlides/notesSlide37.xml" ContentType="application/vnd.openxmlformats-officedocument.presentationml.notesSlide+xml"/>
  <Override PartName="/ppt/charts/chart32.xml" ContentType="application/vnd.openxmlformats-officedocument.drawingml.chart+xml"/>
  <Override PartName="/ppt/drawings/drawing4.xml" ContentType="application/vnd.openxmlformats-officedocument.drawingml.chartshapes+xml"/>
  <Override PartName="/ppt/notesSlides/notesSlide38.xml" ContentType="application/vnd.openxmlformats-officedocument.presentationml.notesSlide+xml"/>
  <Override PartName="/ppt/charts/chart33.xml" ContentType="application/vnd.openxmlformats-officedocument.drawingml.chart+xml"/>
  <Override PartName="/ppt/drawings/drawing5.xml" ContentType="application/vnd.openxmlformats-officedocument.drawingml.chartshapes+xml"/>
  <Override PartName="/ppt/notesSlides/notesSlide39.xml" ContentType="application/vnd.openxmlformats-officedocument.presentationml.notesSlide+xml"/>
  <Override PartName="/ppt/charts/chart34.xml" ContentType="application/vnd.openxmlformats-officedocument.drawingml.chart+xml"/>
  <Override PartName="/ppt/drawings/drawing6.xml" ContentType="application/vnd.openxmlformats-officedocument.drawingml.chartshapes+xml"/>
  <Override PartName="/ppt/notesSlides/notesSlide40.xml" ContentType="application/vnd.openxmlformats-officedocument.presentationml.notesSlide+xml"/>
  <Override PartName="/ppt/charts/chart35.xml" ContentType="application/vnd.openxmlformats-officedocument.drawingml.chart+xml"/>
  <Override PartName="/ppt/drawings/drawing7.xml" ContentType="application/vnd.openxmlformats-officedocument.drawingml.chartshapes+xml"/>
  <Override PartName="/ppt/notesSlides/notesSlide41.xml" ContentType="application/vnd.openxmlformats-officedocument.presentationml.notesSlide+xml"/>
  <Override PartName="/ppt/charts/chart36.xml" ContentType="application/vnd.openxmlformats-officedocument.drawingml.chart+xml"/>
  <Override PartName="/ppt/notesSlides/notesSlide42.xml" ContentType="application/vnd.openxmlformats-officedocument.presentationml.notesSlide+xml"/>
  <Override PartName="/ppt/charts/chart37.xml" ContentType="application/vnd.openxmlformats-officedocument.drawingml.chart+xml"/>
  <Override PartName="/ppt/notesSlides/notesSlide43.xml" ContentType="application/vnd.openxmlformats-officedocument.presentationml.notesSlide+xml"/>
  <Override PartName="/ppt/charts/chart38.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4.xml" ContentType="application/vnd.openxmlformats-officedocument.presentationml.notesSlide+xml"/>
  <Override PartName="/ppt/charts/chart39.xml" ContentType="application/vnd.openxmlformats-officedocument.drawingml.chart+xml"/>
  <Override PartName="/ppt/notesSlides/notesSlide45.xml" ContentType="application/vnd.openxmlformats-officedocument.presentationml.notesSlide+xml"/>
  <Override PartName="/ppt/charts/chart40.xml" ContentType="application/vnd.openxmlformats-officedocument.drawingml.chart+xml"/>
  <Override PartName="/ppt/notesSlides/notesSlide46.xml" ContentType="application/vnd.openxmlformats-officedocument.presentationml.notesSlide+xml"/>
  <Override PartName="/ppt/charts/chart41.xml" ContentType="application/vnd.openxmlformats-officedocument.drawingml.chart+xml"/>
  <Override PartName="/ppt/notesSlides/notesSlide47.xml" ContentType="application/vnd.openxmlformats-officedocument.presentationml.notesSlide+xml"/>
  <Override PartName="/ppt/charts/chart42.xml" ContentType="application/vnd.openxmlformats-officedocument.drawingml.chart+xml"/>
  <Override PartName="/ppt/notesSlides/notesSlide48.xml" ContentType="application/vnd.openxmlformats-officedocument.presentationml.notesSlide+xml"/>
  <Override PartName="/ppt/charts/chart43.xml" ContentType="application/vnd.openxmlformats-officedocument.drawingml.chart+xml"/>
  <Override PartName="/ppt/notesSlides/notesSlide49.xml" ContentType="application/vnd.openxmlformats-officedocument.presentationml.notesSlide+xml"/>
  <Override PartName="/ppt/charts/chart44.xml" ContentType="application/vnd.openxmlformats-officedocument.drawingml.chart+xml"/>
  <Override PartName="/ppt/notesSlides/notesSlide50.xml" ContentType="application/vnd.openxmlformats-officedocument.presentationml.notesSlide+xml"/>
  <Override PartName="/ppt/charts/chart45.xml" ContentType="application/vnd.openxmlformats-officedocument.drawingml.chart+xml"/>
  <Override PartName="/ppt/notesSlides/notesSlide51.xml" ContentType="application/vnd.openxmlformats-officedocument.presentationml.notesSlide+xml"/>
  <Override PartName="/ppt/charts/chart46.xml" ContentType="application/vnd.openxmlformats-officedocument.drawingml.chart+xml"/>
  <Override PartName="/ppt/notesSlides/notesSlide52.xml" ContentType="application/vnd.openxmlformats-officedocument.presentationml.notesSlide+xml"/>
  <Override PartName="/ppt/charts/chart47.xml" ContentType="application/vnd.openxmlformats-officedocument.drawingml.chart+xml"/>
  <Override PartName="/ppt/notesSlides/notesSlide53.xml" ContentType="application/vnd.openxmlformats-officedocument.presentationml.notesSlide+xml"/>
  <Override PartName="/ppt/charts/chart48.xml" ContentType="application/vnd.openxmlformats-officedocument.drawingml.chart+xml"/>
  <Override PartName="/ppt/drawings/drawing8.xml" ContentType="application/vnd.openxmlformats-officedocument.drawingml.chartshapes+xml"/>
  <Override PartName="/ppt/notesSlides/notesSlide54.xml" ContentType="application/vnd.openxmlformats-officedocument.presentationml.notesSlide+xml"/>
  <Override PartName="/ppt/charts/chart49.xml" ContentType="application/vnd.openxmlformats-officedocument.drawingml.chart+xml"/>
  <Override PartName="/ppt/notesSlides/notesSlide55.xml" ContentType="application/vnd.openxmlformats-officedocument.presentationml.notesSlide+xml"/>
  <Override PartName="/ppt/charts/chart50.xml" ContentType="application/vnd.openxmlformats-officedocument.drawingml.chart+xml"/>
  <Override PartName="/ppt/notesSlides/notesSlide56.xml" ContentType="application/vnd.openxmlformats-officedocument.presentationml.notesSlide+xml"/>
  <Override PartName="/ppt/charts/chart51.xml" ContentType="application/vnd.openxmlformats-officedocument.drawingml.chart+xml"/>
  <Override PartName="/ppt/notesSlides/notesSlide57.xml" ContentType="application/vnd.openxmlformats-officedocument.presentationml.notesSlide+xml"/>
  <Override PartName="/ppt/charts/chart52.xml" ContentType="application/vnd.openxmlformats-officedocument.drawingml.chart+xml"/>
  <Override PartName="/ppt/notesSlides/notesSlide58.xml" ContentType="application/vnd.openxmlformats-officedocument.presentationml.notesSlide+xml"/>
  <Override PartName="/ppt/charts/chart53.xml" ContentType="application/vnd.openxmlformats-officedocument.drawingml.chart+xml"/>
  <Override PartName="/ppt/notesSlides/notesSlide59.xml" ContentType="application/vnd.openxmlformats-officedocument.presentationml.notesSlide+xml"/>
  <Override PartName="/ppt/charts/chart54.xml" ContentType="application/vnd.openxmlformats-officedocument.drawingml.chart+xml"/>
  <Override PartName="/ppt/drawings/drawing9.xml" ContentType="application/vnd.openxmlformats-officedocument.drawingml.chartshapes+xml"/>
  <Override PartName="/ppt/notesSlides/notesSlide60.xml" ContentType="application/vnd.openxmlformats-officedocument.presentationml.notesSlide+xml"/>
  <Override PartName="/ppt/charts/chart55.xml" ContentType="application/vnd.openxmlformats-officedocument.drawingml.chart+xml"/>
  <Override PartName="/ppt/drawings/drawing10.xml" ContentType="application/vnd.openxmlformats-officedocument.drawingml.chartshapes+xml"/>
  <Override PartName="/ppt/notesSlides/notesSlide61.xml" ContentType="application/vnd.openxmlformats-officedocument.presentationml.notesSlide+xml"/>
  <Override PartName="/ppt/charts/chart56.xml" ContentType="application/vnd.openxmlformats-officedocument.drawingml.chart+xml"/>
  <Override PartName="/ppt/drawings/drawing11.xml" ContentType="application/vnd.openxmlformats-officedocument.drawingml.chartshapes+xml"/>
  <Override PartName="/ppt/notesSlides/notesSlide62.xml" ContentType="application/vnd.openxmlformats-officedocument.presentationml.notesSlide+xml"/>
  <Override PartName="/ppt/charts/chart57.xml" ContentType="application/vnd.openxmlformats-officedocument.drawingml.chart+xml"/>
  <Override PartName="/ppt/drawings/drawing12.xml" ContentType="application/vnd.openxmlformats-officedocument.drawingml.chartshapes+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charts/chart58.xml" ContentType="application/vnd.openxmlformats-officedocument.drawingml.chart+xml"/>
  <Override PartName="/ppt/notesSlides/notesSlide69.xml" ContentType="application/vnd.openxmlformats-officedocument.presentationml.notesSlide+xml"/>
  <Override PartName="/ppt/charts/chart59.xml" ContentType="application/vnd.openxmlformats-officedocument.drawingml.chart+xml"/>
  <Override PartName="/ppt/notesSlides/notesSlide70.xml" ContentType="application/vnd.openxmlformats-officedocument.presentationml.notesSlide+xml"/>
  <Override PartName="/ppt/charts/chart60.xml" ContentType="application/vnd.openxmlformats-officedocument.drawingml.chart+xml"/>
  <Override PartName="/ppt/notesSlides/notesSlide71.xml" ContentType="application/vnd.openxmlformats-officedocument.presentationml.notesSlide+xml"/>
  <Override PartName="/ppt/charts/chart61.xml" ContentType="application/vnd.openxmlformats-officedocument.drawingml.chart+xml"/>
  <Override PartName="/ppt/notesSlides/notesSlide72.xml" ContentType="application/vnd.openxmlformats-officedocument.presentationml.notesSlide+xml"/>
  <Override PartName="/ppt/charts/chart62.xml" ContentType="application/vnd.openxmlformats-officedocument.drawingml.chart+xml"/>
  <Override PartName="/ppt/notesSlides/notesSlide73.xml" ContentType="application/vnd.openxmlformats-officedocument.presentationml.notesSlide+xml"/>
  <Override PartName="/ppt/charts/chart63.xml" ContentType="application/vnd.openxmlformats-officedocument.drawingml.chart+xml"/>
  <Override PartName="/ppt/notesSlides/notesSlide74.xml" ContentType="application/vnd.openxmlformats-officedocument.presentationml.notesSlide+xml"/>
  <Override PartName="/ppt/charts/chart64.xml" ContentType="application/vnd.openxmlformats-officedocument.drawingml.chart+xml"/>
  <Override PartName="/ppt/notesSlides/notesSlide75.xml" ContentType="application/vnd.openxmlformats-officedocument.presentationml.notesSlide+xml"/>
  <Override PartName="/ppt/charts/chart65.xml" ContentType="application/vnd.openxmlformats-officedocument.drawingml.chart+xml"/>
  <Override PartName="/ppt/notesSlides/notesSlide76.xml" ContentType="application/vnd.openxmlformats-officedocument.presentationml.notesSlide+xml"/>
  <Override PartName="/ppt/charts/chart66.xml" ContentType="application/vnd.openxmlformats-officedocument.drawingml.chart+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charts/chart67.xml" ContentType="application/vnd.openxmlformats-officedocument.drawingml.chart+xml"/>
  <Override PartName="/ppt/notesSlides/notesSlide79.xml" ContentType="application/vnd.openxmlformats-officedocument.presentationml.notesSlide+xml"/>
  <Override PartName="/ppt/charts/chart68.xml" ContentType="application/vnd.openxmlformats-officedocument.drawingml.chart+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charts/chart69.xml" ContentType="application/vnd.openxmlformats-officedocument.drawingml.chart+xml"/>
  <Override PartName="/ppt/notesSlides/notesSlide84.xml" ContentType="application/vnd.openxmlformats-officedocument.presentationml.notesSlide+xml"/>
  <Override PartName="/ppt/charts/chart70.xml" ContentType="application/vnd.openxmlformats-officedocument.drawingml.chart+xml"/>
  <Override PartName="/ppt/notesSlides/notesSlide85.xml" ContentType="application/vnd.openxmlformats-officedocument.presentationml.notesSlide+xml"/>
  <Override PartName="/ppt/charts/chart71.xml" ContentType="application/vnd.openxmlformats-officedocument.drawingml.chart+xml"/>
  <Override PartName="/ppt/notesSlides/notesSlide86.xml" ContentType="application/vnd.openxmlformats-officedocument.presentationml.notesSlide+xml"/>
  <Override PartName="/ppt/charts/chart72.xml" ContentType="application/vnd.openxmlformats-officedocument.drawingml.chart+xml"/>
  <Override PartName="/ppt/notesSlides/notesSlide87.xml" ContentType="application/vnd.openxmlformats-officedocument.presentationml.notesSlide+xml"/>
  <Override PartName="/ppt/charts/chart73.xml" ContentType="application/vnd.openxmlformats-officedocument.drawingml.chart+xml"/>
  <Override PartName="/ppt/notesSlides/notesSlide88.xml" ContentType="application/vnd.openxmlformats-officedocument.presentationml.notesSlide+xml"/>
  <Override PartName="/ppt/charts/chart74.xml" ContentType="application/vnd.openxmlformats-officedocument.drawingml.chart+xml"/>
  <Override PartName="/ppt/notesSlides/notesSlide89.xml" ContentType="application/vnd.openxmlformats-officedocument.presentationml.notesSlide+xml"/>
  <Override PartName="/ppt/charts/chart75.xml" ContentType="application/vnd.openxmlformats-officedocument.drawingml.chart+xml"/>
  <Override PartName="/ppt/notesSlides/notesSlide90.xml" ContentType="application/vnd.openxmlformats-officedocument.presentationml.notesSlide+xml"/>
  <Override PartName="/ppt/charts/chart76.xml" ContentType="application/vnd.openxmlformats-officedocument.drawingml.chart+xml"/>
  <Override PartName="/ppt/notesSlides/notesSlide91.xml" ContentType="application/vnd.openxmlformats-officedocument.presentationml.notesSlide+xml"/>
  <Override PartName="/ppt/charts/chart77.xml" ContentType="application/vnd.openxmlformats-officedocument.drawingml.chart+xml"/>
  <Override PartName="/ppt/notesSlides/notesSlide92.xml" ContentType="application/vnd.openxmlformats-officedocument.presentationml.notesSlide+xml"/>
  <Override PartName="/ppt/charts/chart78.xml" ContentType="application/vnd.openxmlformats-officedocument.drawingml.chart+xml"/>
  <Override PartName="/ppt/notesSlides/notesSlide93.xml" ContentType="application/vnd.openxmlformats-officedocument.presentationml.notesSlide+xml"/>
  <Override PartName="/ppt/charts/chart79.xml" ContentType="application/vnd.openxmlformats-officedocument.drawingml.chart+xml"/>
  <Override PartName="/ppt/notesSlides/notesSlide94.xml" ContentType="application/vnd.openxmlformats-officedocument.presentationml.notesSlide+xml"/>
  <Override PartName="/ppt/charts/chart80.xml" ContentType="application/vnd.openxmlformats-officedocument.drawingml.chart+xml"/>
  <Override PartName="/ppt/notesSlides/notesSlide95.xml" ContentType="application/vnd.openxmlformats-officedocument.presentationml.notesSlide+xml"/>
  <Override PartName="/ppt/charts/chart81.xml" ContentType="application/vnd.openxmlformats-officedocument.drawingml.chart+xml"/>
  <Override PartName="/ppt/notesSlides/notesSlide96.xml" ContentType="application/vnd.openxmlformats-officedocument.presentationml.notesSlide+xml"/>
  <Override PartName="/ppt/charts/chart82.xml" ContentType="application/vnd.openxmlformats-officedocument.drawingml.chart+xml"/>
  <Override PartName="/ppt/notesSlides/notesSlide97.xml" ContentType="application/vnd.openxmlformats-officedocument.presentationml.notesSlide+xml"/>
  <Override PartName="/ppt/charts/chart83.xml" ContentType="application/vnd.openxmlformats-officedocument.drawingml.chart+xml"/>
  <Override PartName="/ppt/notesSlides/notesSlide98.xml" ContentType="application/vnd.openxmlformats-officedocument.presentationml.notesSlide+xml"/>
  <Override PartName="/ppt/charts/chart84.xml" ContentType="application/vnd.openxmlformats-officedocument.drawingml.chart+xml"/>
  <Override PartName="/ppt/notesSlides/notesSlide99.xml" ContentType="application/vnd.openxmlformats-officedocument.presentationml.notesSlide+xml"/>
  <Override PartName="/ppt/charts/chart85.xml" ContentType="application/vnd.openxmlformats-officedocument.drawingml.chart+xml"/>
  <Override PartName="/ppt/notesSlides/notesSlide100.xml" ContentType="application/vnd.openxmlformats-officedocument.presentationml.notesSlide+xml"/>
  <Override PartName="/ppt/charts/chart86.xml" ContentType="application/vnd.openxmlformats-officedocument.drawingml.chart+xml"/>
  <Override PartName="/ppt/notesSlides/notesSlide101.xml" ContentType="application/vnd.openxmlformats-officedocument.presentationml.notesSlide+xml"/>
  <Override PartName="/ppt/charts/chart87.xml" ContentType="application/vnd.openxmlformats-officedocument.drawingml.chart+xml"/>
  <Override PartName="/ppt/notesSlides/notesSlide102.xml" ContentType="application/vnd.openxmlformats-officedocument.presentationml.notesSlide+xml"/>
  <Override PartName="/ppt/charts/chart88.xml" ContentType="application/vnd.openxmlformats-officedocument.drawingml.chart+xml"/>
  <Override PartName="/ppt/notesSlides/notesSlide103.xml" ContentType="application/vnd.openxmlformats-officedocument.presentationml.notesSlide+xml"/>
  <Override PartName="/ppt/charts/chart89.xml" ContentType="application/vnd.openxmlformats-officedocument.drawingml.chart+xml"/>
  <Override PartName="/ppt/notesSlides/notesSlide104.xml" ContentType="application/vnd.openxmlformats-officedocument.presentationml.notesSlide+xml"/>
  <Override PartName="/ppt/charts/chart90.xml" ContentType="application/vnd.openxmlformats-officedocument.drawingml.chart+xml"/>
  <Override PartName="/ppt/notesSlides/notesSlide105.xml" ContentType="application/vnd.openxmlformats-officedocument.presentationml.notesSlide+xml"/>
  <Override PartName="/ppt/charts/chart91.xml" ContentType="application/vnd.openxmlformats-officedocument.drawingml.chart+xml"/>
  <Override PartName="/ppt/notesSlides/notesSlide106.xml" ContentType="application/vnd.openxmlformats-officedocument.presentationml.notesSlide+xml"/>
  <Override PartName="/ppt/charts/chart92.xml" ContentType="application/vnd.openxmlformats-officedocument.drawingml.chart+xml"/>
  <Override PartName="/ppt/notesSlides/notesSlide107.xml" ContentType="application/vnd.openxmlformats-officedocument.presentationml.notesSlide+xml"/>
  <Override PartName="/ppt/charts/chart93.xml" ContentType="application/vnd.openxmlformats-officedocument.drawingml.chart+xml"/>
  <Override PartName="/ppt/notesSlides/notesSlide108.xml" ContentType="application/vnd.openxmlformats-officedocument.presentationml.notesSlide+xml"/>
  <Override PartName="/ppt/charts/chart94.xml" ContentType="application/vnd.openxmlformats-officedocument.drawingml.chart+xml"/>
  <Override PartName="/ppt/notesSlides/notesSlide109.xml" ContentType="application/vnd.openxmlformats-officedocument.presentationml.notesSlide+xml"/>
  <Override PartName="/ppt/charts/chart95.xml" ContentType="application/vnd.openxmlformats-officedocument.drawingml.chart+xml"/>
  <Override PartName="/ppt/notesSlides/notesSlide110.xml" ContentType="application/vnd.openxmlformats-officedocument.presentationml.notesSlide+xml"/>
  <Override PartName="/ppt/charts/chart96.xml" ContentType="application/vnd.openxmlformats-officedocument.drawingml.chart+xml"/>
  <Override PartName="/ppt/notesSlides/notesSlide111.xml" ContentType="application/vnd.openxmlformats-officedocument.presentationml.notesSlide+xml"/>
  <Override PartName="/ppt/charts/chart97.xml" ContentType="application/vnd.openxmlformats-officedocument.drawingml.chart+xml"/>
  <Override PartName="/ppt/notesSlides/notesSlide112.xml" ContentType="application/vnd.openxmlformats-officedocument.presentationml.notesSlide+xml"/>
  <Override PartName="/ppt/charts/chart98.xml" ContentType="application/vnd.openxmlformats-officedocument.drawingml.chart+xml"/>
  <Override PartName="/ppt/notesSlides/notesSlide113.xml" ContentType="application/vnd.openxmlformats-officedocument.presentationml.notesSlide+xml"/>
  <Override PartName="/ppt/charts/chart99.xml" ContentType="application/vnd.openxmlformats-officedocument.drawingml.chart+xml"/>
  <Override PartName="/ppt/notesSlides/notesSlide114.xml" ContentType="application/vnd.openxmlformats-officedocument.presentationml.notesSlide+xml"/>
  <Override PartName="/ppt/charts/chart100.xml" ContentType="application/vnd.openxmlformats-officedocument.drawingml.chart+xml"/>
  <Override PartName="/ppt/notesSlides/notesSlide115.xml" ContentType="application/vnd.openxmlformats-officedocument.presentationml.notesSlide+xml"/>
  <Override PartName="/ppt/charts/chart101.xml" ContentType="application/vnd.openxmlformats-officedocument.drawingml.chart+xml"/>
  <Override PartName="/ppt/notesSlides/notesSlide116.xml" ContentType="application/vnd.openxmlformats-officedocument.presentationml.notesSlide+xml"/>
  <Override PartName="/ppt/charts/chart102.xml" ContentType="application/vnd.openxmlformats-officedocument.drawingml.chart+xml"/>
  <Override PartName="/ppt/notesSlides/notesSlide117.xml" ContentType="application/vnd.openxmlformats-officedocument.presentationml.notesSlide+xml"/>
  <Override PartName="/ppt/charts/chart103.xml" ContentType="application/vnd.openxmlformats-officedocument.drawingml.chart+xml"/>
  <Override PartName="/ppt/notesSlides/notesSlide118.xml" ContentType="application/vnd.openxmlformats-officedocument.presentationml.notesSlide+xml"/>
  <Override PartName="/ppt/charts/chart104.xml" ContentType="application/vnd.openxmlformats-officedocument.drawingml.chart+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charts/chart105.xml" ContentType="application/vnd.openxmlformats-officedocument.drawingml.chart+xml"/>
  <Override PartName="/ppt/notesSlides/notesSlide121.xml" ContentType="application/vnd.openxmlformats-officedocument.presentationml.notesSlide+xml"/>
  <Override PartName="/ppt/charts/chart106.xml" ContentType="application/vnd.openxmlformats-officedocument.drawingml.chart+xml"/>
  <Override PartName="/ppt/notesSlides/notesSlide122.xml" ContentType="application/vnd.openxmlformats-officedocument.presentationml.notesSlide+xml"/>
  <Override PartName="/ppt/charts/chart107.xml" ContentType="application/vnd.openxmlformats-officedocument.drawingml.chart+xml"/>
  <Override PartName="/ppt/notesSlides/notesSlide123.xml" ContentType="application/vnd.openxmlformats-officedocument.presentationml.notesSlide+xml"/>
  <Override PartName="/ppt/charts/chart108.xml" ContentType="application/vnd.openxmlformats-officedocument.drawingml.chart+xml"/>
  <Override PartName="/ppt/notesSlides/notesSlide124.xml" ContentType="application/vnd.openxmlformats-officedocument.presentationml.notesSlide+xml"/>
  <Override PartName="/ppt/charts/chart109.xml" ContentType="application/vnd.openxmlformats-officedocument.drawingml.chart+xml"/>
  <Override PartName="/ppt/notesSlides/notesSlide125.xml" ContentType="application/vnd.openxmlformats-officedocument.presentationml.notesSlide+xml"/>
  <Override PartName="/ppt/charts/chart110.xml" ContentType="application/vnd.openxmlformats-officedocument.drawingml.chart+xml"/>
  <Override PartName="/ppt/notesSlides/notesSlide126.xml" ContentType="application/vnd.openxmlformats-officedocument.presentationml.notesSlide+xml"/>
  <Override PartName="/ppt/charts/chart111.xml" ContentType="application/vnd.openxmlformats-officedocument.drawingml.chart+xml"/>
  <Override PartName="/ppt/notesSlides/notesSlide127.xml" ContentType="application/vnd.openxmlformats-officedocument.presentationml.notesSlide+xml"/>
  <Override PartName="/ppt/charts/chart112.xml" ContentType="application/vnd.openxmlformats-officedocument.drawingml.chart+xml"/>
  <Override PartName="/ppt/notesSlides/notesSlide128.xml" ContentType="application/vnd.openxmlformats-officedocument.presentationml.notesSlide+xml"/>
  <Override PartName="/ppt/charts/chart113.xml" ContentType="application/vnd.openxmlformats-officedocument.drawingml.chart+xml"/>
  <Override PartName="/ppt/notesSlides/notesSlide129.xml" ContentType="application/vnd.openxmlformats-officedocument.presentationml.notesSlide+xml"/>
  <Override PartName="/ppt/charts/chart114.xml" ContentType="application/vnd.openxmlformats-officedocument.drawingml.chart+xml"/>
  <Override PartName="/ppt/notesSlides/notesSlide130.xml" ContentType="application/vnd.openxmlformats-officedocument.presentationml.notesSlide+xml"/>
  <Override PartName="/ppt/charts/chart115.xml" ContentType="application/vnd.openxmlformats-officedocument.drawingml.chart+xml"/>
  <Override PartName="/ppt/notesSlides/notesSlide131.xml" ContentType="application/vnd.openxmlformats-officedocument.presentationml.notesSlide+xml"/>
  <Override PartName="/ppt/charts/chart116.xml" ContentType="application/vnd.openxmlformats-officedocument.drawingml.chart+xml"/>
  <Override PartName="/ppt/drawings/drawing13.xml" ContentType="application/vnd.openxmlformats-officedocument.drawingml.chartshapes+xml"/>
  <Override PartName="/ppt/notesSlides/notesSlide132.xml" ContentType="application/vnd.openxmlformats-officedocument.presentationml.notesSlide+xml"/>
  <Override PartName="/ppt/charts/chart117.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5"/>
  </p:sldMasterIdLst>
  <p:notesMasterIdLst>
    <p:notesMasterId r:id="rId155"/>
  </p:notesMasterIdLst>
  <p:sldIdLst>
    <p:sldId id="726" r:id="rId6"/>
    <p:sldId id="727" r:id="rId7"/>
    <p:sldId id="728" r:id="rId8"/>
    <p:sldId id="729" r:id="rId9"/>
    <p:sldId id="730" r:id="rId10"/>
    <p:sldId id="731" r:id="rId11"/>
    <p:sldId id="732" r:id="rId12"/>
    <p:sldId id="733" r:id="rId13"/>
    <p:sldId id="734" r:id="rId14"/>
    <p:sldId id="735" r:id="rId15"/>
    <p:sldId id="736" r:id="rId16"/>
    <p:sldId id="737" r:id="rId17"/>
    <p:sldId id="738" r:id="rId18"/>
    <p:sldId id="739" r:id="rId19"/>
    <p:sldId id="740" r:id="rId20"/>
    <p:sldId id="741" r:id="rId21"/>
    <p:sldId id="742" r:id="rId22"/>
    <p:sldId id="743" r:id="rId23"/>
    <p:sldId id="744" r:id="rId24"/>
    <p:sldId id="745" r:id="rId25"/>
    <p:sldId id="746" r:id="rId26"/>
    <p:sldId id="747" r:id="rId27"/>
    <p:sldId id="748" r:id="rId28"/>
    <p:sldId id="749" r:id="rId29"/>
    <p:sldId id="750" r:id="rId30"/>
    <p:sldId id="751" r:id="rId31"/>
    <p:sldId id="752" r:id="rId32"/>
    <p:sldId id="753" r:id="rId33"/>
    <p:sldId id="754" r:id="rId34"/>
    <p:sldId id="755" r:id="rId35"/>
    <p:sldId id="756" r:id="rId36"/>
    <p:sldId id="757" r:id="rId37"/>
    <p:sldId id="758" r:id="rId38"/>
    <p:sldId id="759" r:id="rId39"/>
    <p:sldId id="760" r:id="rId40"/>
    <p:sldId id="761" r:id="rId41"/>
    <p:sldId id="762" r:id="rId42"/>
    <p:sldId id="763" r:id="rId43"/>
    <p:sldId id="764" r:id="rId44"/>
    <p:sldId id="765" r:id="rId45"/>
    <p:sldId id="766" r:id="rId46"/>
    <p:sldId id="767" r:id="rId47"/>
    <p:sldId id="768" r:id="rId48"/>
    <p:sldId id="769" r:id="rId49"/>
    <p:sldId id="770" r:id="rId50"/>
    <p:sldId id="771" r:id="rId51"/>
    <p:sldId id="772" r:id="rId52"/>
    <p:sldId id="773" r:id="rId53"/>
    <p:sldId id="774" r:id="rId54"/>
    <p:sldId id="775" r:id="rId55"/>
    <p:sldId id="776" r:id="rId56"/>
    <p:sldId id="777" r:id="rId57"/>
    <p:sldId id="778" r:id="rId58"/>
    <p:sldId id="779" r:id="rId59"/>
    <p:sldId id="780" r:id="rId60"/>
    <p:sldId id="781" r:id="rId61"/>
    <p:sldId id="782" r:id="rId62"/>
    <p:sldId id="783" r:id="rId63"/>
    <p:sldId id="784" r:id="rId64"/>
    <p:sldId id="785" r:id="rId65"/>
    <p:sldId id="786" r:id="rId66"/>
    <p:sldId id="787" r:id="rId67"/>
    <p:sldId id="788" r:id="rId68"/>
    <p:sldId id="789" r:id="rId69"/>
    <p:sldId id="790" r:id="rId70"/>
    <p:sldId id="791" r:id="rId71"/>
    <p:sldId id="792" r:id="rId72"/>
    <p:sldId id="793" r:id="rId73"/>
    <p:sldId id="794" r:id="rId74"/>
    <p:sldId id="795" r:id="rId75"/>
    <p:sldId id="796" r:id="rId76"/>
    <p:sldId id="797" r:id="rId77"/>
    <p:sldId id="798" r:id="rId78"/>
    <p:sldId id="799" r:id="rId79"/>
    <p:sldId id="800" r:id="rId80"/>
    <p:sldId id="801" r:id="rId81"/>
    <p:sldId id="802" r:id="rId82"/>
    <p:sldId id="803" r:id="rId83"/>
    <p:sldId id="804" r:id="rId84"/>
    <p:sldId id="805" r:id="rId85"/>
    <p:sldId id="806" r:id="rId86"/>
    <p:sldId id="807" r:id="rId87"/>
    <p:sldId id="808" r:id="rId88"/>
    <p:sldId id="809" r:id="rId89"/>
    <p:sldId id="810" r:id="rId90"/>
    <p:sldId id="811" r:id="rId91"/>
    <p:sldId id="812" r:id="rId92"/>
    <p:sldId id="813" r:id="rId93"/>
    <p:sldId id="814" r:id="rId94"/>
    <p:sldId id="874" r:id="rId95"/>
    <p:sldId id="875" r:id="rId96"/>
    <p:sldId id="876" r:id="rId97"/>
    <p:sldId id="877" r:id="rId98"/>
    <p:sldId id="878" r:id="rId99"/>
    <p:sldId id="879" r:id="rId100"/>
    <p:sldId id="880" r:id="rId101"/>
    <p:sldId id="881" r:id="rId102"/>
    <p:sldId id="882" r:id="rId103"/>
    <p:sldId id="883" r:id="rId104"/>
    <p:sldId id="816" r:id="rId105"/>
    <p:sldId id="817" r:id="rId106"/>
    <p:sldId id="818" r:id="rId107"/>
    <p:sldId id="819" r:id="rId108"/>
    <p:sldId id="820" r:id="rId109"/>
    <p:sldId id="821" r:id="rId110"/>
    <p:sldId id="822" r:id="rId111"/>
    <p:sldId id="823" r:id="rId112"/>
    <p:sldId id="824" r:id="rId113"/>
    <p:sldId id="825" r:id="rId114"/>
    <p:sldId id="826" r:id="rId115"/>
    <p:sldId id="827" r:id="rId116"/>
    <p:sldId id="828" r:id="rId117"/>
    <p:sldId id="829" r:id="rId118"/>
    <p:sldId id="830" r:id="rId119"/>
    <p:sldId id="831" r:id="rId120"/>
    <p:sldId id="832" r:id="rId121"/>
    <p:sldId id="833" r:id="rId122"/>
    <p:sldId id="834" r:id="rId123"/>
    <p:sldId id="835" r:id="rId124"/>
    <p:sldId id="836" r:id="rId125"/>
    <p:sldId id="837" r:id="rId126"/>
    <p:sldId id="838" r:id="rId127"/>
    <p:sldId id="839" r:id="rId128"/>
    <p:sldId id="840" r:id="rId129"/>
    <p:sldId id="841" r:id="rId130"/>
    <p:sldId id="842" r:id="rId131"/>
    <p:sldId id="898" r:id="rId132"/>
    <p:sldId id="899" r:id="rId133"/>
    <p:sldId id="900" r:id="rId134"/>
    <p:sldId id="901" r:id="rId135"/>
    <p:sldId id="902" r:id="rId136"/>
    <p:sldId id="903" r:id="rId137"/>
    <p:sldId id="904" r:id="rId138"/>
    <p:sldId id="905" r:id="rId139"/>
    <p:sldId id="906" r:id="rId140"/>
    <p:sldId id="815" r:id="rId141"/>
    <p:sldId id="884" r:id="rId142"/>
    <p:sldId id="885" r:id="rId143"/>
    <p:sldId id="886" r:id="rId144"/>
    <p:sldId id="887" r:id="rId145"/>
    <p:sldId id="888" r:id="rId146"/>
    <p:sldId id="908" r:id="rId147"/>
    <p:sldId id="891" r:id="rId148"/>
    <p:sldId id="892" r:id="rId149"/>
    <p:sldId id="893" r:id="rId150"/>
    <p:sldId id="907" r:id="rId151"/>
    <p:sldId id="894" r:id="rId152"/>
    <p:sldId id="895" r:id="rId153"/>
    <p:sldId id="897" r:id="rId15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da Cherikh" initials="WC" lastIdx="1" clrIdx="0">
    <p:extLst>
      <p:ext uri="{19B8F6BF-5375-455C-9EA6-DF929625EA0E}">
        <p15:presenceInfo xmlns:p15="http://schemas.microsoft.com/office/powerpoint/2012/main" userId="S-1-5-21-3838001524-2532167733-2738084025-222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9966FF"/>
    <a:srgbClr val="9900FF"/>
    <a:srgbClr val="009999"/>
    <a:srgbClr val="7030A0"/>
    <a:srgbClr val="CC6600"/>
    <a:srgbClr val="9933FF"/>
    <a:srgbClr val="CC99FF"/>
    <a:srgbClr val="996633"/>
    <a:srgbClr val="66FF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1" autoAdjust="0"/>
    <p:restoredTop sz="83379" autoAdjust="0"/>
  </p:normalViewPr>
  <p:slideViewPr>
    <p:cSldViewPr>
      <p:cViewPr varScale="1">
        <p:scale>
          <a:sx n="97" d="100"/>
          <a:sy n="97" d="100"/>
        </p:scale>
        <p:origin x="1926"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7926"/>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117" Type="http://schemas.openxmlformats.org/officeDocument/2006/relationships/slide" Target="slides/slide112.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slide" Target="slides/slide79.xml"/><Relationship Id="rId89" Type="http://schemas.openxmlformats.org/officeDocument/2006/relationships/slide" Target="slides/slide84.xml"/><Relationship Id="rId112" Type="http://schemas.openxmlformats.org/officeDocument/2006/relationships/slide" Target="slides/slide107.xml"/><Relationship Id="rId133" Type="http://schemas.openxmlformats.org/officeDocument/2006/relationships/slide" Target="slides/slide128.xml"/><Relationship Id="rId138" Type="http://schemas.openxmlformats.org/officeDocument/2006/relationships/slide" Target="slides/slide133.xml"/><Relationship Id="rId154" Type="http://schemas.openxmlformats.org/officeDocument/2006/relationships/slide" Target="slides/slide149.xml"/><Relationship Id="rId159" Type="http://schemas.openxmlformats.org/officeDocument/2006/relationships/theme" Target="theme/theme1.xml"/><Relationship Id="rId16" Type="http://schemas.openxmlformats.org/officeDocument/2006/relationships/slide" Target="slides/slide11.xml"/><Relationship Id="rId107" Type="http://schemas.openxmlformats.org/officeDocument/2006/relationships/slide" Target="slides/slide102.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102" Type="http://schemas.openxmlformats.org/officeDocument/2006/relationships/slide" Target="slides/slide97.xml"/><Relationship Id="rId123" Type="http://schemas.openxmlformats.org/officeDocument/2006/relationships/slide" Target="slides/slide118.xml"/><Relationship Id="rId128" Type="http://schemas.openxmlformats.org/officeDocument/2006/relationships/slide" Target="slides/slide123.xml"/><Relationship Id="rId144" Type="http://schemas.openxmlformats.org/officeDocument/2006/relationships/slide" Target="slides/slide139.xml"/><Relationship Id="rId149" Type="http://schemas.openxmlformats.org/officeDocument/2006/relationships/slide" Target="slides/slide144.xml"/><Relationship Id="rId5" Type="http://schemas.openxmlformats.org/officeDocument/2006/relationships/slideMaster" Target="slideMasters/slideMaster1.xml"/><Relationship Id="rId90" Type="http://schemas.openxmlformats.org/officeDocument/2006/relationships/slide" Target="slides/slide85.xml"/><Relationship Id="rId95" Type="http://schemas.openxmlformats.org/officeDocument/2006/relationships/slide" Target="slides/slide90.xml"/><Relationship Id="rId160" Type="http://schemas.openxmlformats.org/officeDocument/2006/relationships/tableStyles" Target="tableStyles.xml"/><Relationship Id="rId22" Type="http://schemas.openxmlformats.org/officeDocument/2006/relationships/slide" Target="slides/slide17.xml"/><Relationship Id="rId27" Type="http://schemas.openxmlformats.org/officeDocument/2006/relationships/slide" Target="slides/slide22.xml"/><Relationship Id="rId43" Type="http://schemas.openxmlformats.org/officeDocument/2006/relationships/slide" Target="slides/slide38.xml"/><Relationship Id="rId48" Type="http://schemas.openxmlformats.org/officeDocument/2006/relationships/slide" Target="slides/slide43.xml"/><Relationship Id="rId64" Type="http://schemas.openxmlformats.org/officeDocument/2006/relationships/slide" Target="slides/slide59.xml"/><Relationship Id="rId69" Type="http://schemas.openxmlformats.org/officeDocument/2006/relationships/slide" Target="slides/slide64.xml"/><Relationship Id="rId113" Type="http://schemas.openxmlformats.org/officeDocument/2006/relationships/slide" Target="slides/slide108.xml"/><Relationship Id="rId118" Type="http://schemas.openxmlformats.org/officeDocument/2006/relationships/slide" Target="slides/slide113.xml"/><Relationship Id="rId134" Type="http://schemas.openxmlformats.org/officeDocument/2006/relationships/slide" Target="slides/slide129.xml"/><Relationship Id="rId139" Type="http://schemas.openxmlformats.org/officeDocument/2006/relationships/slide" Target="slides/slide134.xml"/><Relationship Id="rId80" Type="http://schemas.openxmlformats.org/officeDocument/2006/relationships/slide" Target="slides/slide75.xml"/><Relationship Id="rId85" Type="http://schemas.openxmlformats.org/officeDocument/2006/relationships/slide" Target="slides/slide80.xml"/><Relationship Id="rId150" Type="http://schemas.openxmlformats.org/officeDocument/2006/relationships/slide" Target="slides/slide145.xml"/><Relationship Id="rId155" Type="http://schemas.openxmlformats.org/officeDocument/2006/relationships/notesMaster" Target="notesMasters/notesMaster1.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slide" Target="slides/slide28.xml"/><Relationship Id="rId38" Type="http://schemas.openxmlformats.org/officeDocument/2006/relationships/slide" Target="slides/slide33.xml"/><Relationship Id="rId59" Type="http://schemas.openxmlformats.org/officeDocument/2006/relationships/slide" Target="slides/slide54.xml"/><Relationship Id="rId103" Type="http://schemas.openxmlformats.org/officeDocument/2006/relationships/slide" Target="slides/slide98.xml"/><Relationship Id="rId108" Type="http://schemas.openxmlformats.org/officeDocument/2006/relationships/slide" Target="slides/slide103.xml"/><Relationship Id="rId124" Type="http://schemas.openxmlformats.org/officeDocument/2006/relationships/slide" Target="slides/slide119.xml"/><Relationship Id="rId129" Type="http://schemas.openxmlformats.org/officeDocument/2006/relationships/slide" Target="slides/slide124.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slide" Target="slides/slide78.xml"/><Relationship Id="rId88" Type="http://schemas.openxmlformats.org/officeDocument/2006/relationships/slide" Target="slides/slide83.xml"/><Relationship Id="rId91" Type="http://schemas.openxmlformats.org/officeDocument/2006/relationships/slide" Target="slides/slide86.xml"/><Relationship Id="rId96" Type="http://schemas.openxmlformats.org/officeDocument/2006/relationships/slide" Target="slides/slide91.xml"/><Relationship Id="rId111" Type="http://schemas.openxmlformats.org/officeDocument/2006/relationships/slide" Target="slides/slide106.xml"/><Relationship Id="rId132" Type="http://schemas.openxmlformats.org/officeDocument/2006/relationships/slide" Target="slides/slide127.xml"/><Relationship Id="rId140" Type="http://schemas.openxmlformats.org/officeDocument/2006/relationships/slide" Target="slides/slide135.xml"/><Relationship Id="rId145" Type="http://schemas.openxmlformats.org/officeDocument/2006/relationships/slide" Target="slides/slide140.xml"/><Relationship Id="rId153" Type="http://schemas.openxmlformats.org/officeDocument/2006/relationships/slide" Target="slides/slide148.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6" Type="http://schemas.openxmlformats.org/officeDocument/2006/relationships/slide" Target="slides/slide101.xml"/><Relationship Id="rId114" Type="http://schemas.openxmlformats.org/officeDocument/2006/relationships/slide" Target="slides/slide109.xml"/><Relationship Id="rId119" Type="http://schemas.openxmlformats.org/officeDocument/2006/relationships/slide" Target="slides/slide114.xml"/><Relationship Id="rId127" Type="http://schemas.openxmlformats.org/officeDocument/2006/relationships/slide" Target="slides/slide12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slide" Target="slides/slide81.xml"/><Relationship Id="rId94" Type="http://schemas.openxmlformats.org/officeDocument/2006/relationships/slide" Target="slides/slide89.xml"/><Relationship Id="rId99" Type="http://schemas.openxmlformats.org/officeDocument/2006/relationships/slide" Target="slides/slide94.xml"/><Relationship Id="rId101" Type="http://schemas.openxmlformats.org/officeDocument/2006/relationships/slide" Target="slides/slide96.xml"/><Relationship Id="rId122" Type="http://schemas.openxmlformats.org/officeDocument/2006/relationships/slide" Target="slides/slide117.xml"/><Relationship Id="rId130" Type="http://schemas.openxmlformats.org/officeDocument/2006/relationships/slide" Target="slides/slide125.xml"/><Relationship Id="rId135" Type="http://schemas.openxmlformats.org/officeDocument/2006/relationships/slide" Target="slides/slide130.xml"/><Relationship Id="rId143" Type="http://schemas.openxmlformats.org/officeDocument/2006/relationships/slide" Target="slides/slide138.xml"/><Relationship Id="rId148" Type="http://schemas.openxmlformats.org/officeDocument/2006/relationships/slide" Target="slides/slide143.xml"/><Relationship Id="rId151" Type="http://schemas.openxmlformats.org/officeDocument/2006/relationships/slide" Target="slides/slide146.xml"/><Relationship Id="rId156" Type="http://schemas.openxmlformats.org/officeDocument/2006/relationships/commentAuthors" Target="commentAuthors.xml"/><Relationship Id="rId4" Type="http://schemas.openxmlformats.org/officeDocument/2006/relationships/customXml" Target="../customXml/item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109" Type="http://schemas.openxmlformats.org/officeDocument/2006/relationships/slide" Target="slides/slide10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97" Type="http://schemas.openxmlformats.org/officeDocument/2006/relationships/slide" Target="slides/slide92.xml"/><Relationship Id="rId104" Type="http://schemas.openxmlformats.org/officeDocument/2006/relationships/slide" Target="slides/slide99.xml"/><Relationship Id="rId120" Type="http://schemas.openxmlformats.org/officeDocument/2006/relationships/slide" Target="slides/slide115.xml"/><Relationship Id="rId125" Type="http://schemas.openxmlformats.org/officeDocument/2006/relationships/slide" Target="slides/slide120.xml"/><Relationship Id="rId141" Type="http://schemas.openxmlformats.org/officeDocument/2006/relationships/slide" Target="slides/slide136.xml"/><Relationship Id="rId146" Type="http://schemas.openxmlformats.org/officeDocument/2006/relationships/slide" Target="slides/slide141.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slide" Target="slides/slide87.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slide" Target="slides/slide82.xml"/><Relationship Id="rId110" Type="http://schemas.openxmlformats.org/officeDocument/2006/relationships/slide" Target="slides/slide105.xml"/><Relationship Id="rId115" Type="http://schemas.openxmlformats.org/officeDocument/2006/relationships/slide" Target="slides/slide110.xml"/><Relationship Id="rId131" Type="http://schemas.openxmlformats.org/officeDocument/2006/relationships/slide" Target="slides/slide126.xml"/><Relationship Id="rId136" Type="http://schemas.openxmlformats.org/officeDocument/2006/relationships/slide" Target="slides/slide131.xml"/><Relationship Id="rId157" Type="http://schemas.openxmlformats.org/officeDocument/2006/relationships/presProps" Target="presProps.xml"/><Relationship Id="rId61" Type="http://schemas.openxmlformats.org/officeDocument/2006/relationships/slide" Target="slides/slide56.xml"/><Relationship Id="rId82" Type="http://schemas.openxmlformats.org/officeDocument/2006/relationships/slide" Target="slides/slide77.xml"/><Relationship Id="rId152" Type="http://schemas.openxmlformats.org/officeDocument/2006/relationships/slide" Target="slides/slide147.xml"/><Relationship Id="rId19" Type="http://schemas.openxmlformats.org/officeDocument/2006/relationships/slide" Target="slides/slide14.xml"/><Relationship Id="rId14" Type="http://schemas.openxmlformats.org/officeDocument/2006/relationships/slide" Target="slides/slide9.xml"/><Relationship Id="rId30" Type="http://schemas.openxmlformats.org/officeDocument/2006/relationships/slide" Target="slides/slide25.xml"/><Relationship Id="rId35" Type="http://schemas.openxmlformats.org/officeDocument/2006/relationships/slide" Target="slides/slide30.xml"/><Relationship Id="rId56" Type="http://schemas.openxmlformats.org/officeDocument/2006/relationships/slide" Target="slides/slide51.xml"/><Relationship Id="rId77" Type="http://schemas.openxmlformats.org/officeDocument/2006/relationships/slide" Target="slides/slide72.xml"/><Relationship Id="rId100" Type="http://schemas.openxmlformats.org/officeDocument/2006/relationships/slide" Target="slides/slide95.xml"/><Relationship Id="rId105" Type="http://schemas.openxmlformats.org/officeDocument/2006/relationships/slide" Target="slides/slide100.xml"/><Relationship Id="rId126" Type="http://schemas.openxmlformats.org/officeDocument/2006/relationships/slide" Target="slides/slide121.xml"/><Relationship Id="rId147" Type="http://schemas.openxmlformats.org/officeDocument/2006/relationships/slide" Target="slides/slide14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93" Type="http://schemas.openxmlformats.org/officeDocument/2006/relationships/slide" Target="slides/slide88.xml"/><Relationship Id="rId98" Type="http://schemas.openxmlformats.org/officeDocument/2006/relationships/slide" Target="slides/slide93.xml"/><Relationship Id="rId121" Type="http://schemas.openxmlformats.org/officeDocument/2006/relationships/slide" Target="slides/slide116.xml"/><Relationship Id="rId142" Type="http://schemas.openxmlformats.org/officeDocument/2006/relationships/slide" Target="slides/slide137.xml"/><Relationship Id="rId3" Type="http://schemas.openxmlformats.org/officeDocument/2006/relationships/customXml" Target="../customXml/item3.xml"/><Relationship Id="rId25" Type="http://schemas.openxmlformats.org/officeDocument/2006/relationships/slide" Target="slides/slide20.xml"/><Relationship Id="rId46" Type="http://schemas.openxmlformats.org/officeDocument/2006/relationships/slide" Target="slides/slide41.xml"/><Relationship Id="rId67" Type="http://schemas.openxmlformats.org/officeDocument/2006/relationships/slide" Target="slides/slide62.xml"/><Relationship Id="rId116" Type="http://schemas.openxmlformats.org/officeDocument/2006/relationships/slide" Target="slides/slide111.xml"/><Relationship Id="rId137" Type="http://schemas.openxmlformats.org/officeDocument/2006/relationships/slide" Target="slides/slide132.xml"/><Relationship Id="rId158"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10.xml.rels><?xml version="1.0" encoding="UTF-8" standalone="yes"?>
<Relationships xmlns="http://schemas.openxmlformats.org/package/2006/relationships"><Relationship Id="rId2" Type="http://schemas.openxmlformats.org/officeDocument/2006/relationships/chartUserShapes" Target="../drawings/drawing3.xml"/><Relationship Id="rId1" Type="http://schemas.openxmlformats.org/officeDocument/2006/relationships/package" Target="../embeddings/Microsoft_Excel_Worksheet10.xlsx"/></Relationships>
</file>

<file path=ppt/charts/_rels/chart100.xml.rels><?xml version="1.0" encoding="UTF-8" standalone="yes"?>
<Relationships xmlns="http://schemas.openxmlformats.org/package/2006/relationships"><Relationship Id="rId1" Type="http://schemas.openxmlformats.org/officeDocument/2006/relationships/package" Target="../embeddings/Microsoft_Excel_Worksheet100.xlsx"/></Relationships>
</file>

<file path=ppt/charts/_rels/chart101.xml.rels><?xml version="1.0" encoding="UTF-8" standalone="yes"?>
<Relationships xmlns="http://schemas.openxmlformats.org/package/2006/relationships"><Relationship Id="rId1" Type="http://schemas.openxmlformats.org/officeDocument/2006/relationships/package" Target="../embeddings/Microsoft_Excel_Worksheet101.xlsx"/></Relationships>
</file>

<file path=ppt/charts/_rels/chart102.xml.rels><?xml version="1.0" encoding="UTF-8" standalone="yes"?>
<Relationships xmlns="http://schemas.openxmlformats.org/package/2006/relationships"><Relationship Id="rId1" Type="http://schemas.openxmlformats.org/officeDocument/2006/relationships/package" Target="../embeddings/Microsoft_Excel_Worksheet102.xlsx"/></Relationships>
</file>

<file path=ppt/charts/_rels/chart103.xml.rels><?xml version="1.0" encoding="UTF-8" standalone="yes"?>
<Relationships xmlns="http://schemas.openxmlformats.org/package/2006/relationships"><Relationship Id="rId1" Type="http://schemas.openxmlformats.org/officeDocument/2006/relationships/package" Target="../embeddings/Microsoft_Excel_Worksheet103.xlsx"/></Relationships>
</file>

<file path=ppt/charts/_rels/chart104.xml.rels><?xml version="1.0" encoding="UTF-8" standalone="yes"?>
<Relationships xmlns="http://schemas.openxmlformats.org/package/2006/relationships"><Relationship Id="rId1" Type="http://schemas.openxmlformats.org/officeDocument/2006/relationships/package" Target="../embeddings/Microsoft_Excel_Worksheet104.xlsx"/></Relationships>
</file>

<file path=ppt/charts/_rels/chart105.xml.rels><?xml version="1.0" encoding="UTF-8" standalone="yes"?>
<Relationships xmlns="http://schemas.openxmlformats.org/package/2006/relationships"><Relationship Id="rId1" Type="http://schemas.openxmlformats.org/officeDocument/2006/relationships/package" Target="../embeddings/Microsoft_Excel_Worksheet105.xlsx"/></Relationships>
</file>

<file path=ppt/charts/_rels/chart106.xml.rels><?xml version="1.0" encoding="UTF-8" standalone="yes"?>
<Relationships xmlns="http://schemas.openxmlformats.org/package/2006/relationships"><Relationship Id="rId1" Type="http://schemas.openxmlformats.org/officeDocument/2006/relationships/package" Target="../embeddings/Microsoft_Excel_Worksheet106.xlsx"/></Relationships>
</file>

<file path=ppt/charts/_rels/chart107.xml.rels><?xml version="1.0" encoding="UTF-8" standalone="yes"?>
<Relationships xmlns="http://schemas.openxmlformats.org/package/2006/relationships"><Relationship Id="rId1" Type="http://schemas.openxmlformats.org/officeDocument/2006/relationships/package" Target="../embeddings/Microsoft_Excel_Worksheet107.xlsx"/></Relationships>
</file>

<file path=ppt/charts/_rels/chart108.xml.rels><?xml version="1.0" encoding="UTF-8" standalone="yes"?>
<Relationships xmlns="http://schemas.openxmlformats.org/package/2006/relationships"><Relationship Id="rId1" Type="http://schemas.openxmlformats.org/officeDocument/2006/relationships/package" Target="../embeddings/Microsoft_Excel_Worksheet108.xlsx"/></Relationships>
</file>

<file path=ppt/charts/_rels/chart109.xml.rels><?xml version="1.0" encoding="UTF-8" standalone="yes"?>
<Relationships xmlns="http://schemas.openxmlformats.org/package/2006/relationships"><Relationship Id="rId1" Type="http://schemas.openxmlformats.org/officeDocument/2006/relationships/package" Target="../embeddings/Microsoft_Excel_Worksheet109.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10.xml.rels><?xml version="1.0" encoding="UTF-8" standalone="yes"?>
<Relationships xmlns="http://schemas.openxmlformats.org/package/2006/relationships"><Relationship Id="rId1" Type="http://schemas.openxmlformats.org/officeDocument/2006/relationships/package" Target="../embeddings/Microsoft_Excel_Worksheet110.xlsx"/></Relationships>
</file>

<file path=ppt/charts/_rels/chart111.xml.rels><?xml version="1.0" encoding="UTF-8" standalone="yes"?>
<Relationships xmlns="http://schemas.openxmlformats.org/package/2006/relationships"><Relationship Id="rId1" Type="http://schemas.openxmlformats.org/officeDocument/2006/relationships/package" Target="../embeddings/Microsoft_Excel_Worksheet111.xlsx"/></Relationships>
</file>

<file path=ppt/charts/_rels/chart112.xml.rels><?xml version="1.0" encoding="UTF-8" standalone="yes"?>
<Relationships xmlns="http://schemas.openxmlformats.org/package/2006/relationships"><Relationship Id="rId1" Type="http://schemas.openxmlformats.org/officeDocument/2006/relationships/package" Target="../embeddings/Microsoft_Excel_Worksheet112.xlsx"/></Relationships>
</file>

<file path=ppt/charts/_rels/chart113.xml.rels><?xml version="1.0" encoding="UTF-8" standalone="yes"?>
<Relationships xmlns="http://schemas.openxmlformats.org/package/2006/relationships"><Relationship Id="rId1" Type="http://schemas.openxmlformats.org/officeDocument/2006/relationships/package" Target="../embeddings/Microsoft_Excel_Worksheet113.xlsx"/></Relationships>
</file>

<file path=ppt/charts/_rels/chart114.xml.rels><?xml version="1.0" encoding="UTF-8" standalone="yes"?>
<Relationships xmlns="http://schemas.openxmlformats.org/package/2006/relationships"><Relationship Id="rId1" Type="http://schemas.openxmlformats.org/officeDocument/2006/relationships/package" Target="../embeddings/Microsoft_Excel_Worksheet114.xlsx"/></Relationships>
</file>

<file path=ppt/charts/_rels/chart115.xml.rels><?xml version="1.0" encoding="UTF-8" standalone="yes"?>
<Relationships xmlns="http://schemas.openxmlformats.org/package/2006/relationships"><Relationship Id="rId1" Type="http://schemas.openxmlformats.org/officeDocument/2006/relationships/package" Target="../embeddings/Microsoft_Excel_Worksheet115.xlsx"/></Relationships>
</file>

<file path=ppt/charts/_rels/chart116.xml.rels><?xml version="1.0" encoding="UTF-8" standalone="yes"?>
<Relationships xmlns="http://schemas.openxmlformats.org/package/2006/relationships"><Relationship Id="rId2" Type="http://schemas.openxmlformats.org/officeDocument/2006/relationships/chartUserShapes" Target="../drawings/drawing13.xml"/><Relationship Id="rId1" Type="http://schemas.openxmlformats.org/officeDocument/2006/relationships/package" Target="../embeddings/Microsoft_Excel_Worksheet116.xlsx"/></Relationships>
</file>

<file path=ppt/charts/_rels/chart117.xml.rels><?xml version="1.0" encoding="UTF-8" standalone="yes"?>
<Relationships xmlns="http://schemas.openxmlformats.org/package/2006/relationships"><Relationship Id="rId1" Type="http://schemas.openxmlformats.org/officeDocument/2006/relationships/package" Target="../embeddings/Microsoft_Excel_Worksheet117.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2.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2.xml.rels><?xml version="1.0" encoding="UTF-8" standalone="yes"?>
<Relationships xmlns="http://schemas.openxmlformats.org/package/2006/relationships"><Relationship Id="rId2" Type="http://schemas.openxmlformats.org/officeDocument/2006/relationships/chartUserShapes" Target="../drawings/drawing4.xml"/><Relationship Id="rId1" Type="http://schemas.openxmlformats.org/officeDocument/2006/relationships/package" Target="../embeddings/Microsoft_Excel_Worksheet32.xlsx"/></Relationships>
</file>

<file path=ppt/charts/_rels/chart33.xml.rels><?xml version="1.0" encoding="UTF-8" standalone="yes"?>
<Relationships xmlns="http://schemas.openxmlformats.org/package/2006/relationships"><Relationship Id="rId2" Type="http://schemas.openxmlformats.org/officeDocument/2006/relationships/chartUserShapes" Target="../drawings/drawing5.xml"/><Relationship Id="rId1" Type="http://schemas.openxmlformats.org/officeDocument/2006/relationships/package" Target="../embeddings/Microsoft_Excel_Worksheet33.xlsx"/></Relationships>
</file>

<file path=ppt/charts/_rels/chart34.xml.rels><?xml version="1.0" encoding="UTF-8" standalone="yes"?>
<Relationships xmlns="http://schemas.openxmlformats.org/package/2006/relationships"><Relationship Id="rId2" Type="http://schemas.openxmlformats.org/officeDocument/2006/relationships/chartUserShapes" Target="../drawings/drawing6.xml"/><Relationship Id="rId1" Type="http://schemas.openxmlformats.org/officeDocument/2006/relationships/package" Target="../embeddings/Microsoft_Excel_Worksheet34.xlsx"/></Relationships>
</file>

<file path=ppt/charts/_rels/chart35.xml.rels><?xml version="1.0" encoding="UTF-8" standalone="yes"?>
<Relationships xmlns="http://schemas.openxmlformats.org/package/2006/relationships"><Relationship Id="rId2" Type="http://schemas.openxmlformats.org/officeDocument/2006/relationships/chartUserShapes" Target="../drawings/drawing7.xml"/><Relationship Id="rId1" Type="http://schemas.openxmlformats.org/officeDocument/2006/relationships/package" Target="../embeddings/Microsoft_Excel_Worksheet35.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8.xml.rels><?xml version="1.0" encoding="UTF-8" standalone="yes"?>
<Relationships xmlns="http://schemas.openxmlformats.org/package/2006/relationships"><Relationship Id="rId3" Type="http://schemas.openxmlformats.org/officeDocument/2006/relationships/package" Target="../embeddings/Microsoft_Excel_Worksheet38.xlsx"/><Relationship Id="rId2" Type="http://schemas.microsoft.com/office/2011/relationships/chartColorStyle" Target="colors1.xml"/><Relationship Id="rId1" Type="http://schemas.microsoft.com/office/2011/relationships/chartStyle" Target="style1.xml"/></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8.xml.rels><?xml version="1.0" encoding="UTF-8" standalone="yes"?>
<Relationships xmlns="http://schemas.openxmlformats.org/package/2006/relationships"><Relationship Id="rId2" Type="http://schemas.openxmlformats.org/officeDocument/2006/relationships/chartUserShapes" Target="../drawings/drawing8.xml"/><Relationship Id="rId1" Type="http://schemas.openxmlformats.org/officeDocument/2006/relationships/package" Target="../embeddings/Microsoft_Excel_Worksheet48.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xml.rels><?xml version="1.0" encoding="UTF-8" standalone="yes"?>
<Relationships xmlns="http://schemas.openxmlformats.org/package/2006/relationships"><Relationship Id="rId2" Type="http://schemas.openxmlformats.org/officeDocument/2006/relationships/chartUserShapes" Target="../drawings/drawing2.xml"/><Relationship Id="rId1" Type="http://schemas.openxmlformats.org/officeDocument/2006/relationships/package" Target="../embeddings/Microsoft_Excel_Worksheet5.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4.xml.rels><?xml version="1.0" encoding="UTF-8" standalone="yes"?>
<Relationships xmlns="http://schemas.openxmlformats.org/package/2006/relationships"><Relationship Id="rId2" Type="http://schemas.openxmlformats.org/officeDocument/2006/relationships/chartUserShapes" Target="../drawings/drawing9.xml"/><Relationship Id="rId1" Type="http://schemas.openxmlformats.org/officeDocument/2006/relationships/package" Target="../embeddings/Microsoft_Excel_Worksheet54.xlsx"/></Relationships>
</file>

<file path=ppt/charts/_rels/chart55.xml.rels><?xml version="1.0" encoding="UTF-8" standalone="yes"?>
<Relationships xmlns="http://schemas.openxmlformats.org/package/2006/relationships"><Relationship Id="rId2" Type="http://schemas.openxmlformats.org/officeDocument/2006/relationships/chartUserShapes" Target="../drawings/drawing10.xml"/><Relationship Id="rId1" Type="http://schemas.openxmlformats.org/officeDocument/2006/relationships/package" Target="../embeddings/Microsoft_Excel_Worksheet55.xlsx"/></Relationships>
</file>

<file path=ppt/charts/_rels/chart56.xml.rels><?xml version="1.0" encoding="UTF-8" standalone="yes"?>
<Relationships xmlns="http://schemas.openxmlformats.org/package/2006/relationships"><Relationship Id="rId2" Type="http://schemas.openxmlformats.org/officeDocument/2006/relationships/chartUserShapes" Target="../drawings/drawing11.xml"/><Relationship Id="rId1" Type="http://schemas.openxmlformats.org/officeDocument/2006/relationships/package" Target="../embeddings/Microsoft_Excel_Worksheet56.xlsx"/></Relationships>
</file>

<file path=ppt/charts/_rels/chart57.xml.rels><?xml version="1.0" encoding="UTF-8" standalone="yes"?>
<Relationships xmlns="http://schemas.openxmlformats.org/package/2006/relationships"><Relationship Id="rId2" Type="http://schemas.openxmlformats.org/officeDocument/2006/relationships/chartUserShapes" Target="../drawings/drawing12.xml"/><Relationship Id="rId1" Type="http://schemas.openxmlformats.org/officeDocument/2006/relationships/package" Target="../embeddings/Microsoft_Excel_Worksheet57.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9.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70.xml.rels><?xml version="1.0" encoding="UTF-8" standalone="yes"?>
<Relationships xmlns="http://schemas.openxmlformats.org/package/2006/relationships"><Relationship Id="rId1" Type="http://schemas.openxmlformats.org/officeDocument/2006/relationships/package" Target="../embeddings/Microsoft_Excel_Worksheet70.xlsx"/></Relationships>
</file>

<file path=ppt/charts/_rels/chart71.xml.rels><?xml version="1.0" encoding="UTF-8" standalone="yes"?>
<Relationships xmlns="http://schemas.openxmlformats.org/package/2006/relationships"><Relationship Id="rId1" Type="http://schemas.openxmlformats.org/officeDocument/2006/relationships/package" Target="../embeddings/Microsoft_Excel_Worksheet71.xlsx"/></Relationships>
</file>

<file path=ppt/charts/_rels/chart72.xml.rels><?xml version="1.0" encoding="UTF-8" standalone="yes"?>
<Relationships xmlns="http://schemas.openxmlformats.org/package/2006/relationships"><Relationship Id="rId1" Type="http://schemas.openxmlformats.org/officeDocument/2006/relationships/package" Target="../embeddings/Microsoft_Excel_Worksheet72.xlsx"/></Relationships>
</file>

<file path=ppt/charts/_rels/chart73.xml.rels><?xml version="1.0" encoding="UTF-8" standalone="yes"?>
<Relationships xmlns="http://schemas.openxmlformats.org/package/2006/relationships"><Relationship Id="rId1" Type="http://schemas.openxmlformats.org/officeDocument/2006/relationships/package" Target="../embeddings/Microsoft_Excel_Worksheet73.xlsx"/></Relationships>
</file>

<file path=ppt/charts/_rels/chart74.xml.rels><?xml version="1.0" encoding="UTF-8" standalone="yes"?>
<Relationships xmlns="http://schemas.openxmlformats.org/package/2006/relationships"><Relationship Id="rId1" Type="http://schemas.openxmlformats.org/officeDocument/2006/relationships/package" Target="../embeddings/Microsoft_Excel_Worksheet74.xlsx"/></Relationships>
</file>

<file path=ppt/charts/_rels/chart75.xml.rels><?xml version="1.0" encoding="UTF-8" standalone="yes"?>
<Relationships xmlns="http://schemas.openxmlformats.org/package/2006/relationships"><Relationship Id="rId1" Type="http://schemas.openxmlformats.org/officeDocument/2006/relationships/package" Target="../embeddings/Microsoft_Excel_Worksheet75.xlsx"/></Relationships>
</file>

<file path=ppt/charts/_rels/chart76.xml.rels><?xml version="1.0" encoding="UTF-8" standalone="yes"?>
<Relationships xmlns="http://schemas.openxmlformats.org/package/2006/relationships"><Relationship Id="rId1" Type="http://schemas.openxmlformats.org/officeDocument/2006/relationships/package" Target="../embeddings/Microsoft_Excel_Worksheet76.xlsx"/></Relationships>
</file>

<file path=ppt/charts/_rels/chart77.xml.rels><?xml version="1.0" encoding="UTF-8" standalone="yes"?>
<Relationships xmlns="http://schemas.openxmlformats.org/package/2006/relationships"><Relationship Id="rId1" Type="http://schemas.openxmlformats.org/officeDocument/2006/relationships/package" Target="../embeddings/Microsoft_Excel_Worksheet77.xlsx"/></Relationships>
</file>

<file path=ppt/charts/_rels/chart78.xml.rels><?xml version="1.0" encoding="UTF-8" standalone="yes"?>
<Relationships xmlns="http://schemas.openxmlformats.org/package/2006/relationships"><Relationship Id="rId1" Type="http://schemas.openxmlformats.org/officeDocument/2006/relationships/package" Target="../embeddings/Microsoft_Excel_Worksheet78.xlsx"/></Relationships>
</file>

<file path=ppt/charts/_rels/chart79.xml.rels><?xml version="1.0" encoding="UTF-8" standalone="yes"?>
<Relationships xmlns="http://schemas.openxmlformats.org/package/2006/relationships"><Relationship Id="rId1" Type="http://schemas.openxmlformats.org/officeDocument/2006/relationships/package" Target="../embeddings/Microsoft_Excel_Worksheet79.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80.xml.rels><?xml version="1.0" encoding="UTF-8" standalone="yes"?>
<Relationships xmlns="http://schemas.openxmlformats.org/package/2006/relationships"><Relationship Id="rId1" Type="http://schemas.openxmlformats.org/officeDocument/2006/relationships/package" Target="../embeddings/Microsoft_Excel_Worksheet80.xlsx"/></Relationships>
</file>

<file path=ppt/charts/_rels/chart81.xml.rels><?xml version="1.0" encoding="UTF-8" standalone="yes"?>
<Relationships xmlns="http://schemas.openxmlformats.org/package/2006/relationships"><Relationship Id="rId1" Type="http://schemas.openxmlformats.org/officeDocument/2006/relationships/package" Target="../embeddings/Microsoft_Excel_Worksheet81.xlsx"/></Relationships>
</file>

<file path=ppt/charts/_rels/chart82.xml.rels><?xml version="1.0" encoding="UTF-8" standalone="yes"?>
<Relationships xmlns="http://schemas.openxmlformats.org/package/2006/relationships"><Relationship Id="rId1" Type="http://schemas.openxmlformats.org/officeDocument/2006/relationships/package" Target="../embeddings/Microsoft_Excel_Worksheet82.xlsx"/></Relationships>
</file>

<file path=ppt/charts/_rels/chart83.xml.rels><?xml version="1.0" encoding="UTF-8" standalone="yes"?>
<Relationships xmlns="http://schemas.openxmlformats.org/package/2006/relationships"><Relationship Id="rId1" Type="http://schemas.openxmlformats.org/officeDocument/2006/relationships/package" Target="../embeddings/Microsoft_Excel_Worksheet83.xlsx"/></Relationships>
</file>

<file path=ppt/charts/_rels/chart84.xml.rels><?xml version="1.0" encoding="UTF-8" standalone="yes"?>
<Relationships xmlns="http://schemas.openxmlformats.org/package/2006/relationships"><Relationship Id="rId1" Type="http://schemas.openxmlformats.org/officeDocument/2006/relationships/package" Target="../embeddings/Microsoft_Excel_Worksheet84.xlsx"/></Relationships>
</file>

<file path=ppt/charts/_rels/chart85.xml.rels><?xml version="1.0" encoding="UTF-8" standalone="yes"?>
<Relationships xmlns="http://schemas.openxmlformats.org/package/2006/relationships"><Relationship Id="rId1" Type="http://schemas.openxmlformats.org/officeDocument/2006/relationships/package" Target="../embeddings/Microsoft_Excel_Worksheet85.xlsx"/></Relationships>
</file>

<file path=ppt/charts/_rels/chart86.xml.rels><?xml version="1.0" encoding="UTF-8" standalone="yes"?>
<Relationships xmlns="http://schemas.openxmlformats.org/package/2006/relationships"><Relationship Id="rId1" Type="http://schemas.openxmlformats.org/officeDocument/2006/relationships/package" Target="../embeddings/Microsoft_Excel_Worksheet86.xlsx"/></Relationships>
</file>

<file path=ppt/charts/_rels/chart87.xml.rels><?xml version="1.0" encoding="UTF-8" standalone="yes"?>
<Relationships xmlns="http://schemas.openxmlformats.org/package/2006/relationships"><Relationship Id="rId1" Type="http://schemas.openxmlformats.org/officeDocument/2006/relationships/package" Target="../embeddings/Microsoft_Excel_Worksheet87.xlsx"/></Relationships>
</file>

<file path=ppt/charts/_rels/chart88.xml.rels><?xml version="1.0" encoding="UTF-8" standalone="yes"?>
<Relationships xmlns="http://schemas.openxmlformats.org/package/2006/relationships"><Relationship Id="rId1" Type="http://schemas.openxmlformats.org/officeDocument/2006/relationships/package" Target="../embeddings/Microsoft_Excel_Worksheet88.xlsx"/></Relationships>
</file>

<file path=ppt/charts/_rels/chart89.xml.rels><?xml version="1.0" encoding="UTF-8" standalone="yes"?>
<Relationships xmlns="http://schemas.openxmlformats.org/package/2006/relationships"><Relationship Id="rId1" Type="http://schemas.openxmlformats.org/officeDocument/2006/relationships/package" Target="../embeddings/Microsoft_Excel_Worksheet89.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90.xml.rels><?xml version="1.0" encoding="UTF-8" standalone="yes"?>
<Relationships xmlns="http://schemas.openxmlformats.org/package/2006/relationships"><Relationship Id="rId1" Type="http://schemas.openxmlformats.org/officeDocument/2006/relationships/package" Target="../embeddings/Microsoft_Excel_Worksheet90.xlsx"/></Relationships>
</file>

<file path=ppt/charts/_rels/chart91.xml.rels><?xml version="1.0" encoding="UTF-8" standalone="yes"?>
<Relationships xmlns="http://schemas.openxmlformats.org/package/2006/relationships"><Relationship Id="rId1" Type="http://schemas.openxmlformats.org/officeDocument/2006/relationships/package" Target="../embeddings/Microsoft_Excel_Worksheet91.xlsx"/></Relationships>
</file>

<file path=ppt/charts/_rels/chart92.xml.rels><?xml version="1.0" encoding="UTF-8" standalone="yes"?>
<Relationships xmlns="http://schemas.openxmlformats.org/package/2006/relationships"><Relationship Id="rId1" Type="http://schemas.openxmlformats.org/officeDocument/2006/relationships/package" Target="../embeddings/Microsoft_Excel_Worksheet92.xlsx"/></Relationships>
</file>

<file path=ppt/charts/_rels/chart93.xml.rels><?xml version="1.0" encoding="UTF-8" standalone="yes"?>
<Relationships xmlns="http://schemas.openxmlformats.org/package/2006/relationships"><Relationship Id="rId1" Type="http://schemas.openxmlformats.org/officeDocument/2006/relationships/package" Target="../embeddings/Microsoft_Excel_Worksheet93.xlsx"/></Relationships>
</file>

<file path=ppt/charts/_rels/chart94.xml.rels><?xml version="1.0" encoding="UTF-8" standalone="yes"?>
<Relationships xmlns="http://schemas.openxmlformats.org/package/2006/relationships"><Relationship Id="rId1" Type="http://schemas.openxmlformats.org/officeDocument/2006/relationships/package" Target="../embeddings/Microsoft_Excel_Worksheet94.xlsx"/></Relationships>
</file>

<file path=ppt/charts/_rels/chart95.xml.rels><?xml version="1.0" encoding="UTF-8" standalone="yes"?>
<Relationships xmlns="http://schemas.openxmlformats.org/package/2006/relationships"><Relationship Id="rId1" Type="http://schemas.openxmlformats.org/officeDocument/2006/relationships/package" Target="../embeddings/Microsoft_Excel_Worksheet95.xlsx"/></Relationships>
</file>

<file path=ppt/charts/_rels/chart96.xml.rels><?xml version="1.0" encoding="UTF-8" standalone="yes"?>
<Relationships xmlns="http://schemas.openxmlformats.org/package/2006/relationships"><Relationship Id="rId1" Type="http://schemas.openxmlformats.org/officeDocument/2006/relationships/package" Target="../embeddings/Microsoft_Excel_Worksheet96.xlsx"/></Relationships>
</file>

<file path=ppt/charts/_rels/chart97.xml.rels><?xml version="1.0" encoding="UTF-8" standalone="yes"?>
<Relationships xmlns="http://schemas.openxmlformats.org/package/2006/relationships"><Relationship Id="rId1" Type="http://schemas.openxmlformats.org/officeDocument/2006/relationships/package" Target="../embeddings/Microsoft_Excel_Worksheet97.xlsx"/></Relationships>
</file>

<file path=ppt/charts/_rels/chart98.xml.rels><?xml version="1.0" encoding="UTF-8" standalone="yes"?>
<Relationships xmlns="http://schemas.openxmlformats.org/package/2006/relationships"><Relationship Id="rId1" Type="http://schemas.openxmlformats.org/officeDocument/2006/relationships/package" Target="../embeddings/Microsoft_Excel_Worksheet98.xlsx"/></Relationships>
</file>

<file path=ppt/charts/_rels/chart99.xml.rels><?xml version="1.0" encoding="UTF-8" standalone="yes"?>
<Relationships xmlns="http://schemas.openxmlformats.org/package/2006/relationships"><Relationship Id="rId1" Type="http://schemas.openxmlformats.org/officeDocument/2006/relationships/package" Target="../embeddings/Microsoft_Excel_Worksheet9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Single Lung</c:v>
                </c:pt>
              </c:strCache>
            </c:strRef>
          </c:tx>
          <c:spPr>
            <a:gradFill flip="none" rotWithShape="1">
              <a:gsLst>
                <a:gs pos="0">
                  <a:srgbClr val="208C03"/>
                </a:gs>
                <a:gs pos="50000">
                  <a:srgbClr val="20F703"/>
                </a:gs>
                <a:gs pos="100000">
                  <a:srgbClr val="208C03"/>
                </a:gs>
              </a:gsLst>
              <a:lin ang="10800000" scaled="1"/>
              <a:tileRect/>
            </a:gradFill>
          </c:spPr>
          <c:invertIfNegative val="0"/>
          <c:cat>
            <c:numRef>
              <c:f>Sheet1!$A$2:$A$32</c:f>
              <c:numCache>
                <c:formatCode>General</c:formatCode>
                <c:ptCount val="31"/>
                <c:pt idx="0">
                  <c:v>1985</c:v>
                </c:pt>
                <c:pt idx="1">
                  <c:v>1986</c:v>
                </c:pt>
                <c:pt idx="2">
                  <c:v>1987</c:v>
                </c:pt>
                <c:pt idx="3">
                  <c:v>1988</c:v>
                </c:pt>
                <c:pt idx="4">
                  <c:v>1989</c:v>
                </c:pt>
                <c:pt idx="5">
                  <c:v>1990</c:v>
                </c:pt>
                <c:pt idx="6">
                  <c:v>1991</c:v>
                </c:pt>
                <c:pt idx="7">
                  <c:v>1992</c:v>
                </c:pt>
                <c:pt idx="8">
                  <c:v>1993</c:v>
                </c:pt>
                <c:pt idx="9">
                  <c:v>1994</c:v>
                </c:pt>
                <c:pt idx="10">
                  <c:v>1995</c:v>
                </c:pt>
                <c:pt idx="11">
                  <c:v>1996</c:v>
                </c:pt>
                <c:pt idx="12">
                  <c:v>1997</c:v>
                </c:pt>
                <c:pt idx="13">
                  <c:v>1998</c:v>
                </c:pt>
                <c:pt idx="14">
                  <c:v>1999</c:v>
                </c:pt>
                <c:pt idx="15">
                  <c:v>2000</c:v>
                </c:pt>
                <c:pt idx="16">
                  <c:v>2001</c:v>
                </c:pt>
                <c:pt idx="17">
                  <c:v>2002</c:v>
                </c:pt>
                <c:pt idx="18">
                  <c:v>2003</c:v>
                </c:pt>
                <c:pt idx="19">
                  <c:v>2004</c:v>
                </c:pt>
                <c:pt idx="20">
                  <c:v>2005</c:v>
                </c:pt>
                <c:pt idx="21">
                  <c:v>2006</c:v>
                </c:pt>
                <c:pt idx="22">
                  <c:v>2007</c:v>
                </c:pt>
                <c:pt idx="23">
                  <c:v>2008</c:v>
                </c:pt>
                <c:pt idx="24">
                  <c:v>2009</c:v>
                </c:pt>
                <c:pt idx="25">
                  <c:v>2010</c:v>
                </c:pt>
                <c:pt idx="26">
                  <c:v>2011</c:v>
                </c:pt>
                <c:pt idx="27">
                  <c:v>2012</c:v>
                </c:pt>
                <c:pt idx="28">
                  <c:v>2013</c:v>
                </c:pt>
                <c:pt idx="29">
                  <c:v>2014</c:v>
                </c:pt>
                <c:pt idx="30">
                  <c:v>2015</c:v>
                </c:pt>
              </c:numCache>
            </c:numRef>
          </c:cat>
          <c:val>
            <c:numRef>
              <c:f>Sheet1!$B$2:$B$32</c:f>
              <c:numCache>
                <c:formatCode>General</c:formatCode>
                <c:ptCount val="31"/>
                <c:pt idx="0">
                  <c:v>4</c:v>
                </c:pt>
                <c:pt idx="1">
                  <c:v>3</c:v>
                </c:pt>
                <c:pt idx="2">
                  <c:v>21</c:v>
                </c:pt>
                <c:pt idx="3">
                  <c:v>33</c:v>
                </c:pt>
                <c:pt idx="4">
                  <c:v>108</c:v>
                </c:pt>
                <c:pt idx="5">
                  <c:v>233</c:v>
                </c:pt>
                <c:pt idx="6">
                  <c:v>414</c:v>
                </c:pt>
                <c:pt idx="7">
                  <c:v>549</c:v>
                </c:pt>
                <c:pt idx="8">
                  <c:v>638</c:v>
                </c:pt>
                <c:pt idx="9">
                  <c:v>663</c:v>
                </c:pt>
                <c:pt idx="10">
                  <c:v>699</c:v>
                </c:pt>
                <c:pt idx="11">
                  <c:v>686</c:v>
                </c:pt>
                <c:pt idx="12">
                  <c:v>739</c:v>
                </c:pt>
                <c:pt idx="13">
                  <c:v>760</c:v>
                </c:pt>
                <c:pt idx="14">
                  <c:v>803</c:v>
                </c:pt>
                <c:pt idx="15">
                  <c:v>816</c:v>
                </c:pt>
                <c:pt idx="16">
                  <c:v>861</c:v>
                </c:pt>
                <c:pt idx="17">
                  <c:v>853</c:v>
                </c:pt>
                <c:pt idx="18">
                  <c:v>780</c:v>
                </c:pt>
                <c:pt idx="19">
                  <c:v>814</c:v>
                </c:pt>
                <c:pt idx="20">
                  <c:v>922</c:v>
                </c:pt>
                <c:pt idx="21">
                  <c:v>918</c:v>
                </c:pt>
                <c:pt idx="22">
                  <c:v>907</c:v>
                </c:pt>
                <c:pt idx="23">
                  <c:v>885</c:v>
                </c:pt>
                <c:pt idx="24">
                  <c:v>940</c:v>
                </c:pt>
                <c:pt idx="25">
                  <c:v>933</c:v>
                </c:pt>
                <c:pt idx="26">
                  <c:v>1005</c:v>
                </c:pt>
                <c:pt idx="27">
                  <c:v>940</c:v>
                </c:pt>
                <c:pt idx="28">
                  <c:v>995</c:v>
                </c:pt>
                <c:pt idx="29">
                  <c:v>948</c:v>
                </c:pt>
                <c:pt idx="30">
                  <c:v>918</c:v>
                </c:pt>
              </c:numCache>
            </c:numRef>
          </c:val>
        </c:ser>
        <c:ser>
          <c:idx val="1"/>
          <c:order val="1"/>
          <c:tx>
            <c:strRef>
              <c:f>Sheet1!$C$1</c:f>
              <c:strCache>
                <c:ptCount val="1"/>
                <c:pt idx="0">
                  <c:v>Bilateral/Double Lung</c:v>
                </c:pt>
              </c:strCache>
            </c:strRef>
          </c:tx>
          <c:spPr>
            <a:gradFill flip="none" rotWithShape="1">
              <a:gsLst>
                <a:gs pos="0">
                  <a:srgbClr val="7030A0"/>
                </a:gs>
                <a:gs pos="50000">
                  <a:srgbClr val="CC66FF"/>
                </a:gs>
                <a:gs pos="100000">
                  <a:srgbClr val="7030A0"/>
                </a:gs>
              </a:gsLst>
              <a:lin ang="10800000" scaled="1"/>
              <a:tileRect/>
            </a:gradFill>
          </c:spPr>
          <c:invertIfNegative val="0"/>
          <c:cat>
            <c:numRef>
              <c:f>Sheet1!$A$2:$A$32</c:f>
              <c:numCache>
                <c:formatCode>General</c:formatCode>
                <c:ptCount val="31"/>
                <c:pt idx="0">
                  <c:v>1985</c:v>
                </c:pt>
                <c:pt idx="1">
                  <c:v>1986</c:v>
                </c:pt>
                <c:pt idx="2">
                  <c:v>1987</c:v>
                </c:pt>
                <c:pt idx="3">
                  <c:v>1988</c:v>
                </c:pt>
                <c:pt idx="4">
                  <c:v>1989</c:v>
                </c:pt>
                <c:pt idx="5">
                  <c:v>1990</c:v>
                </c:pt>
                <c:pt idx="6">
                  <c:v>1991</c:v>
                </c:pt>
                <c:pt idx="7">
                  <c:v>1992</c:v>
                </c:pt>
                <c:pt idx="8">
                  <c:v>1993</c:v>
                </c:pt>
                <c:pt idx="9">
                  <c:v>1994</c:v>
                </c:pt>
                <c:pt idx="10">
                  <c:v>1995</c:v>
                </c:pt>
                <c:pt idx="11">
                  <c:v>1996</c:v>
                </c:pt>
                <c:pt idx="12">
                  <c:v>1997</c:v>
                </c:pt>
                <c:pt idx="13">
                  <c:v>1998</c:v>
                </c:pt>
                <c:pt idx="14">
                  <c:v>1999</c:v>
                </c:pt>
                <c:pt idx="15">
                  <c:v>2000</c:v>
                </c:pt>
                <c:pt idx="16">
                  <c:v>2001</c:v>
                </c:pt>
                <c:pt idx="17">
                  <c:v>2002</c:v>
                </c:pt>
                <c:pt idx="18">
                  <c:v>2003</c:v>
                </c:pt>
                <c:pt idx="19">
                  <c:v>2004</c:v>
                </c:pt>
                <c:pt idx="20">
                  <c:v>2005</c:v>
                </c:pt>
                <c:pt idx="21">
                  <c:v>2006</c:v>
                </c:pt>
                <c:pt idx="22">
                  <c:v>2007</c:v>
                </c:pt>
                <c:pt idx="23">
                  <c:v>2008</c:v>
                </c:pt>
                <c:pt idx="24">
                  <c:v>2009</c:v>
                </c:pt>
                <c:pt idx="25">
                  <c:v>2010</c:v>
                </c:pt>
                <c:pt idx="26">
                  <c:v>2011</c:v>
                </c:pt>
                <c:pt idx="27">
                  <c:v>2012</c:v>
                </c:pt>
                <c:pt idx="28">
                  <c:v>2013</c:v>
                </c:pt>
                <c:pt idx="29">
                  <c:v>2014</c:v>
                </c:pt>
                <c:pt idx="30">
                  <c:v>2015</c:v>
                </c:pt>
              </c:numCache>
            </c:numRef>
          </c:cat>
          <c:val>
            <c:numRef>
              <c:f>Sheet1!$C$2:$C$32</c:f>
              <c:numCache>
                <c:formatCode>General</c:formatCode>
                <c:ptCount val="31"/>
                <c:pt idx="0">
                  <c:v>1</c:v>
                </c:pt>
                <c:pt idx="1">
                  <c:v>3</c:v>
                </c:pt>
                <c:pt idx="2">
                  <c:v>11</c:v>
                </c:pt>
                <c:pt idx="3">
                  <c:v>36</c:v>
                </c:pt>
                <c:pt idx="4">
                  <c:v>52</c:v>
                </c:pt>
                <c:pt idx="5">
                  <c:v>152</c:v>
                </c:pt>
                <c:pt idx="6">
                  <c:v>250</c:v>
                </c:pt>
                <c:pt idx="7">
                  <c:v>325</c:v>
                </c:pt>
                <c:pt idx="8">
                  <c:v>417</c:v>
                </c:pt>
                <c:pt idx="9">
                  <c:v>497</c:v>
                </c:pt>
                <c:pt idx="10">
                  <c:v>597</c:v>
                </c:pt>
                <c:pt idx="11">
                  <c:v>619</c:v>
                </c:pt>
                <c:pt idx="12">
                  <c:v>678</c:v>
                </c:pt>
                <c:pt idx="13">
                  <c:v>685</c:v>
                </c:pt>
                <c:pt idx="14">
                  <c:v>691</c:v>
                </c:pt>
                <c:pt idx="15">
                  <c:v>819</c:v>
                </c:pt>
                <c:pt idx="16">
                  <c:v>852</c:v>
                </c:pt>
                <c:pt idx="17">
                  <c:v>1050</c:v>
                </c:pt>
                <c:pt idx="18">
                  <c:v>1158</c:v>
                </c:pt>
                <c:pt idx="19">
                  <c:v>1324</c:v>
                </c:pt>
                <c:pt idx="20">
                  <c:v>1561</c:v>
                </c:pt>
                <c:pt idx="21">
                  <c:v>1788</c:v>
                </c:pt>
                <c:pt idx="22">
                  <c:v>1934</c:v>
                </c:pt>
                <c:pt idx="23">
                  <c:v>2022</c:v>
                </c:pt>
                <c:pt idx="24">
                  <c:v>2242</c:v>
                </c:pt>
                <c:pt idx="25">
                  <c:v>2529</c:v>
                </c:pt>
                <c:pt idx="26">
                  <c:v>2754</c:v>
                </c:pt>
                <c:pt idx="27">
                  <c:v>2812</c:v>
                </c:pt>
                <c:pt idx="28">
                  <c:v>3046</c:v>
                </c:pt>
                <c:pt idx="29">
                  <c:v>3042</c:v>
                </c:pt>
                <c:pt idx="30">
                  <c:v>3204</c:v>
                </c:pt>
              </c:numCache>
            </c:numRef>
          </c:val>
        </c:ser>
        <c:ser>
          <c:idx val="2"/>
          <c:order val="2"/>
          <c:tx>
            <c:strRef>
              <c:f>Sheet1!$D$1</c:f>
              <c:strCache>
                <c:ptCount val="1"/>
                <c:pt idx="0">
                  <c:v>Total</c:v>
                </c:pt>
              </c:strCache>
            </c:strRef>
          </c:tx>
          <c:spPr>
            <a:noFill/>
          </c:spPr>
          <c:invertIfNegative val="0"/>
          <c:dLbls>
            <c:dLbl>
              <c:idx val="10"/>
              <c:layout>
                <c:manualLayout>
                  <c:x val="2.9498525073745892E-3"/>
                  <c:y val="0.11084380899755951"/>
                </c:manualLayout>
              </c:layout>
              <c:dLblPos val="ctr"/>
              <c:showLegendKey val="0"/>
              <c:showVal val="1"/>
              <c:showCatName val="0"/>
              <c:showSerName val="0"/>
              <c:showPercent val="0"/>
              <c:showBubbleSize val="0"/>
              <c:extLst>
                <c:ext xmlns:c15="http://schemas.microsoft.com/office/drawing/2012/chart" uri="{CE6537A1-D6FC-4f65-9D91-7224C49458BB}">
                  <c15:layout/>
                </c:ext>
              </c:extLst>
            </c:dLbl>
            <c:dLbl>
              <c:idx val="13"/>
              <c:layout>
                <c:manualLayout>
                  <c:x val="-1.4749262536873156E-3"/>
                  <c:y val="0.12329557489524544"/>
                </c:manualLayout>
              </c:layout>
              <c:dLblPos val="ctr"/>
              <c:showLegendKey val="0"/>
              <c:showVal val="1"/>
              <c:showCatName val="0"/>
              <c:showSerName val="0"/>
              <c:showPercent val="0"/>
              <c:showBubbleSize val="0"/>
              <c:extLst>
                <c:ext xmlns:c15="http://schemas.microsoft.com/office/drawing/2012/chart" uri="{CE6537A1-D6FC-4f65-9D91-7224C49458BB}">
                  <c15:layout/>
                </c:ext>
              </c:extLst>
            </c:dLbl>
            <c:dLbl>
              <c:idx val="26"/>
              <c:layout>
                <c:manualLayout>
                  <c:x val="-4.2477876106193609E-3"/>
                  <c:y val="0.12166597596353085"/>
                </c:manualLayout>
              </c:layout>
              <c:dLblPos val="ctr"/>
              <c:showLegendKey val="0"/>
              <c:showVal val="1"/>
              <c:showCatName val="0"/>
              <c:showSerName val="0"/>
              <c:showPercent val="0"/>
              <c:showBubbleSize val="0"/>
              <c:extLst>
                <c:ext xmlns:c15="http://schemas.microsoft.com/office/drawing/2012/chart" uri="{CE6537A1-D6FC-4f65-9D91-7224C49458BB}">
                  <c15:layout/>
                </c:ext>
              </c:extLst>
            </c:dLbl>
            <c:dLbl>
              <c:idx val="27"/>
              <c:layout>
                <c:manualLayout>
                  <c:x val="3.4493531228949282E-3"/>
                  <c:y val="0.12259773449371457"/>
                </c:manualLayout>
              </c:layout>
              <c:dLblPos val="ctr"/>
              <c:showLegendKey val="0"/>
              <c:showVal val="1"/>
              <c:showCatName val="0"/>
              <c:showSerName val="0"/>
              <c:showPercent val="0"/>
              <c:showBubbleSize val="0"/>
              <c:extLst>
                <c:ext xmlns:c15="http://schemas.microsoft.com/office/drawing/2012/chart" uri="{CE6537A1-D6FC-4f65-9D91-7224C49458BB}">
                  <c15:layout/>
                </c:ext>
              </c:extLst>
            </c:dLbl>
            <c:dLbl>
              <c:idx val="28"/>
              <c:layout>
                <c:manualLayout>
                  <c:x val="-6.9229786542170033E-3"/>
                  <c:y val="6.8147764424183813E-2"/>
                </c:manualLayout>
              </c:layout>
              <c:dLblPos val="ctr"/>
              <c:showLegendKey val="0"/>
              <c:showVal val="1"/>
              <c:showCatName val="0"/>
              <c:showSerName val="0"/>
              <c:showPercent val="0"/>
              <c:showBubbleSize val="0"/>
              <c:extLst>
                <c:ext xmlns:c15="http://schemas.microsoft.com/office/drawing/2012/chart" uri="{CE6537A1-D6FC-4f65-9D91-7224C49458BB}">
                  <c15:layout/>
                </c:ext>
              </c:extLst>
            </c:dLbl>
            <c:numFmt formatCode="General" sourceLinked="0"/>
            <c:spPr>
              <a:noFill/>
              <a:ln>
                <a:noFill/>
              </a:ln>
              <a:effectLst/>
            </c:spPr>
            <c:txPr>
              <a:bodyPr/>
              <a:lstStyle/>
              <a:p>
                <a:pPr>
                  <a:defRPr sz="1000" b="1">
                    <a:solidFill>
                      <a:srgbClr val="FFFF00"/>
                    </a:solidFill>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numRef>
              <c:f>Sheet1!$A$2:$A$32</c:f>
              <c:numCache>
                <c:formatCode>General</c:formatCode>
                <c:ptCount val="31"/>
                <c:pt idx="0">
                  <c:v>1985</c:v>
                </c:pt>
                <c:pt idx="1">
                  <c:v>1986</c:v>
                </c:pt>
                <c:pt idx="2">
                  <c:v>1987</c:v>
                </c:pt>
                <c:pt idx="3">
                  <c:v>1988</c:v>
                </c:pt>
                <c:pt idx="4">
                  <c:v>1989</c:v>
                </c:pt>
                <c:pt idx="5">
                  <c:v>1990</c:v>
                </c:pt>
                <c:pt idx="6">
                  <c:v>1991</c:v>
                </c:pt>
                <c:pt idx="7">
                  <c:v>1992</c:v>
                </c:pt>
                <c:pt idx="8">
                  <c:v>1993</c:v>
                </c:pt>
                <c:pt idx="9">
                  <c:v>1994</c:v>
                </c:pt>
                <c:pt idx="10">
                  <c:v>1995</c:v>
                </c:pt>
                <c:pt idx="11">
                  <c:v>1996</c:v>
                </c:pt>
                <c:pt idx="12">
                  <c:v>1997</c:v>
                </c:pt>
                <c:pt idx="13">
                  <c:v>1998</c:v>
                </c:pt>
                <c:pt idx="14">
                  <c:v>1999</c:v>
                </c:pt>
                <c:pt idx="15">
                  <c:v>2000</c:v>
                </c:pt>
                <c:pt idx="16">
                  <c:v>2001</c:v>
                </c:pt>
                <c:pt idx="17">
                  <c:v>2002</c:v>
                </c:pt>
                <c:pt idx="18">
                  <c:v>2003</c:v>
                </c:pt>
                <c:pt idx="19">
                  <c:v>2004</c:v>
                </c:pt>
                <c:pt idx="20">
                  <c:v>2005</c:v>
                </c:pt>
                <c:pt idx="21">
                  <c:v>2006</c:v>
                </c:pt>
                <c:pt idx="22">
                  <c:v>2007</c:v>
                </c:pt>
                <c:pt idx="23">
                  <c:v>2008</c:v>
                </c:pt>
                <c:pt idx="24">
                  <c:v>2009</c:v>
                </c:pt>
                <c:pt idx="25">
                  <c:v>2010</c:v>
                </c:pt>
                <c:pt idx="26">
                  <c:v>2011</c:v>
                </c:pt>
                <c:pt idx="27">
                  <c:v>2012</c:v>
                </c:pt>
                <c:pt idx="28">
                  <c:v>2013</c:v>
                </c:pt>
                <c:pt idx="29">
                  <c:v>2014</c:v>
                </c:pt>
                <c:pt idx="30">
                  <c:v>2015</c:v>
                </c:pt>
              </c:numCache>
            </c:numRef>
          </c:cat>
          <c:val>
            <c:numRef>
              <c:f>Sheet1!$D$2:$D$32</c:f>
              <c:numCache>
                <c:formatCode>General</c:formatCode>
                <c:ptCount val="31"/>
                <c:pt idx="0">
                  <c:v>5</c:v>
                </c:pt>
                <c:pt idx="1">
                  <c:v>6</c:v>
                </c:pt>
                <c:pt idx="2">
                  <c:v>32</c:v>
                </c:pt>
                <c:pt idx="3">
                  <c:v>69</c:v>
                </c:pt>
                <c:pt idx="4">
                  <c:v>160</c:v>
                </c:pt>
                <c:pt idx="5">
                  <c:v>385</c:v>
                </c:pt>
                <c:pt idx="6">
                  <c:v>664</c:v>
                </c:pt>
                <c:pt idx="7">
                  <c:v>874</c:v>
                </c:pt>
                <c:pt idx="8">
                  <c:v>1055</c:v>
                </c:pt>
                <c:pt idx="9">
                  <c:v>1160</c:v>
                </c:pt>
                <c:pt idx="10">
                  <c:v>1296</c:v>
                </c:pt>
                <c:pt idx="11">
                  <c:v>1305</c:v>
                </c:pt>
                <c:pt idx="12">
                  <c:v>1417</c:v>
                </c:pt>
                <c:pt idx="13">
                  <c:v>1445</c:v>
                </c:pt>
                <c:pt idx="14">
                  <c:v>1494</c:v>
                </c:pt>
                <c:pt idx="15">
                  <c:v>1635</c:v>
                </c:pt>
                <c:pt idx="16">
                  <c:v>1713</c:v>
                </c:pt>
                <c:pt idx="17">
                  <c:v>1903</c:v>
                </c:pt>
                <c:pt idx="18">
                  <c:v>1938</c:v>
                </c:pt>
                <c:pt idx="19">
                  <c:v>2138</c:v>
                </c:pt>
                <c:pt idx="20">
                  <c:v>2483</c:v>
                </c:pt>
                <c:pt idx="21">
                  <c:v>2706</c:v>
                </c:pt>
                <c:pt idx="22">
                  <c:v>2841</c:v>
                </c:pt>
                <c:pt idx="23">
                  <c:v>2907</c:v>
                </c:pt>
                <c:pt idx="24">
                  <c:v>3182</c:v>
                </c:pt>
                <c:pt idx="25">
                  <c:v>3462</c:v>
                </c:pt>
                <c:pt idx="26">
                  <c:v>3759</c:v>
                </c:pt>
                <c:pt idx="27">
                  <c:v>3752</c:v>
                </c:pt>
                <c:pt idx="28">
                  <c:v>4041</c:v>
                </c:pt>
                <c:pt idx="29">
                  <c:v>3990</c:v>
                </c:pt>
                <c:pt idx="30">
                  <c:v>4122</c:v>
                </c:pt>
              </c:numCache>
            </c:numRef>
          </c:val>
        </c:ser>
        <c:dLbls>
          <c:showLegendKey val="0"/>
          <c:showVal val="0"/>
          <c:showCatName val="0"/>
          <c:showSerName val="0"/>
          <c:showPercent val="0"/>
          <c:showBubbleSize val="0"/>
        </c:dLbls>
        <c:gapWidth val="35"/>
        <c:overlap val="100"/>
        <c:axId val="600513664"/>
        <c:axId val="600506216"/>
      </c:barChart>
      <c:catAx>
        <c:axId val="600513664"/>
        <c:scaling>
          <c:orientation val="minMax"/>
        </c:scaling>
        <c:delete val="0"/>
        <c:axPos val="b"/>
        <c:numFmt formatCode="General" sourceLinked="1"/>
        <c:majorTickMark val="out"/>
        <c:minorTickMark val="none"/>
        <c:tickLblPos val="nextTo"/>
        <c:txPr>
          <a:bodyPr rot="-2700000"/>
          <a:lstStyle/>
          <a:p>
            <a:pPr>
              <a:defRPr sz="1500" b="1"/>
            </a:pPr>
            <a:endParaRPr lang="en-US"/>
          </a:p>
        </c:txPr>
        <c:crossAx val="600506216"/>
        <c:crosses val="autoZero"/>
        <c:auto val="1"/>
        <c:lblAlgn val="ctr"/>
        <c:lblOffset val="100"/>
        <c:tickLblSkip val="1"/>
        <c:noMultiLvlLbl val="0"/>
      </c:catAx>
      <c:valAx>
        <c:axId val="600506216"/>
        <c:scaling>
          <c:orientation val="minMax"/>
          <c:max val="4500"/>
        </c:scaling>
        <c:delete val="0"/>
        <c:axPos val="l"/>
        <c:majorGridlines>
          <c:spPr>
            <a:ln>
              <a:prstDash val="sysDash"/>
            </a:ln>
          </c:spPr>
        </c:majorGridlines>
        <c:title>
          <c:tx>
            <c:rich>
              <a:bodyPr rot="-5400000" vert="horz"/>
              <a:lstStyle/>
              <a:p>
                <a:pPr>
                  <a:defRPr sz="1700"/>
                </a:pPr>
                <a:r>
                  <a:rPr lang="en-US" sz="1700" dirty="0" smtClean="0"/>
                  <a:t>Number of Transplants</a:t>
                </a:r>
                <a:endParaRPr lang="en-US" sz="1700" dirty="0"/>
              </a:p>
            </c:rich>
          </c:tx>
          <c:layout/>
          <c:overlay val="0"/>
        </c:title>
        <c:numFmt formatCode="General" sourceLinked="0"/>
        <c:majorTickMark val="out"/>
        <c:minorTickMark val="none"/>
        <c:tickLblPos val="nextTo"/>
        <c:txPr>
          <a:bodyPr/>
          <a:lstStyle/>
          <a:p>
            <a:pPr>
              <a:defRPr sz="1500" b="1"/>
            </a:pPr>
            <a:endParaRPr lang="en-US"/>
          </a:p>
        </c:txPr>
        <c:crossAx val="600513664"/>
        <c:crosses val="autoZero"/>
        <c:crossBetween val="between"/>
        <c:majorUnit val="500"/>
      </c:valAx>
      <c:spPr>
        <a:solidFill>
          <a:schemeClr val="bg2"/>
        </a:solidFill>
        <a:ln>
          <a:solidFill>
            <a:schemeClr val="tx1"/>
          </a:solidFill>
        </a:ln>
      </c:spPr>
    </c:plotArea>
    <c:legend>
      <c:legendPos val="l"/>
      <c:legendEntry>
        <c:idx val="0"/>
        <c:delete val="1"/>
      </c:legendEntry>
      <c:layout>
        <c:manualLayout>
          <c:xMode val="edge"/>
          <c:yMode val="edge"/>
          <c:x val="0.1415929203539823"/>
          <c:y val="8.7985679421651239E-2"/>
          <c:w val="0.26414303300583003"/>
          <c:h val="0.19817792512778018"/>
        </c:manualLayout>
      </c:layout>
      <c:overlay val="1"/>
      <c:spPr>
        <a:solidFill>
          <a:schemeClr val="bg2"/>
        </a:solidFill>
        <a:ln>
          <a:solidFill>
            <a:schemeClr val="tx1"/>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0384480495972488"/>
          <c:y val="0.19910337169392289"/>
          <c:w val="0.8791093085347208"/>
          <c:h val="0.58279184332727663"/>
        </c:manualLayout>
      </c:layout>
      <c:barChart>
        <c:barDir val="col"/>
        <c:grouping val="percentStacked"/>
        <c:varyColors val="0"/>
        <c:ser>
          <c:idx val="0"/>
          <c:order val="0"/>
          <c:tx>
            <c:strRef>
              <c:f>Sheet1!$A$2</c:f>
              <c:strCache>
                <c:ptCount val="1"/>
                <c:pt idx="0">
                  <c:v>A1ATD</c:v>
                </c:pt>
              </c:strCache>
            </c:strRef>
          </c:tx>
          <c:spPr>
            <a:gradFill flip="none" rotWithShape="1">
              <a:gsLst>
                <a:gs pos="0">
                  <a:srgbClr val="C00000"/>
                </a:gs>
                <a:gs pos="50000">
                  <a:srgbClr val="FF0000"/>
                </a:gs>
                <a:gs pos="100000">
                  <a:srgbClr val="C00000"/>
                </a:gs>
              </a:gsLst>
              <a:lin ang="10800000" scaled="1"/>
              <a:tileRect/>
            </a:gradFill>
            <a:ln>
              <a:solidFill>
                <a:schemeClr val="bg2"/>
              </a:solidFill>
            </a:ln>
          </c:spPr>
          <c:invertIfNegative val="0"/>
          <c:dLbls>
            <c:dLbl>
              <c:idx val="0"/>
              <c:layout>
                <c:manualLayout>
                  <c:x val="-2.8735632183908176E-3"/>
                  <c:y val="4.4986069049061175E-2"/>
                </c:manualLayout>
              </c:layout>
              <c:dLblPos val="ctr"/>
              <c:showLegendKey val="0"/>
              <c:showVal val="0"/>
              <c:showCatName val="1"/>
              <c:showSerName val="0"/>
              <c:showPercent val="0"/>
              <c:showBubbleSize val="0"/>
              <c:extLst>
                <c:ext xmlns:c15="http://schemas.microsoft.com/office/drawing/2012/chart" uri="{CE6537A1-D6FC-4f65-9D91-7224C49458BB}">
                  <c15:layout/>
                </c:ext>
              </c:extLst>
            </c:dLbl>
            <c:dLbl>
              <c:idx val="1"/>
              <c:layout>
                <c:manualLayout>
                  <c:x val="7.1839080459769854E-3"/>
                  <c:y val="3.7553603876438524E-2"/>
                </c:manualLayout>
              </c:layout>
              <c:dLblPos val="ctr"/>
              <c:showLegendKey val="0"/>
              <c:showVal val="0"/>
              <c:showCatName val="1"/>
              <c:showSerName val="0"/>
              <c:showPercent val="0"/>
              <c:showBubbleSize val="0"/>
              <c:extLst>
                <c:ext xmlns:c15="http://schemas.microsoft.com/office/drawing/2012/chart" uri="{CE6537A1-D6FC-4f65-9D91-7224C49458BB}">
                  <c15:layout/>
                </c:ext>
              </c:extLst>
            </c:dLbl>
            <c:dLbl>
              <c:idx val="2"/>
              <c:delete val="1"/>
              <c:extLst>
                <c:ext xmlns:c15="http://schemas.microsoft.com/office/drawing/2012/chart" uri="{CE6537A1-D6FC-4f65-9D91-7224C49458BB}"/>
              </c:extLst>
            </c:dLbl>
            <c:dLbl>
              <c:idx val="3"/>
              <c:layout>
                <c:manualLayout>
                  <c:x val="-4.3103448275862068E-3"/>
                  <c:y val="3.6802342014940349E-2"/>
                </c:manualLayout>
              </c:layout>
              <c:dLblPos val="ctr"/>
              <c:showLegendKey val="0"/>
              <c:showVal val="0"/>
              <c:showCatName val="1"/>
              <c:showSerName val="0"/>
              <c:showPercent val="0"/>
              <c:showBubbleSize val="0"/>
              <c:extLst>
                <c:ext xmlns:c15="http://schemas.microsoft.com/office/drawing/2012/chart" uri="{CE6537A1-D6FC-4f65-9D91-7224C49458BB}">
                  <c15:layout/>
                </c:ext>
              </c:extLst>
            </c:dLbl>
            <c:dLbl>
              <c:idx val="4"/>
              <c:layout>
                <c:manualLayout>
                  <c:x val="4.3103448275861019E-3"/>
                  <c:y val="3.2373511003432262E-2"/>
                </c:manualLayout>
              </c:layout>
              <c:dLblPos val="ctr"/>
              <c:showLegendKey val="0"/>
              <c:showVal val="0"/>
              <c:showCatName val="1"/>
              <c:showSerName val="0"/>
              <c:showPercent val="0"/>
              <c:showBubbleSize val="0"/>
              <c:extLst>
                <c:ext xmlns:c15="http://schemas.microsoft.com/office/drawing/2012/chart" uri="{CE6537A1-D6FC-4f65-9D91-7224C49458BB}">
                  <c15:layout/>
                </c:ext>
              </c:extLst>
            </c:dLbl>
            <c:dLbl>
              <c:idx val="5"/>
              <c:delete val="1"/>
              <c:extLst>
                <c:ext xmlns:c15="http://schemas.microsoft.com/office/drawing/2012/chart" uri="{CE6537A1-D6FC-4f65-9D91-7224C49458BB}"/>
              </c:extLst>
            </c:dLbl>
            <c:dLbl>
              <c:idx val="6"/>
              <c:layout>
                <c:manualLayout>
                  <c:x val="-5.7471264367816091E-3"/>
                  <c:y val="3.8869775893397941E-2"/>
                </c:manualLayout>
              </c:layout>
              <c:dLblPos val="ctr"/>
              <c:showLegendKey val="0"/>
              <c:showVal val="0"/>
              <c:showCatName val="1"/>
              <c:showSerName val="0"/>
              <c:showPercent val="0"/>
              <c:showBubbleSize val="0"/>
              <c:extLst>
                <c:ext xmlns:c15="http://schemas.microsoft.com/office/drawing/2012/chart" uri="{CE6537A1-D6FC-4f65-9D91-7224C49458BB}">
                  <c15:layout/>
                </c:ext>
              </c:extLst>
            </c:dLbl>
            <c:dLbl>
              <c:idx val="7"/>
              <c:layout>
                <c:manualLayout>
                  <c:x val="2.8735632183908046E-3"/>
                  <c:y val="3.6070462346052802E-2"/>
                </c:manualLayout>
              </c:layout>
              <c:dLblPos val="ctr"/>
              <c:showLegendKey val="0"/>
              <c:showVal val="0"/>
              <c:showCatName val="1"/>
              <c:showSerName val="0"/>
              <c:showPercent val="0"/>
              <c:showBubbleSize val="0"/>
              <c:extLst>
                <c:ext xmlns:c15="http://schemas.microsoft.com/office/drawing/2012/chart" uri="{CE6537A1-D6FC-4f65-9D91-7224C49458BB}">
                  <c15:layout/>
                </c:ext>
              </c:extLst>
            </c:dLbl>
            <c:spPr>
              <a:noFill/>
              <a:ln>
                <a:noFill/>
              </a:ln>
              <a:effectLst/>
            </c:spPr>
            <c:txPr>
              <a:bodyPr wrap="square" lIns="38100" tIns="19050" rIns="38100" bIns="19050" anchor="ctr">
                <a:spAutoFit/>
              </a:bodyPr>
              <a:lstStyle/>
              <a:p>
                <a:pPr>
                  <a:defRPr sz="1400" b="1"/>
                </a:pPr>
                <a:endParaRPr lang="en-US"/>
              </a:p>
            </c:txPr>
            <c:dLblPos val="inEnd"/>
            <c:showLegendKey val="0"/>
            <c:showVal val="0"/>
            <c:showCatName val="1"/>
            <c:showSerName val="0"/>
            <c:showPercent val="0"/>
            <c:showBubbleSize val="0"/>
            <c:showLeaderLines val="0"/>
            <c:extLst>
              <c:ext xmlns:c15="http://schemas.microsoft.com/office/drawing/2012/chart" uri="{CE6537A1-D6FC-4f65-9D91-7224C49458BB}">
                <c15:showLeaderLines val="0"/>
              </c:ext>
            </c:extLst>
          </c:dLbls>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Sheet1!$B$2:$I$2</c:f>
              <c:numCache>
                <c:formatCode>General</c:formatCode>
                <c:ptCount val="8"/>
                <c:pt idx="0">
                  <c:v>279</c:v>
                </c:pt>
                <c:pt idx="1">
                  <c:v>444</c:v>
                </c:pt>
                <c:pt idx="2">
                  <c:v>0</c:v>
                </c:pt>
                <c:pt idx="3">
                  <c:v>274</c:v>
                </c:pt>
                <c:pt idx="4">
                  <c:v>390</c:v>
                </c:pt>
                <c:pt idx="5">
                  <c:v>0</c:v>
                </c:pt>
                <c:pt idx="6">
                  <c:v>34</c:v>
                </c:pt>
                <c:pt idx="7">
                  <c:v>68</c:v>
                </c:pt>
              </c:numCache>
            </c:numRef>
          </c:val>
        </c:ser>
        <c:ser>
          <c:idx val="1"/>
          <c:order val="1"/>
          <c:tx>
            <c:strRef>
              <c:f>Sheet1!$A$3</c:f>
              <c:strCache>
                <c:ptCount val="1"/>
                <c:pt idx="0">
                  <c:v>CF</c:v>
                </c:pt>
              </c:strCache>
            </c:strRef>
          </c:tx>
          <c:spPr>
            <a:gradFill flip="none" rotWithShape="1">
              <a:gsLst>
                <a:gs pos="0">
                  <a:srgbClr val="00004C">
                    <a:lumMod val="25000"/>
                    <a:lumOff val="75000"/>
                  </a:srgbClr>
                </a:gs>
                <a:gs pos="50000">
                  <a:schemeClr val="bg1">
                    <a:lumMod val="10000"/>
                    <a:lumOff val="90000"/>
                  </a:schemeClr>
                </a:gs>
                <a:gs pos="100000">
                  <a:srgbClr val="00004C">
                    <a:lumMod val="25000"/>
                    <a:lumOff val="75000"/>
                  </a:srgbClr>
                </a:gs>
              </a:gsLst>
              <a:lin ang="10800000" scaled="1"/>
              <a:tileRect/>
            </a:gradFill>
            <a:ln>
              <a:solidFill>
                <a:schemeClr val="bg2"/>
              </a:solidFill>
            </a:ln>
          </c:spPr>
          <c:invertIfNegative val="0"/>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Sheet1!$B$3:$I$3</c:f>
              <c:numCache>
                <c:formatCode>General</c:formatCode>
                <c:ptCount val="8"/>
                <c:pt idx="0">
                  <c:v>899</c:v>
                </c:pt>
                <c:pt idx="1">
                  <c:v>1869</c:v>
                </c:pt>
                <c:pt idx="2">
                  <c:v>0</c:v>
                </c:pt>
                <c:pt idx="3">
                  <c:v>1038</c:v>
                </c:pt>
                <c:pt idx="4">
                  <c:v>1792</c:v>
                </c:pt>
                <c:pt idx="5">
                  <c:v>0</c:v>
                </c:pt>
                <c:pt idx="6">
                  <c:v>158</c:v>
                </c:pt>
                <c:pt idx="7">
                  <c:v>426</c:v>
                </c:pt>
              </c:numCache>
            </c:numRef>
          </c:val>
        </c:ser>
        <c:ser>
          <c:idx val="2"/>
          <c:order val="2"/>
          <c:tx>
            <c:strRef>
              <c:f>Sheet1!$A$4</c:f>
              <c:strCache>
                <c:ptCount val="1"/>
                <c:pt idx="0">
                  <c:v>COPD</c:v>
                </c:pt>
              </c:strCache>
            </c:strRef>
          </c:tx>
          <c:spPr>
            <a:gradFill flip="none" rotWithShape="1">
              <a:gsLst>
                <a:gs pos="0">
                  <a:srgbClr val="208C03"/>
                </a:gs>
                <a:gs pos="50000">
                  <a:srgbClr val="20F703"/>
                </a:gs>
                <a:gs pos="100000">
                  <a:srgbClr val="208C03"/>
                </a:gs>
              </a:gsLst>
              <a:lin ang="10800000" scaled="1"/>
              <a:tileRect/>
            </a:gradFill>
            <a:ln>
              <a:solidFill>
                <a:srgbClr val="000000"/>
              </a:solidFill>
            </a:ln>
          </c:spPr>
          <c:invertIfNegative val="0"/>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Sheet1!$B$4:$I$4</c:f>
              <c:numCache>
                <c:formatCode>General</c:formatCode>
                <c:ptCount val="8"/>
                <c:pt idx="0">
                  <c:v>1535</c:v>
                </c:pt>
                <c:pt idx="1">
                  <c:v>3417</c:v>
                </c:pt>
                <c:pt idx="2">
                  <c:v>0</c:v>
                </c:pt>
                <c:pt idx="3">
                  <c:v>2268</c:v>
                </c:pt>
                <c:pt idx="4">
                  <c:v>3459</c:v>
                </c:pt>
                <c:pt idx="5">
                  <c:v>0</c:v>
                </c:pt>
                <c:pt idx="6">
                  <c:v>281</c:v>
                </c:pt>
                <c:pt idx="7">
                  <c:v>634</c:v>
                </c:pt>
              </c:numCache>
            </c:numRef>
          </c:val>
        </c:ser>
        <c:ser>
          <c:idx val="3"/>
          <c:order val="3"/>
          <c:tx>
            <c:strRef>
              <c:f>Sheet1!$A$5</c:f>
              <c:strCache>
                <c:ptCount val="1"/>
                <c:pt idx="0">
                  <c:v>IIP</c:v>
                </c:pt>
              </c:strCache>
            </c:strRef>
          </c:tx>
          <c:spPr>
            <a:gradFill flip="none" rotWithShape="1">
              <a:gsLst>
                <a:gs pos="0">
                  <a:schemeClr val="bg1">
                    <a:lumMod val="90000"/>
                    <a:lumOff val="10000"/>
                  </a:schemeClr>
                </a:gs>
                <a:gs pos="50000">
                  <a:schemeClr val="bg1">
                    <a:lumMod val="50000"/>
                    <a:lumOff val="50000"/>
                  </a:schemeClr>
                </a:gs>
                <a:gs pos="100000">
                  <a:schemeClr val="bg1">
                    <a:lumMod val="90000"/>
                    <a:lumOff val="10000"/>
                  </a:schemeClr>
                </a:gs>
              </a:gsLst>
              <a:lin ang="0" scaled="1"/>
              <a:tileRect/>
            </a:gradFill>
            <a:ln>
              <a:solidFill>
                <a:srgbClr val="000000"/>
              </a:solidFill>
            </a:ln>
          </c:spPr>
          <c:invertIfNegative val="0"/>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Sheet1!$B$5:$I$5</c:f>
              <c:numCache>
                <c:formatCode>General</c:formatCode>
                <c:ptCount val="8"/>
                <c:pt idx="0">
                  <c:v>766</c:v>
                </c:pt>
                <c:pt idx="1">
                  <c:v>1863</c:v>
                </c:pt>
                <c:pt idx="2">
                  <c:v>0</c:v>
                </c:pt>
                <c:pt idx="3">
                  <c:v>2261</c:v>
                </c:pt>
                <c:pt idx="4">
                  <c:v>5813</c:v>
                </c:pt>
                <c:pt idx="5">
                  <c:v>0</c:v>
                </c:pt>
                <c:pt idx="6">
                  <c:v>131</c:v>
                </c:pt>
                <c:pt idx="7">
                  <c:v>466</c:v>
                </c:pt>
              </c:numCache>
            </c:numRef>
          </c:val>
        </c:ser>
        <c:ser>
          <c:idx val="4"/>
          <c:order val="4"/>
          <c:tx>
            <c:strRef>
              <c:f>Sheet1!$A$6</c:f>
              <c:strCache>
                <c:ptCount val="1"/>
                <c:pt idx="0">
                  <c:v>ILD-not IIP</c:v>
                </c:pt>
              </c:strCache>
            </c:strRef>
          </c:tx>
          <c:spPr>
            <a:gradFill>
              <a:gsLst>
                <a:gs pos="0">
                  <a:srgbClr val="B8B400"/>
                </a:gs>
                <a:gs pos="50000">
                  <a:srgbClr val="FFFF00"/>
                </a:gs>
                <a:gs pos="100000">
                  <a:srgbClr val="B8B400"/>
                </a:gs>
              </a:gsLst>
              <a:lin ang="0" scaled="1"/>
            </a:gradFill>
            <a:ln>
              <a:solidFill>
                <a:schemeClr val="bg2"/>
              </a:solidFill>
            </a:ln>
          </c:spPr>
          <c:invertIfNegative val="0"/>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Sheet1!$B$6:$I$6</c:f>
              <c:numCache>
                <c:formatCode>General</c:formatCode>
                <c:ptCount val="8"/>
                <c:pt idx="0">
                  <c:v>159</c:v>
                </c:pt>
                <c:pt idx="1">
                  <c:v>755</c:v>
                </c:pt>
                <c:pt idx="2">
                  <c:v>0</c:v>
                </c:pt>
                <c:pt idx="3">
                  <c:v>370</c:v>
                </c:pt>
                <c:pt idx="4">
                  <c:v>1131</c:v>
                </c:pt>
                <c:pt idx="5">
                  <c:v>0</c:v>
                </c:pt>
                <c:pt idx="6">
                  <c:v>40</c:v>
                </c:pt>
                <c:pt idx="7">
                  <c:v>159</c:v>
                </c:pt>
              </c:numCache>
            </c:numRef>
          </c:val>
        </c:ser>
        <c:ser>
          <c:idx val="5"/>
          <c:order val="5"/>
          <c:tx>
            <c:strRef>
              <c:f>Sheet1!$A$7</c:f>
              <c:strCache>
                <c:ptCount val="1"/>
                <c:pt idx="0">
                  <c:v>IPAH</c:v>
                </c:pt>
              </c:strCache>
            </c:strRef>
          </c:tx>
          <c:spPr>
            <a:gradFill flip="none" rotWithShape="1">
              <a:gsLst>
                <a:gs pos="0">
                  <a:srgbClr val="660066"/>
                </a:gs>
                <a:gs pos="50000">
                  <a:srgbClr val="A200A2"/>
                </a:gs>
                <a:gs pos="100000">
                  <a:srgbClr val="660066"/>
                </a:gs>
              </a:gsLst>
              <a:lin ang="0" scaled="1"/>
              <a:tileRect/>
            </a:gradFill>
            <a:ln>
              <a:solidFill>
                <a:srgbClr val="000000"/>
              </a:solidFill>
            </a:ln>
          </c:spPr>
          <c:invertIfNegative val="0"/>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Sheet1!$B$7:$I$7</c:f>
              <c:numCache>
                <c:formatCode>General</c:formatCode>
                <c:ptCount val="8"/>
                <c:pt idx="0">
                  <c:v>121</c:v>
                </c:pt>
                <c:pt idx="1">
                  <c:v>370</c:v>
                </c:pt>
                <c:pt idx="2">
                  <c:v>0</c:v>
                </c:pt>
                <c:pt idx="3">
                  <c:v>147</c:v>
                </c:pt>
                <c:pt idx="4">
                  <c:v>289</c:v>
                </c:pt>
                <c:pt idx="5">
                  <c:v>0</c:v>
                </c:pt>
                <c:pt idx="6">
                  <c:v>32</c:v>
                </c:pt>
                <c:pt idx="7">
                  <c:v>67</c:v>
                </c:pt>
              </c:numCache>
            </c:numRef>
          </c:val>
        </c:ser>
        <c:ser>
          <c:idx val="6"/>
          <c:order val="6"/>
          <c:tx>
            <c:strRef>
              <c:f>Sheet1!$A$8</c:f>
              <c:strCache>
                <c:ptCount val="1"/>
                <c:pt idx="0">
                  <c:v>Non CF-bronchiectasis</c:v>
                </c:pt>
              </c:strCache>
            </c:strRef>
          </c:tx>
          <c:spPr>
            <a:gradFill>
              <a:gsLst>
                <a:gs pos="0">
                  <a:srgbClr val="CC6600"/>
                </a:gs>
                <a:gs pos="50000">
                  <a:srgbClr val="FFC000"/>
                </a:gs>
                <a:gs pos="100000">
                  <a:srgbClr val="CC6600"/>
                </a:gs>
              </a:gsLst>
              <a:lin ang="10800000" scaled="1"/>
            </a:gradFill>
            <a:ln>
              <a:solidFill>
                <a:schemeClr val="bg2"/>
              </a:solidFill>
            </a:ln>
          </c:spPr>
          <c:invertIfNegative val="0"/>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Sheet1!$B$8:$I$8</c:f>
              <c:numCache>
                <c:formatCode>General</c:formatCode>
                <c:ptCount val="8"/>
                <c:pt idx="0">
                  <c:v>147</c:v>
                </c:pt>
                <c:pt idx="1">
                  <c:v>272</c:v>
                </c:pt>
                <c:pt idx="2">
                  <c:v>0</c:v>
                </c:pt>
                <c:pt idx="3">
                  <c:v>138</c:v>
                </c:pt>
                <c:pt idx="4">
                  <c:v>285</c:v>
                </c:pt>
                <c:pt idx="5">
                  <c:v>0</c:v>
                </c:pt>
                <c:pt idx="6">
                  <c:v>70</c:v>
                </c:pt>
                <c:pt idx="7">
                  <c:v>145</c:v>
                </c:pt>
              </c:numCache>
            </c:numRef>
          </c:val>
        </c:ser>
        <c:ser>
          <c:idx val="7"/>
          <c:order val="7"/>
          <c:tx>
            <c:strRef>
              <c:f>Sheet1!$A$9</c:f>
              <c:strCache>
                <c:ptCount val="1"/>
                <c:pt idx="0">
                  <c:v>Retransplant</c:v>
                </c:pt>
              </c:strCache>
            </c:strRef>
          </c:tx>
          <c:spPr>
            <a:gradFill>
              <a:gsLst>
                <a:gs pos="0">
                  <a:srgbClr val="660066"/>
                </a:gs>
                <a:gs pos="50000">
                  <a:srgbClr val="FF00FF"/>
                </a:gs>
                <a:gs pos="100000">
                  <a:srgbClr val="660066"/>
                </a:gs>
              </a:gsLst>
              <a:lin ang="10800000" scaled="1"/>
            </a:gradFill>
            <a:ln>
              <a:solidFill>
                <a:srgbClr val="000000"/>
              </a:solidFill>
            </a:ln>
          </c:spPr>
          <c:invertIfNegative val="0"/>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Sheet1!$B$9:$I$9</c:f>
              <c:numCache>
                <c:formatCode>General</c:formatCode>
                <c:ptCount val="8"/>
                <c:pt idx="0">
                  <c:v>225</c:v>
                </c:pt>
                <c:pt idx="1">
                  <c:v>458</c:v>
                </c:pt>
                <c:pt idx="2">
                  <c:v>0</c:v>
                </c:pt>
                <c:pt idx="3">
                  <c:v>312</c:v>
                </c:pt>
                <c:pt idx="4">
                  <c:v>633</c:v>
                </c:pt>
                <c:pt idx="5">
                  <c:v>0</c:v>
                </c:pt>
                <c:pt idx="6">
                  <c:v>41</c:v>
                </c:pt>
                <c:pt idx="7">
                  <c:v>79</c:v>
                </c:pt>
              </c:numCache>
            </c:numRef>
          </c:val>
        </c:ser>
        <c:ser>
          <c:idx val="8"/>
          <c:order val="8"/>
          <c:tx>
            <c:strRef>
              <c:f>Sheet1!$A$10</c:f>
              <c:strCache>
                <c:ptCount val="1"/>
                <c:pt idx="0">
                  <c:v>Sarcoidosis</c:v>
                </c:pt>
              </c:strCache>
            </c:strRef>
          </c:tx>
          <c:spPr>
            <a:gradFill>
              <a:gsLst>
                <a:gs pos="0">
                  <a:srgbClr val="FF99CC"/>
                </a:gs>
                <a:gs pos="50000">
                  <a:srgbClr val="FFCCCC"/>
                </a:gs>
                <a:gs pos="100000">
                  <a:srgbClr val="FF99CC"/>
                </a:gs>
              </a:gsLst>
              <a:lin ang="10800000" scaled="1"/>
            </a:gradFill>
            <a:ln>
              <a:solidFill>
                <a:srgbClr val="000000"/>
              </a:solidFill>
            </a:ln>
          </c:spPr>
          <c:invertIfNegative val="0"/>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Sheet1!$B$10:$I$10</c:f>
              <c:numCache>
                <c:formatCode>General</c:formatCode>
                <c:ptCount val="8"/>
                <c:pt idx="0">
                  <c:v>100</c:v>
                </c:pt>
                <c:pt idx="1">
                  <c:v>198</c:v>
                </c:pt>
                <c:pt idx="2">
                  <c:v>0</c:v>
                </c:pt>
                <c:pt idx="3">
                  <c:v>252</c:v>
                </c:pt>
                <c:pt idx="4">
                  <c:v>440</c:v>
                </c:pt>
                <c:pt idx="5">
                  <c:v>0</c:v>
                </c:pt>
                <c:pt idx="6">
                  <c:v>10</c:v>
                </c:pt>
                <c:pt idx="7">
                  <c:v>25</c:v>
                </c:pt>
              </c:numCache>
            </c:numRef>
          </c:val>
        </c:ser>
        <c:ser>
          <c:idx val="9"/>
          <c:order val="9"/>
          <c:tx>
            <c:strRef>
              <c:f>Sheet1!$A$11</c:f>
              <c:strCache>
                <c:ptCount val="1"/>
                <c:pt idx="0">
                  <c:v>Other</c:v>
                </c:pt>
              </c:strCache>
            </c:strRef>
          </c:tx>
          <c:spPr>
            <a:gradFill>
              <a:gsLst>
                <a:gs pos="0">
                  <a:srgbClr val="008080"/>
                </a:gs>
                <a:gs pos="50000">
                  <a:srgbClr val="00FFFF"/>
                </a:gs>
                <a:gs pos="100000">
                  <a:srgbClr val="008080"/>
                </a:gs>
              </a:gsLst>
              <a:lin ang="10800000" scaled="1"/>
            </a:gradFill>
            <a:ln>
              <a:solidFill>
                <a:srgbClr val="000000"/>
              </a:solidFill>
            </a:ln>
          </c:spPr>
          <c:invertIfNegative val="0"/>
          <c:cat>
            <c:strRef>
              <c:f>Sheet1!$B$1:$I$1</c:f>
              <c:strCache>
                <c:ptCount val="8"/>
                <c:pt idx="0">
                  <c:v>2004-2008</c:v>
                </c:pt>
                <c:pt idx="1">
                  <c:v>2009-6/2016</c:v>
                </c:pt>
                <c:pt idx="2">
                  <c:v>Column1</c:v>
                </c:pt>
                <c:pt idx="3">
                  <c:v>2004-2008</c:v>
                </c:pt>
                <c:pt idx="4">
                  <c:v>2009-6/2016</c:v>
                </c:pt>
                <c:pt idx="5">
                  <c:v>Column2</c:v>
                </c:pt>
                <c:pt idx="6">
                  <c:v>2004-2008</c:v>
                </c:pt>
                <c:pt idx="7">
                  <c:v>2009-6/2016</c:v>
                </c:pt>
              </c:strCache>
            </c:strRef>
          </c:cat>
          <c:val>
            <c:numRef>
              <c:f>Sheet1!$B$11:$I$11</c:f>
              <c:numCache>
                <c:formatCode>General</c:formatCode>
                <c:ptCount val="8"/>
                <c:pt idx="0">
                  <c:v>295</c:v>
                </c:pt>
                <c:pt idx="1">
                  <c:v>643</c:v>
                </c:pt>
                <c:pt idx="2">
                  <c:v>0</c:v>
                </c:pt>
                <c:pt idx="3">
                  <c:v>359</c:v>
                </c:pt>
                <c:pt idx="4">
                  <c:v>924</c:v>
                </c:pt>
                <c:pt idx="5">
                  <c:v>0</c:v>
                </c:pt>
                <c:pt idx="6">
                  <c:v>83</c:v>
                </c:pt>
                <c:pt idx="7">
                  <c:v>150</c:v>
                </c:pt>
              </c:numCache>
            </c:numRef>
          </c:val>
        </c:ser>
        <c:dLbls>
          <c:showLegendKey val="0"/>
          <c:showVal val="0"/>
          <c:showCatName val="0"/>
          <c:showSerName val="0"/>
          <c:showPercent val="0"/>
          <c:showBubbleSize val="0"/>
        </c:dLbls>
        <c:gapWidth val="15"/>
        <c:overlap val="100"/>
        <c:axId val="600530912"/>
        <c:axId val="600530520"/>
      </c:barChart>
      <c:catAx>
        <c:axId val="600530912"/>
        <c:scaling>
          <c:orientation val="minMax"/>
        </c:scaling>
        <c:delete val="1"/>
        <c:axPos val="b"/>
        <c:numFmt formatCode="General" sourceLinked="0"/>
        <c:majorTickMark val="out"/>
        <c:minorTickMark val="none"/>
        <c:tickLblPos val="none"/>
        <c:crossAx val="600530520"/>
        <c:crosses val="autoZero"/>
        <c:auto val="1"/>
        <c:lblAlgn val="ctr"/>
        <c:lblOffset val="100"/>
        <c:noMultiLvlLbl val="0"/>
      </c:catAx>
      <c:valAx>
        <c:axId val="600530520"/>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manualLayout>
              <c:xMode val="edge"/>
              <c:yMode val="edge"/>
              <c:x val="6.6714182278939272E-4"/>
              <c:y val="0.29056773672521702"/>
            </c:manualLayout>
          </c:layout>
          <c:overlay val="0"/>
        </c:title>
        <c:numFmt formatCode="0%" sourceLinked="1"/>
        <c:majorTickMark val="out"/>
        <c:minorTickMark val="none"/>
        <c:tickLblPos val="nextTo"/>
        <c:txPr>
          <a:bodyPr/>
          <a:lstStyle/>
          <a:p>
            <a:pPr>
              <a:defRPr sz="1500" b="1"/>
            </a:pPr>
            <a:endParaRPr lang="en-US"/>
          </a:p>
        </c:txPr>
        <c:crossAx val="600530912"/>
        <c:crosses val="autoZero"/>
        <c:crossBetween val="between"/>
        <c:majorUnit val="0.2"/>
      </c:valAx>
      <c:spPr>
        <a:solidFill>
          <a:srgbClr val="000000"/>
        </a:solidFill>
        <a:ln w="12700">
          <a:solidFill>
            <a:srgbClr val="FFFFFF"/>
          </a:solidFill>
        </a:ln>
      </c:spPr>
    </c:plotArea>
    <c:legend>
      <c:legendPos val="t"/>
      <c:layout>
        <c:manualLayout>
          <c:xMode val="edge"/>
          <c:yMode val="edge"/>
          <c:x val="0.10201149425287356"/>
          <c:y val="1.3060973147587319E-2"/>
          <c:w val="0.88023463661869839"/>
          <c:h val="0.17228528164748863"/>
        </c:manualLayout>
      </c:layout>
      <c:overlay val="0"/>
      <c:spPr>
        <a:solidFill>
          <a:schemeClr val="bg2"/>
        </a:solidFill>
        <a:ln w="12700">
          <a:solidFill>
            <a:srgbClr val="FFFFFF"/>
          </a:solidFill>
        </a:ln>
      </c:spPr>
      <c:txPr>
        <a:bodyPr/>
        <a:lstStyle/>
        <a:p>
          <a:pPr>
            <a:defRPr sz="1300" b="1"/>
          </a:pPr>
          <a:endParaRPr lang="en-US"/>
        </a:p>
      </c:txPr>
    </c:legend>
    <c:plotVisOnly val="1"/>
    <c:dispBlanksAs val="gap"/>
    <c:showDLblsOverMax val="0"/>
  </c:chart>
  <c:txPr>
    <a:bodyPr/>
    <a:lstStyle/>
    <a:p>
      <a:pPr>
        <a:defRPr sz="1800"/>
      </a:pPr>
      <a:endParaRPr lang="en-US"/>
    </a:p>
  </c:txPr>
  <c:externalData r:id="rId1">
    <c:autoUpdate val="0"/>
  </c:externalData>
  <c:userShapes r:id="rId2"/>
</c:chartSpace>
</file>

<file path=ppt/charts/chart10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Microsoft_Excel_Worksheet3!$B$1</c:f>
              <c:strCache>
                <c:ptCount val="1"/>
                <c:pt idx="0">
                  <c:v>yhat</c:v>
                </c:pt>
              </c:strCache>
            </c:strRef>
          </c:tx>
          <c:spPr>
            <a:ln w="38100">
              <a:solidFill>
                <a:srgbClr val="00FF00"/>
              </a:solidFill>
            </a:ln>
          </c:spPr>
          <c:marker>
            <c:symbol val="none"/>
          </c:marker>
          <c:xVal>
            <c:numRef>
              <c:f>Microsoft_Excel_Worksheet3!$A$2:$A$10002</c:f>
              <c:numCache>
                <c:formatCode>General</c:formatCode>
                <c:ptCount val="10001"/>
                <c:pt idx="0">
                  <c:v>0.1</c:v>
                </c:pt>
                <c:pt idx="1">
                  <c:v>0.11</c:v>
                </c:pt>
                <c:pt idx="2">
                  <c:v>0.12</c:v>
                </c:pt>
                <c:pt idx="3">
                  <c:v>0.13</c:v>
                </c:pt>
                <c:pt idx="4">
                  <c:v>0.14000000000000001</c:v>
                </c:pt>
                <c:pt idx="5">
                  <c:v>0.15</c:v>
                </c:pt>
                <c:pt idx="6">
                  <c:v>0.16</c:v>
                </c:pt>
                <c:pt idx="7">
                  <c:v>0.17</c:v>
                </c:pt>
                <c:pt idx="8">
                  <c:v>0.18</c:v>
                </c:pt>
                <c:pt idx="9">
                  <c:v>0.19</c:v>
                </c:pt>
                <c:pt idx="10">
                  <c:v>0.2</c:v>
                </c:pt>
                <c:pt idx="11">
                  <c:v>0.21</c:v>
                </c:pt>
                <c:pt idx="12">
                  <c:v>0.22</c:v>
                </c:pt>
                <c:pt idx="13">
                  <c:v>0.23</c:v>
                </c:pt>
                <c:pt idx="14">
                  <c:v>0.24</c:v>
                </c:pt>
                <c:pt idx="15">
                  <c:v>0.25</c:v>
                </c:pt>
                <c:pt idx="16">
                  <c:v>0.26</c:v>
                </c:pt>
                <c:pt idx="17">
                  <c:v>0.27</c:v>
                </c:pt>
                <c:pt idx="18">
                  <c:v>0.28000000000000003</c:v>
                </c:pt>
                <c:pt idx="19">
                  <c:v>0.28999999999999998</c:v>
                </c:pt>
                <c:pt idx="20">
                  <c:v>0.3</c:v>
                </c:pt>
                <c:pt idx="21">
                  <c:v>0.31</c:v>
                </c:pt>
                <c:pt idx="22">
                  <c:v>0.32</c:v>
                </c:pt>
                <c:pt idx="23">
                  <c:v>0.33</c:v>
                </c:pt>
                <c:pt idx="24">
                  <c:v>0.34</c:v>
                </c:pt>
                <c:pt idx="25">
                  <c:v>0.35</c:v>
                </c:pt>
                <c:pt idx="26">
                  <c:v>0.36</c:v>
                </c:pt>
                <c:pt idx="27">
                  <c:v>0.37</c:v>
                </c:pt>
                <c:pt idx="28">
                  <c:v>0.38</c:v>
                </c:pt>
                <c:pt idx="29">
                  <c:v>0.39</c:v>
                </c:pt>
                <c:pt idx="30">
                  <c:v>0.4</c:v>
                </c:pt>
                <c:pt idx="31">
                  <c:v>0.41</c:v>
                </c:pt>
                <c:pt idx="32">
                  <c:v>0.42</c:v>
                </c:pt>
                <c:pt idx="33">
                  <c:v>0.43</c:v>
                </c:pt>
                <c:pt idx="34">
                  <c:v>0.44</c:v>
                </c:pt>
                <c:pt idx="35">
                  <c:v>0.45</c:v>
                </c:pt>
                <c:pt idx="36">
                  <c:v>0.46</c:v>
                </c:pt>
                <c:pt idx="37">
                  <c:v>0.47</c:v>
                </c:pt>
                <c:pt idx="38">
                  <c:v>0.48</c:v>
                </c:pt>
                <c:pt idx="39">
                  <c:v>0.49</c:v>
                </c:pt>
                <c:pt idx="40">
                  <c:v>0.5</c:v>
                </c:pt>
                <c:pt idx="41">
                  <c:v>0.51</c:v>
                </c:pt>
                <c:pt idx="42">
                  <c:v>0.52</c:v>
                </c:pt>
                <c:pt idx="43">
                  <c:v>0.53</c:v>
                </c:pt>
                <c:pt idx="44">
                  <c:v>0.54</c:v>
                </c:pt>
                <c:pt idx="45">
                  <c:v>0.55000000000000004</c:v>
                </c:pt>
                <c:pt idx="46">
                  <c:v>0.56000000000000005</c:v>
                </c:pt>
                <c:pt idx="47">
                  <c:v>0.56999999999999995</c:v>
                </c:pt>
                <c:pt idx="48">
                  <c:v>0.57999999999999996</c:v>
                </c:pt>
                <c:pt idx="49">
                  <c:v>0.59</c:v>
                </c:pt>
                <c:pt idx="50">
                  <c:v>0.6</c:v>
                </c:pt>
                <c:pt idx="51">
                  <c:v>0.61</c:v>
                </c:pt>
                <c:pt idx="52">
                  <c:v>0.62</c:v>
                </c:pt>
                <c:pt idx="53">
                  <c:v>0.63</c:v>
                </c:pt>
                <c:pt idx="54">
                  <c:v>0.64</c:v>
                </c:pt>
                <c:pt idx="55">
                  <c:v>0.65</c:v>
                </c:pt>
                <c:pt idx="56">
                  <c:v>0.66</c:v>
                </c:pt>
                <c:pt idx="57">
                  <c:v>0.67</c:v>
                </c:pt>
                <c:pt idx="58">
                  <c:v>0.68</c:v>
                </c:pt>
                <c:pt idx="59">
                  <c:v>0.69</c:v>
                </c:pt>
                <c:pt idx="60">
                  <c:v>0.7</c:v>
                </c:pt>
                <c:pt idx="61">
                  <c:v>0.71</c:v>
                </c:pt>
                <c:pt idx="62">
                  <c:v>0.72</c:v>
                </c:pt>
                <c:pt idx="63">
                  <c:v>0.73</c:v>
                </c:pt>
                <c:pt idx="64">
                  <c:v>0.74</c:v>
                </c:pt>
                <c:pt idx="65">
                  <c:v>0.75</c:v>
                </c:pt>
                <c:pt idx="66">
                  <c:v>0.76</c:v>
                </c:pt>
                <c:pt idx="67">
                  <c:v>0.77</c:v>
                </c:pt>
                <c:pt idx="68">
                  <c:v>0.78</c:v>
                </c:pt>
                <c:pt idx="69">
                  <c:v>0.79</c:v>
                </c:pt>
                <c:pt idx="70">
                  <c:v>0.8</c:v>
                </c:pt>
                <c:pt idx="71">
                  <c:v>0.81</c:v>
                </c:pt>
                <c:pt idx="72">
                  <c:v>0.82</c:v>
                </c:pt>
                <c:pt idx="73">
                  <c:v>0.83</c:v>
                </c:pt>
                <c:pt idx="74">
                  <c:v>0.84</c:v>
                </c:pt>
                <c:pt idx="75">
                  <c:v>0.85</c:v>
                </c:pt>
                <c:pt idx="76">
                  <c:v>0.86</c:v>
                </c:pt>
                <c:pt idx="77">
                  <c:v>0.87</c:v>
                </c:pt>
                <c:pt idx="78">
                  <c:v>0.88</c:v>
                </c:pt>
                <c:pt idx="79">
                  <c:v>0.89</c:v>
                </c:pt>
                <c:pt idx="80">
                  <c:v>0.9</c:v>
                </c:pt>
                <c:pt idx="81">
                  <c:v>0.91</c:v>
                </c:pt>
                <c:pt idx="82">
                  <c:v>0.92</c:v>
                </c:pt>
                <c:pt idx="83">
                  <c:v>0.93</c:v>
                </c:pt>
                <c:pt idx="84">
                  <c:v>0.94</c:v>
                </c:pt>
                <c:pt idx="85">
                  <c:v>0.95</c:v>
                </c:pt>
                <c:pt idx="86">
                  <c:v>0.96</c:v>
                </c:pt>
                <c:pt idx="87">
                  <c:v>0.97</c:v>
                </c:pt>
                <c:pt idx="88">
                  <c:v>0.98</c:v>
                </c:pt>
                <c:pt idx="89">
                  <c:v>0.99</c:v>
                </c:pt>
                <c:pt idx="90">
                  <c:v>1</c:v>
                </c:pt>
                <c:pt idx="91">
                  <c:v>1.01</c:v>
                </c:pt>
                <c:pt idx="92">
                  <c:v>1.02</c:v>
                </c:pt>
                <c:pt idx="93">
                  <c:v>1.03</c:v>
                </c:pt>
                <c:pt idx="94">
                  <c:v>1.04</c:v>
                </c:pt>
                <c:pt idx="95">
                  <c:v>1.05</c:v>
                </c:pt>
                <c:pt idx="96">
                  <c:v>1.06</c:v>
                </c:pt>
                <c:pt idx="97">
                  <c:v>1.07</c:v>
                </c:pt>
                <c:pt idx="98">
                  <c:v>1.08</c:v>
                </c:pt>
                <c:pt idx="99">
                  <c:v>1.0900000000000001</c:v>
                </c:pt>
                <c:pt idx="100">
                  <c:v>1.1000000000000001</c:v>
                </c:pt>
                <c:pt idx="101">
                  <c:v>1.1100000000000001</c:v>
                </c:pt>
                <c:pt idx="102">
                  <c:v>1.1200000000000001</c:v>
                </c:pt>
                <c:pt idx="103">
                  <c:v>1.1299999999999999</c:v>
                </c:pt>
                <c:pt idx="104">
                  <c:v>1.1399999999999999</c:v>
                </c:pt>
                <c:pt idx="105">
                  <c:v>1.1499999999999999</c:v>
                </c:pt>
                <c:pt idx="106">
                  <c:v>1.1599999999999999</c:v>
                </c:pt>
                <c:pt idx="107">
                  <c:v>1.17</c:v>
                </c:pt>
                <c:pt idx="108">
                  <c:v>1.18</c:v>
                </c:pt>
                <c:pt idx="109">
                  <c:v>1.19</c:v>
                </c:pt>
                <c:pt idx="110">
                  <c:v>1.2</c:v>
                </c:pt>
                <c:pt idx="111">
                  <c:v>1.21</c:v>
                </c:pt>
                <c:pt idx="112">
                  <c:v>1.22</c:v>
                </c:pt>
                <c:pt idx="113">
                  <c:v>1.23</c:v>
                </c:pt>
                <c:pt idx="114">
                  <c:v>1.24</c:v>
                </c:pt>
                <c:pt idx="115">
                  <c:v>1.25</c:v>
                </c:pt>
                <c:pt idx="116">
                  <c:v>1.26</c:v>
                </c:pt>
                <c:pt idx="117">
                  <c:v>1.27</c:v>
                </c:pt>
                <c:pt idx="118">
                  <c:v>1.28</c:v>
                </c:pt>
                <c:pt idx="119">
                  <c:v>1.29</c:v>
                </c:pt>
                <c:pt idx="120">
                  <c:v>1.3</c:v>
                </c:pt>
                <c:pt idx="121">
                  <c:v>1.31</c:v>
                </c:pt>
                <c:pt idx="122">
                  <c:v>1.32</c:v>
                </c:pt>
                <c:pt idx="123">
                  <c:v>1.33</c:v>
                </c:pt>
                <c:pt idx="124">
                  <c:v>1.34</c:v>
                </c:pt>
                <c:pt idx="125">
                  <c:v>1.35</c:v>
                </c:pt>
                <c:pt idx="126">
                  <c:v>1.36</c:v>
                </c:pt>
                <c:pt idx="127">
                  <c:v>1.37</c:v>
                </c:pt>
                <c:pt idx="128">
                  <c:v>1.38</c:v>
                </c:pt>
                <c:pt idx="129">
                  <c:v>1.39</c:v>
                </c:pt>
                <c:pt idx="130">
                  <c:v>1.4</c:v>
                </c:pt>
                <c:pt idx="131">
                  <c:v>1.41</c:v>
                </c:pt>
                <c:pt idx="132">
                  <c:v>1.42</c:v>
                </c:pt>
                <c:pt idx="133">
                  <c:v>1.43</c:v>
                </c:pt>
                <c:pt idx="134">
                  <c:v>1.44</c:v>
                </c:pt>
                <c:pt idx="135">
                  <c:v>1.45</c:v>
                </c:pt>
                <c:pt idx="136">
                  <c:v>1.46</c:v>
                </c:pt>
                <c:pt idx="137">
                  <c:v>1.47</c:v>
                </c:pt>
                <c:pt idx="138">
                  <c:v>1.48</c:v>
                </c:pt>
                <c:pt idx="139">
                  <c:v>1.49</c:v>
                </c:pt>
                <c:pt idx="140">
                  <c:v>1.5</c:v>
                </c:pt>
                <c:pt idx="141">
                  <c:v>1.51</c:v>
                </c:pt>
                <c:pt idx="142">
                  <c:v>1.52</c:v>
                </c:pt>
                <c:pt idx="143">
                  <c:v>1.53</c:v>
                </c:pt>
                <c:pt idx="144">
                  <c:v>1.54</c:v>
                </c:pt>
                <c:pt idx="145">
                  <c:v>1.55</c:v>
                </c:pt>
                <c:pt idx="146">
                  <c:v>1.56</c:v>
                </c:pt>
                <c:pt idx="147">
                  <c:v>1.57</c:v>
                </c:pt>
                <c:pt idx="148">
                  <c:v>1.58</c:v>
                </c:pt>
                <c:pt idx="149">
                  <c:v>1.59</c:v>
                </c:pt>
                <c:pt idx="150">
                  <c:v>1.6</c:v>
                </c:pt>
                <c:pt idx="151">
                  <c:v>1.61</c:v>
                </c:pt>
                <c:pt idx="152">
                  <c:v>1.62</c:v>
                </c:pt>
                <c:pt idx="153">
                  <c:v>1.63</c:v>
                </c:pt>
                <c:pt idx="154">
                  <c:v>1.64</c:v>
                </c:pt>
                <c:pt idx="155">
                  <c:v>1.65</c:v>
                </c:pt>
                <c:pt idx="156">
                  <c:v>1.66</c:v>
                </c:pt>
                <c:pt idx="157">
                  <c:v>1.67</c:v>
                </c:pt>
                <c:pt idx="158">
                  <c:v>1.68</c:v>
                </c:pt>
                <c:pt idx="159">
                  <c:v>1.69</c:v>
                </c:pt>
                <c:pt idx="160">
                  <c:v>1.7</c:v>
                </c:pt>
                <c:pt idx="161">
                  <c:v>1.71</c:v>
                </c:pt>
                <c:pt idx="162">
                  <c:v>1.72</c:v>
                </c:pt>
                <c:pt idx="163">
                  <c:v>1.73</c:v>
                </c:pt>
                <c:pt idx="164">
                  <c:v>1.74</c:v>
                </c:pt>
                <c:pt idx="165">
                  <c:v>1.75</c:v>
                </c:pt>
                <c:pt idx="166">
                  <c:v>1.76</c:v>
                </c:pt>
                <c:pt idx="167">
                  <c:v>1.77</c:v>
                </c:pt>
                <c:pt idx="168">
                  <c:v>1.78</c:v>
                </c:pt>
                <c:pt idx="169">
                  <c:v>1.79</c:v>
                </c:pt>
                <c:pt idx="170">
                  <c:v>1.8</c:v>
                </c:pt>
                <c:pt idx="171">
                  <c:v>1.81</c:v>
                </c:pt>
                <c:pt idx="172">
                  <c:v>1.82</c:v>
                </c:pt>
                <c:pt idx="173">
                  <c:v>1.83</c:v>
                </c:pt>
                <c:pt idx="174">
                  <c:v>1.84</c:v>
                </c:pt>
                <c:pt idx="175">
                  <c:v>1.85</c:v>
                </c:pt>
                <c:pt idx="176">
                  <c:v>1.86</c:v>
                </c:pt>
                <c:pt idx="177">
                  <c:v>1.87</c:v>
                </c:pt>
                <c:pt idx="178">
                  <c:v>1.88</c:v>
                </c:pt>
                <c:pt idx="179">
                  <c:v>1.89</c:v>
                </c:pt>
                <c:pt idx="180">
                  <c:v>1.9</c:v>
                </c:pt>
                <c:pt idx="181">
                  <c:v>1.91</c:v>
                </c:pt>
                <c:pt idx="182">
                  <c:v>1.92</c:v>
                </c:pt>
                <c:pt idx="183">
                  <c:v>1.93</c:v>
                </c:pt>
                <c:pt idx="184">
                  <c:v>1.94</c:v>
                </c:pt>
                <c:pt idx="185">
                  <c:v>1.95</c:v>
                </c:pt>
                <c:pt idx="186">
                  <c:v>1.96</c:v>
                </c:pt>
                <c:pt idx="187">
                  <c:v>1.97</c:v>
                </c:pt>
                <c:pt idx="188">
                  <c:v>1.98</c:v>
                </c:pt>
                <c:pt idx="189">
                  <c:v>1.99</c:v>
                </c:pt>
                <c:pt idx="190">
                  <c:v>2</c:v>
                </c:pt>
                <c:pt idx="191">
                  <c:v>2.0099999999999998</c:v>
                </c:pt>
                <c:pt idx="192">
                  <c:v>2.02</c:v>
                </c:pt>
                <c:pt idx="193">
                  <c:v>2.0299999999999998</c:v>
                </c:pt>
                <c:pt idx="194">
                  <c:v>2.04</c:v>
                </c:pt>
                <c:pt idx="195">
                  <c:v>2.0499999999999998</c:v>
                </c:pt>
                <c:pt idx="196">
                  <c:v>2.06</c:v>
                </c:pt>
                <c:pt idx="197">
                  <c:v>2.0699999999999998</c:v>
                </c:pt>
                <c:pt idx="198">
                  <c:v>2.08</c:v>
                </c:pt>
                <c:pt idx="199">
                  <c:v>2.09</c:v>
                </c:pt>
                <c:pt idx="200">
                  <c:v>2.1</c:v>
                </c:pt>
                <c:pt idx="201">
                  <c:v>2.11</c:v>
                </c:pt>
                <c:pt idx="202">
                  <c:v>2.12</c:v>
                </c:pt>
                <c:pt idx="203">
                  <c:v>2.13</c:v>
                </c:pt>
                <c:pt idx="204">
                  <c:v>2.14</c:v>
                </c:pt>
                <c:pt idx="205">
                  <c:v>2.15</c:v>
                </c:pt>
                <c:pt idx="206">
                  <c:v>2.16</c:v>
                </c:pt>
                <c:pt idx="207">
                  <c:v>2.17</c:v>
                </c:pt>
                <c:pt idx="208">
                  <c:v>2.1800000000000002</c:v>
                </c:pt>
                <c:pt idx="209">
                  <c:v>2.19</c:v>
                </c:pt>
                <c:pt idx="210">
                  <c:v>2.2000000000000002</c:v>
                </c:pt>
                <c:pt idx="211">
                  <c:v>2.21</c:v>
                </c:pt>
                <c:pt idx="212">
                  <c:v>2.2200000000000002</c:v>
                </c:pt>
                <c:pt idx="213">
                  <c:v>2.23</c:v>
                </c:pt>
                <c:pt idx="214">
                  <c:v>2.2400000000000002</c:v>
                </c:pt>
                <c:pt idx="215">
                  <c:v>2.25</c:v>
                </c:pt>
                <c:pt idx="216">
                  <c:v>2.2599999999999998</c:v>
                </c:pt>
                <c:pt idx="217">
                  <c:v>2.27</c:v>
                </c:pt>
                <c:pt idx="218">
                  <c:v>2.2799999999999998</c:v>
                </c:pt>
                <c:pt idx="219">
                  <c:v>2.29</c:v>
                </c:pt>
                <c:pt idx="220">
                  <c:v>2.2999999999999998</c:v>
                </c:pt>
                <c:pt idx="221">
                  <c:v>2.31</c:v>
                </c:pt>
                <c:pt idx="222">
                  <c:v>2.3199999999999998</c:v>
                </c:pt>
                <c:pt idx="223">
                  <c:v>2.33</c:v>
                </c:pt>
                <c:pt idx="224">
                  <c:v>2.34</c:v>
                </c:pt>
                <c:pt idx="225">
                  <c:v>2.35</c:v>
                </c:pt>
                <c:pt idx="226">
                  <c:v>2.36</c:v>
                </c:pt>
                <c:pt idx="227">
                  <c:v>2.37</c:v>
                </c:pt>
                <c:pt idx="228">
                  <c:v>2.38</c:v>
                </c:pt>
                <c:pt idx="229">
                  <c:v>2.39</c:v>
                </c:pt>
                <c:pt idx="230">
                  <c:v>2.4</c:v>
                </c:pt>
                <c:pt idx="231">
                  <c:v>2.41</c:v>
                </c:pt>
                <c:pt idx="232">
                  <c:v>2.42</c:v>
                </c:pt>
                <c:pt idx="233">
                  <c:v>2.4300000000000002</c:v>
                </c:pt>
                <c:pt idx="234">
                  <c:v>2.44</c:v>
                </c:pt>
                <c:pt idx="235">
                  <c:v>2.4500000000000002</c:v>
                </c:pt>
                <c:pt idx="236">
                  <c:v>2.46</c:v>
                </c:pt>
                <c:pt idx="237">
                  <c:v>2.4700000000000002</c:v>
                </c:pt>
                <c:pt idx="238">
                  <c:v>2.48</c:v>
                </c:pt>
                <c:pt idx="239">
                  <c:v>2.4900000000000002</c:v>
                </c:pt>
                <c:pt idx="240">
                  <c:v>2.5</c:v>
                </c:pt>
              </c:numCache>
            </c:numRef>
          </c:xVal>
          <c:yVal>
            <c:numRef>
              <c:f>Microsoft_Excel_Worksheet3!$B$2:$B$10002</c:f>
              <c:numCache>
                <c:formatCode>General</c:formatCode>
                <c:ptCount val="10001"/>
                <c:pt idx="0">
                  <c:v>0.97720105148673997</c:v>
                </c:pt>
                <c:pt idx="1">
                  <c:v>0.977332134457641</c:v>
                </c:pt>
                <c:pt idx="2">
                  <c:v>0.97746323501217602</c:v>
                </c:pt>
                <c:pt idx="3">
                  <c:v>0.97759435315270304</c:v>
                </c:pt>
                <c:pt idx="4">
                  <c:v>0.97772548888158095</c:v>
                </c:pt>
                <c:pt idx="5">
                  <c:v>0.97785664220116997</c:v>
                </c:pt>
                <c:pt idx="6">
                  <c:v>0.97798781311382998</c:v>
                </c:pt>
                <c:pt idx="7">
                  <c:v>0.978119001621919</c:v>
                </c:pt>
                <c:pt idx="8">
                  <c:v>0.97825020772779903</c:v>
                </c:pt>
                <c:pt idx="9">
                  <c:v>0.97838143143383005</c:v>
                </c:pt>
                <c:pt idx="10">
                  <c:v>0.97851267274237297</c:v>
                </c:pt>
                <c:pt idx="11">
                  <c:v>0.978643931655789</c:v>
                </c:pt>
                <c:pt idx="12">
                  <c:v>0.97877520817644004</c:v>
                </c:pt>
                <c:pt idx="13">
                  <c:v>0.97890650230668796</c:v>
                </c:pt>
                <c:pt idx="14">
                  <c:v>0.97903781404889401</c:v>
                </c:pt>
                <c:pt idx="15">
                  <c:v>0.97916914340542205</c:v>
                </c:pt>
                <c:pt idx="16">
                  <c:v>0.97930049037863398</c:v>
                </c:pt>
                <c:pt idx="17">
                  <c:v>0.97943185497089302</c:v>
                </c:pt>
                <c:pt idx="18">
                  <c:v>0.97956323718456295</c:v>
                </c:pt>
                <c:pt idx="19">
                  <c:v>0.97969463702200699</c:v>
                </c:pt>
                <c:pt idx="20">
                  <c:v>0.97982605448559001</c:v>
                </c:pt>
                <c:pt idx="21">
                  <c:v>0.97995748957767503</c:v>
                </c:pt>
                <c:pt idx="22">
                  <c:v>0.98008894230062804</c:v>
                </c:pt>
                <c:pt idx="23">
                  <c:v>0.98022041265681403</c:v>
                </c:pt>
                <c:pt idx="24">
                  <c:v>0.98035190064859801</c:v>
                </c:pt>
                <c:pt idx="25">
                  <c:v>0.98048340627834496</c:v>
                </c:pt>
                <c:pt idx="26">
                  <c:v>0.980614929548422</c:v>
                </c:pt>
                <c:pt idx="27">
                  <c:v>0.98074647046119501</c:v>
                </c:pt>
                <c:pt idx="28">
                  <c:v>0.98087802901902998</c:v>
                </c:pt>
                <c:pt idx="29">
                  <c:v>0.98100960522429503</c:v>
                </c:pt>
                <c:pt idx="30">
                  <c:v>0.98114119907935604</c:v>
                </c:pt>
                <c:pt idx="31">
                  <c:v>0.981272810586582</c:v>
                </c:pt>
                <c:pt idx="32">
                  <c:v>0.98140443974834002</c:v>
                </c:pt>
                <c:pt idx="33">
                  <c:v>0.98153608656699798</c:v>
                </c:pt>
                <c:pt idx="34">
                  <c:v>0.98166775104492499</c:v>
                </c:pt>
                <c:pt idx="35">
                  <c:v>0.98179943318449003</c:v>
                </c:pt>
                <c:pt idx="36">
                  <c:v>0.98193113298806101</c:v>
                </c:pt>
                <c:pt idx="37">
                  <c:v>0.98206285045800901</c:v>
                </c:pt>
                <c:pt idx="38">
                  <c:v>0.98219458559670303</c:v>
                </c:pt>
                <c:pt idx="39">
                  <c:v>0.98232633840651395</c:v>
                </c:pt>
                <c:pt idx="40">
                  <c:v>0.982458108889811</c:v>
                </c:pt>
                <c:pt idx="41">
                  <c:v>0.98258989704896504</c:v>
                </c:pt>
                <c:pt idx="42">
                  <c:v>0.98272170288634797</c:v>
                </c:pt>
                <c:pt idx="43">
                  <c:v>0.98285352640433099</c:v>
                </c:pt>
                <c:pt idx="44">
                  <c:v>0.98298536760528499</c:v>
                </c:pt>
                <c:pt idx="45">
                  <c:v>0.98311722649158195</c:v>
                </c:pt>
                <c:pt idx="46">
                  <c:v>0.98324910306559599</c:v>
                </c:pt>
                <c:pt idx="47">
                  <c:v>0.98338099732969797</c:v>
                </c:pt>
                <c:pt idx="48">
                  <c:v>0.98351290928626101</c:v>
                </c:pt>
                <c:pt idx="49">
                  <c:v>0.98364483893765997</c:v>
                </c:pt>
                <c:pt idx="50">
                  <c:v>0.98377678628626597</c:v>
                </c:pt>
                <c:pt idx="51">
                  <c:v>0.983909200754705</c:v>
                </c:pt>
                <c:pt idx="52">
                  <c:v>0.98404432993463198</c:v>
                </c:pt>
                <c:pt idx="53">
                  <c:v>0.98418487221353901</c:v>
                </c:pt>
                <c:pt idx="54">
                  <c:v>0.98433352758667303</c:v>
                </c:pt>
                <c:pt idx="55">
                  <c:v>0.984492997842493</c:v>
                </c:pt>
                <c:pt idx="56">
                  <c:v>0.98466598682226203</c:v>
                </c:pt>
                <c:pt idx="57">
                  <c:v>0.98485520075386901</c:v>
                </c:pt>
                <c:pt idx="58">
                  <c:v>0.98506334866001699</c:v>
                </c:pt>
                <c:pt idx="59">
                  <c:v>0.98529314284093505</c:v>
                </c:pt>
                <c:pt idx="60">
                  <c:v>0.98554729943179897</c:v>
                </c:pt>
                <c:pt idx="61">
                  <c:v>0.98582853903510403</c:v>
                </c:pt>
                <c:pt idx="62">
                  <c:v>0.98613958742824903</c:v>
                </c:pt>
                <c:pt idx="63">
                  <c:v>0.98648317634668503</c:v>
                </c:pt>
                <c:pt idx="64">
                  <c:v>0.98686204434298797</c:v>
                </c:pt>
                <c:pt idx="65">
                  <c:v>0.987278937722328</c:v>
                </c:pt>
                <c:pt idx="66">
                  <c:v>0.98773661155484205</c:v>
                </c:pt>
                <c:pt idx="67">
                  <c:v>0.98823783076550897</c:v>
                </c:pt>
                <c:pt idx="68">
                  <c:v>0.98878537130220001</c:v>
                </c:pt>
                <c:pt idx="69">
                  <c:v>0.98938202138267395</c:v>
                </c:pt>
                <c:pt idx="70">
                  <c:v>0.99003058282136802</c:v>
                </c:pt>
                <c:pt idx="71">
                  <c:v>0.99073387243695299</c:v>
                </c:pt>
                <c:pt idx="72">
                  <c:v>0.99149472354170998</c:v>
                </c:pt>
                <c:pt idx="73">
                  <c:v>0.99231598751391203</c:v>
                </c:pt>
                <c:pt idx="74">
                  <c:v>0.99320053545451104</c:v>
                </c:pt>
                <c:pt idx="75">
                  <c:v>0.99415125992955899</c:v>
                </c:pt>
                <c:pt idx="76">
                  <c:v>0.995171076799929</c:v>
                </c:pt>
                <c:pt idx="77">
                  <c:v>0.99626292714003795</c:v>
                </c:pt>
                <c:pt idx="78">
                  <c:v>0.99742977924743204</c:v>
                </c:pt>
                <c:pt idx="79">
                  <c:v>0.99867463074525198</c:v>
                </c:pt>
                <c:pt idx="80">
                  <c:v>1</c:v>
                </c:pt>
                <c:pt idx="81">
                  <c:v>1.00140501476416</c:v>
                </c:pt>
                <c:pt idx="82">
                  <c:v>1.0028874096336</c:v>
                </c:pt>
                <c:pt idx="83">
                  <c:v>1.0044449179086901</c:v>
                </c:pt>
                <c:pt idx="84">
                  <c:v>1.00607527399817</c:v>
                </c:pt>
                <c:pt idx="85">
                  <c:v>1.0077762116222599</c:v>
                </c:pt>
                <c:pt idx="86">
                  <c:v>1.0095454620715201</c:v>
                </c:pt>
                <c:pt idx="87">
                  <c:v>1.0113807525209</c:v>
                </c:pt>
                <c:pt idx="88">
                  <c:v>1.0132798043983799</c:v>
                </c:pt>
                <c:pt idx="89">
                  <c:v>1.01524033180812</c:v>
                </c:pt>
                <c:pt idx="90">
                  <c:v>1.0172600400076699</c:v>
                </c:pt>
                <c:pt idx="91">
                  <c:v>1.0193366239391799</c:v>
                </c:pt>
                <c:pt idx="92">
                  <c:v>1.0214677668147001</c:v>
                </c:pt>
                <c:pt idx="93">
                  <c:v>1.0236511387555101</c:v>
                </c:pt>
                <c:pt idx="94">
                  <c:v>1.0258843954857599</c:v>
                </c:pt>
                <c:pt idx="95">
                  <c:v>1.0281651770806499</c:v>
                </c:pt>
                <c:pt idx="96">
                  <c:v>1.03049110676946</c:v>
                </c:pt>
                <c:pt idx="97">
                  <c:v>1.0328597897940699</c:v>
                </c:pt>
                <c:pt idx="98">
                  <c:v>1.0352688123231699</c:v>
                </c:pt>
                <c:pt idx="99">
                  <c:v>1.0377157404231101</c:v>
                </c:pt>
                <c:pt idx="100">
                  <c:v>1.0401981190858001</c:v>
                </c:pt>
                <c:pt idx="101">
                  <c:v>1.0427134713145501</c:v>
                </c:pt>
                <c:pt idx="102">
                  <c:v>1.0452592972686301</c:v>
                </c:pt>
                <c:pt idx="103">
                  <c:v>1.04783307346737</c:v>
                </c:pt>
                <c:pt idx="104">
                  <c:v>1.0504322520548099</c:v>
                </c:pt>
                <c:pt idx="105">
                  <c:v>1.0530542601258499</c:v>
                </c:pt>
                <c:pt idx="106">
                  <c:v>1.0556964991148801</c:v>
                </c:pt>
                <c:pt idx="107">
                  <c:v>1.0583563442480901</c:v>
                </c:pt>
                <c:pt idx="108">
                  <c:v>1.0610311440604601</c:v>
                </c:pt>
                <c:pt idx="109">
                  <c:v>1.0637182199787001</c:v>
                </c:pt>
                <c:pt idx="110">
                  <c:v>1.0664148659711601</c:v>
                </c:pt>
                <c:pt idx="111">
                  <c:v>1.0691188102714499</c:v>
                </c:pt>
                <c:pt idx="112">
                  <c:v>1.07182961054778</c:v>
                </c:pt>
                <c:pt idx="113">
                  <c:v>1.07454728418381</c:v>
                </c:pt>
                <c:pt idx="114">
                  <c:v>1.0772718486072499</c:v>
                </c:pt>
                <c:pt idx="115">
                  <c:v>1.08000332129003</c:v>
                </c:pt>
                <c:pt idx="116">
                  <c:v>1.08274171974833</c:v>
                </c:pt>
                <c:pt idx="117">
                  <c:v>1.0854870615428001</c:v>
                </c:pt>
                <c:pt idx="118">
                  <c:v>1.0882393642785899</c:v>
                </c:pt>
                <c:pt idx="119">
                  <c:v>1.0909986456054701</c:v>
                </c:pt>
                <c:pt idx="120">
                  <c:v>1.093764923218</c:v>
                </c:pt>
                <c:pt idx="121">
                  <c:v>1.09653821485558</c:v>
                </c:pt>
                <c:pt idx="122">
                  <c:v>1.0993185383026001</c:v>
                </c:pt>
                <c:pt idx="123">
                  <c:v>1.1021059113885301</c:v>
                </c:pt>
                <c:pt idx="124">
                  <c:v>1.10490035198805</c:v>
                </c:pt>
                <c:pt idx="125">
                  <c:v>1.10770187802119</c:v>
                </c:pt>
                <c:pt idx="126">
                  <c:v>1.1105105074533801</c:v>
                </c:pt>
                <c:pt idx="127">
                  <c:v>1.11332625829562</c:v>
                </c:pt>
                <c:pt idx="128">
                  <c:v>1.11614914860458</c:v>
                </c:pt>
                <c:pt idx="129">
                  <c:v>1.1189791964827001</c:v>
                </c:pt>
                <c:pt idx="130">
                  <c:v>1.12181642007833</c:v>
                </c:pt>
                <c:pt idx="131">
                  <c:v>1.12466083758584</c:v>
                </c:pt>
                <c:pt idx="132">
                  <c:v>1.12751246724573</c:v>
                </c:pt>
                <c:pt idx="133">
                  <c:v>1.13037132734473</c:v>
                </c:pt>
                <c:pt idx="134">
                  <c:v>1.1332374362159701</c:v>
                </c:pt>
                <c:pt idx="135">
                  <c:v>1.13611081223904</c:v>
                </c:pt>
                <c:pt idx="136">
                  <c:v>1.1389914738401401</c:v>
                </c:pt>
                <c:pt idx="137">
                  <c:v>1.1418794394922001</c:v>
                </c:pt>
                <c:pt idx="138">
                  <c:v>1.14477472771496</c:v>
                </c:pt>
                <c:pt idx="139">
                  <c:v>1.1476773570751599</c:v>
                </c:pt>
                <c:pt idx="140">
                  <c:v>1.1505873461865801</c:v>
                </c:pt>
                <c:pt idx="141">
                  <c:v>1.1535047137102099</c:v>
                </c:pt>
                <c:pt idx="142">
                  <c:v>1.1564294783543601</c:v>
                </c:pt>
                <c:pt idx="143">
                  <c:v>1.1593616588747699</c:v>
                </c:pt>
                <c:pt idx="144">
                  <c:v>1.16230127407474</c:v>
                </c:pt>
                <c:pt idx="145">
                  <c:v>1.16524834280525</c:v>
                </c:pt>
                <c:pt idx="146">
                  <c:v>1.16820288396506</c:v>
                </c:pt>
                <c:pt idx="147">
                  <c:v>1.17116491650087</c:v>
                </c:pt>
                <c:pt idx="148">
                  <c:v>1.1741344594073999</c:v>
                </c:pt>
                <c:pt idx="149">
                  <c:v>1.17711153172756</c:v>
                </c:pt>
                <c:pt idx="150">
                  <c:v>1.18009615255251</c:v>
                </c:pt>
                <c:pt idx="151">
                  <c:v>1.18308834102184</c:v>
                </c:pt>
                <c:pt idx="152">
                  <c:v>1.1860881163236701</c:v>
                </c:pt>
                <c:pt idx="153">
                  <c:v>1.1890954976947501</c:v>
                </c:pt>
                <c:pt idx="154">
                  <c:v>1.1921105044206399</c:v>
                </c:pt>
                <c:pt idx="155">
                  <c:v>1.1951331558357601</c:v>
                </c:pt>
                <c:pt idx="156">
                  <c:v>1.19816347132359</c:v>
                </c:pt>
                <c:pt idx="157">
                  <c:v>1.20120147031674</c:v>
                </c:pt>
                <c:pt idx="158">
                  <c:v>1.20424717229709</c:v>
                </c:pt>
                <c:pt idx="159">
                  <c:v>1.2073005967959101</c:v>
                </c:pt>
                <c:pt idx="160">
                  <c:v>1.21036176339402</c:v>
                </c:pt>
                <c:pt idx="161">
                  <c:v>1.21343069172187</c:v>
                </c:pt>
                <c:pt idx="162">
                  <c:v>1.21650740145967</c:v>
                </c:pt>
                <c:pt idx="163">
                  <c:v>1.21959191233756</c:v>
                </c:pt>
                <c:pt idx="164">
                  <c:v>1.22268424413569</c:v>
                </c:pt>
                <c:pt idx="165">
                  <c:v>1.2257844166843599</c:v>
                </c:pt>
                <c:pt idx="166">
                  <c:v>1.22889244986417</c:v>
                </c:pt>
                <c:pt idx="167">
                  <c:v>1.2320083636060899</c:v>
                </c:pt>
                <c:pt idx="168">
                  <c:v>1.23513217789167</c:v>
                </c:pt>
                <c:pt idx="169">
                  <c:v>1.2382639127531101</c:v>
                </c:pt>
                <c:pt idx="170">
                  <c:v>1.2414035882733701</c:v>
                </c:pt>
                <c:pt idx="171">
                  <c:v>1.2445512245863799</c:v>
                </c:pt>
                <c:pt idx="172">
                  <c:v>1.2477068418771</c:v>
                </c:pt>
                <c:pt idx="173">
                  <c:v>1.2508704603816601</c:v>
                </c:pt>
                <c:pt idx="174">
                  <c:v>1.25404210038751</c:v>
                </c:pt>
                <c:pt idx="175">
                  <c:v>1.2572217822335301</c:v>
                </c:pt>
                <c:pt idx="176">
                  <c:v>1.2604095263102</c:v>
                </c:pt>
                <c:pt idx="177">
                  <c:v>1.26360535305966</c:v>
                </c:pt>
                <c:pt idx="178">
                  <c:v>1.2668092829758999</c:v>
                </c:pt>
                <c:pt idx="179">
                  <c:v>1.27002133660489</c:v>
                </c:pt>
                <c:pt idx="180">
                  <c:v>1.2732415345446799</c:v>
                </c:pt>
                <c:pt idx="181">
                  <c:v>1.27646989744553</c:v>
                </c:pt>
                <c:pt idx="182">
                  <c:v>1.27970644601009</c:v>
                </c:pt>
                <c:pt idx="183">
                  <c:v>1.28295120099349</c:v>
                </c:pt>
                <c:pt idx="184">
                  <c:v>1.2862041832034801</c:v>
                </c:pt>
                <c:pt idx="185">
                  <c:v>1.2894654135005701</c:v>
                </c:pt>
                <c:pt idx="186">
                  <c:v>1.29273491279818</c:v>
                </c:pt>
                <c:pt idx="187">
                  <c:v>1.2960127020627299</c:v>
                </c:pt>
                <c:pt idx="188">
                  <c:v>1.2992988023138301</c:v>
                </c:pt>
                <c:pt idx="189">
                  <c:v>1.3025932346243601</c:v>
                </c:pt>
                <c:pt idx="190">
                  <c:v>1.30589602012064</c:v>
                </c:pt>
                <c:pt idx="191">
                  <c:v>1.30920717998258</c:v>
                </c:pt>
                <c:pt idx="192">
                  <c:v>1.31252673544375</c:v>
                </c:pt>
                <c:pt idx="193">
                  <c:v>1.3158547077915901</c:v>
                </c:pt>
                <c:pt idx="194">
                  <c:v>1.3191911183675</c:v>
                </c:pt>
                <c:pt idx="195">
                  <c:v>1.32253598856701</c:v>
                </c:pt>
                <c:pt idx="196">
                  <c:v>1.3258893398398699</c:v>
                </c:pt>
                <c:pt idx="197">
                  <c:v>1.32925119369026</c:v>
                </c:pt>
                <c:pt idx="198">
                  <c:v>1.3326215716768299</c:v>
                </c:pt>
                <c:pt idx="199">
                  <c:v>1.3360004954129401</c:v>
                </c:pt>
                <c:pt idx="200">
                  <c:v>1.33938798656674</c:v>
                </c:pt>
                <c:pt idx="201">
                  <c:v>1.3427840668613</c:v>
                </c:pt>
                <c:pt idx="202">
                  <c:v>1.34618875807478</c:v>
                </c:pt>
                <c:pt idx="203">
                  <c:v>1.3496020820405901</c:v>
                </c:pt>
                <c:pt idx="204">
                  <c:v>1.35302406064744</c:v>
                </c:pt>
                <c:pt idx="205">
                  <c:v>1.3564547158396001</c:v>
                </c:pt>
                <c:pt idx="206">
                  <c:v>1.3598940696169399</c:v>
                </c:pt>
                <c:pt idx="207">
                  <c:v>1.3633421440351301</c:v>
                </c:pt>
                <c:pt idx="208">
                  <c:v>1.3667989612057601</c:v>
                </c:pt>
                <c:pt idx="209">
                  <c:v>1.37026454329648</c:v>
                </c:pt>
                <c:pt idx="210">
                  <c:v>1.3737389125311601</c:v>
                </c:pt>
                <c:pt idx="211">
                  <c:v>1.3772220911899999</c:v>
                </c:pt>
                <c:pt idx="212">
                  <c:v>1.3807141016097</c:v>
                </c:pt>
                <c:pt idx="213">
                  <c:v>1.3842149661836201</c:v>
                </c:pt>
                <c:pt idx="214">
                  <c:v>1.3877247073618499</c:v>
                </c:pt>
                <c:pt idx="215">
                  <c:v>1.3912433476514501</c:v>
                </c:pt>
                <c:pt idx="216">
                  <c:v>1.3947709096165299</c:v>
                </c:pt>
                <c:pt idx="217">
                  <c:v>1.3983074158784099</c:v>
                </c:pt>
                <c:pt idx="218">
                  <c:v>1.40185288911576</c:v>
                </c:pt>
                <c:pt idx="219">
                  <c:v>1.4054073520647601</c:v>
                </c:pt>
                <c:pt idx="220">
                  <c:v>1.4089708275192601</c:v>
                </c:pt>
                <c:pt idx="221">
                  <c:v>1.4125433383308601</c:v>
                </c:pt>
                <c:pt idx="222">
                  <c:v>1.41612490740915</c:v>
                </c:pt>
                <c:pt idx="223">
                  <c:v>1.4197155577217699</c:v>
                </c:pt>
                <c:pt idx="224">
                  <c:v>1.4233153122946101</c:v>
                </c:pt>
                <c:pt idx="225">
                  <c:v>1.4269241942119599</c:v>
                </c:pt>
                <c:pt idx="226">
                  <c:v>1.4305422266165999</c:v>
                </c:pt>
                <c:pt idx="227">
                  <c:v>1.43416943271004</c:v>
                </c:pt>
                <c:pt idx="228">
                  <c:v>1.43780583575257</c:v>
                </c:pt>
                <c:pt idx="229">
                  <c:v>1.4414514590634899</c:v>
                </c:pt>
                <c:pt idx="230">
                  <c:v>1.44510632602123</c:v>
                </c:pt>
                <c:pt idx="231">
                  <c:v>1.4487704600634601</c:v>
                </c:pt>
                <c:pt idx="232">
                  <c:v>1.45244388468733</c:v>
                </c:pt>
                <c:pt idx="233">
                  <c:v>1.45612662344951</c:v>
                </c:pt>
                <c:pt idx="234">
                  <c:v>1.45981869996646</c:v>
                </c:pt>
                <c:pt idx="235">
                  <c:v>1.46352013791447</c:v>
                </c:pt>
                <c:pt idx="236">
                  <c:v>1.4672309610298799</c:v>
                </c:pt>
                <c:pt idx="237">
                  <c:v>1.4709511931092301</c:v>
                </c:pt>
                <c:pt idx="238">
                  <c:v>1.47468085800938</c:v>
                </c:pt>
                <c:pt idx="239">
                  <c:v>1.47841997964767</c:v>
                </c:pt>
                <c:pt idx="240">
                  <c:v>1.48216858200212</c:v>
                </c:pt>
              </c:numCache>
            </c:numRef>
          </c:yVal>
          <c:smooth val="0"/>
        </c:ser>
        <c:ser>
          <c:idx val="1"/>
          <c:order val="1"/>
          <c:tx>
            <c:strRef>
              <c:f>Microsoft_Excel_Worksheet3!$C$1</c:f>
              <c:strCache>
                <c:ptCount val="1"/>
                <c:pt idx="0">
                  <c:v>lower</c:v>
                </c:pt>
              </c:strCache>
            </c:strRef>
          </c:tx>
          <c:spPr>
            <a:ln w="41275">
              <a:solidFill>
                <a:srgbClr val="00FF00"/>
              </a:solidFill>
              <a:prstDash val="sysDash"/>
            </a:ln>
          </c:spPr>
          <c:marker>
            <c:symbol val="none"/>
          </c:marker>
          <c:xVal>
            <c:numRef>
              <c:f>Microsoft_Excel_Worksheet3!$A$2:$A$10002</c:f>
              <c:numCache>
                <c:formatCode>General</c:formatCode>
                <c:ptCount val="10001"/>
                <c:pt idx="0">
                  <c:v>0.1</c:v>
                </c:pt>
                <c:pt idx="1">
                  <c:v>0.11</c:v>
                </c:pt>
                <c:pt idx="2">
                  <c:v>0.12</c:v>
                </c:pt>
                <c:pt idx="3">
                  <c:v>0.13</c:v>
                </c:pt>
                <c:pt idx="4">
                  <c:v>0.14000000000000001</c:v>
                </c:pt>
                <c:pt idx="5">
                  <c:v>0.15</c:v>
                </c:pt>
                <c:pt idx="6">
                  <c:v>0.16</c:v>
                </c:pt>
                <c:pt idx="7">
                  <c:v>0.17</c:v>
                </c:pt>
                <c:pt idx="8">
                  <c:v>0.18</c:v>
                </c:pt>
                <c:pt idx="9">
                  <c:v>0.19</c:v>
                </c:pt>
                <c:pt idx="10">
                  <c:v>0.2</c:v>
                </c:pt>
                <c:pt idx="11">
                  <c:v>0.21</c:v>
                </c:pt>
                <c:pt idx="12">
                  <c:v>0.22</c:v>
                </c:pt>
                <c:pt idx="13">
                  <c:v>0.23</c:v>
                </c:pt>
                <c:pt idx="14">
                  <c:v>0.24</c:v>
                </c:pt>
                <c:pt idx="15">
                  <c:v>0.25</c:v>
                </c:pt>
                <c:pt idx="16">
                  <c:v>0.26</c:v>
                </c:pt>
                <c:pt idx="17">
                  <c:v>0.27</c:v>
                </c:pt>
                <c:pt idx="18">
                  <c:v>0.28000000000000003</c:v>
                </c:pt>
                <c:pt idx="19">
                  <c:v>0.28999999999999998</c:v>
                </c:pt>
                <c:pt idx="20">
                  <c:v>0.3</c:v>
                </c:pt>
                <c:pt idx="21">
                  <c:v>0.31</c:v>
                </c:pt>
                <c:pt idx="22">
                  <c:v>0.32</c:v>
                </c:pt>
                <c:pt idx="23">
                  <c:v>0.33</c:v>
                </c:pt>
                <c:pt idx="24">
                  <c:v>0.34</c:v>
                </c:pt>
                <c:pt idx="25">
                  <c:v>0.35</c:v>
                </c:pt>
                <c:pt idx="26">
                  <c:v>0.36</c:v>
                </c:pt>
                <c:pt idx="27">
                  <c:v>0.37</c:v>
                </c:pt>
                <c:pt idx="28">
                  <c:v>0.38</c:v>
                </c:pt>
                <c:pt idx="29">
                  <c:v>0.39</c:v>
                </c:pt>
                <c:pt idx="30">
                  <c:v>0.4</c:v>
                </c:pt>
                <c:pt idx="31">
                  <c:v>0.41</c:v>
                </c:pt>
                <c:pt idx="32">
                  <c:v>0.42</c:v>
                </c:pt>
                <c:pt idx="33">
                  <c:v>0.43</c:v>
                </c:pt>
                <c:pt idx="34">
                  <c:v>0.44</c:v>
                </c:pt>
                <c:pt idx="35">
                  <c:v>0.45</c:v>
                </c:pt>
                <c:pt idx="36">
                  <c:v>0.46</c:v>
                </c:pt>
                <c:pt idx="37">
                  <c:v>0.47</c:v>
                </c:pt>
                <c:pt idx="38">
                  <c:v>0.48</c:v>
                </c:pt>
                <c:pt idx="39">
                  <c:v>0.49</c:v>
                </c:pt>
                <c:pt idx="40">
                  <c:v>0.5</c:v>
                </c:pt>
                <c:pt idx="41">
                  <c:v>0.51</c:v>
                </c:pt>
                <c:pt idx="42">
                  <c:v>0.52</c:v>
                </c:pt>
                <c:pt idx="43">
                  <c:v>0.53</c:v>
                </c:pt>
                <c:pt idx="44">
                  <c:v>0.54</c:v>
                </c:pt>
                <c:pt idx="45">
                  <c:v>0.55000000000000004</c:v>
                </c:pt>
                <c:pt idx="46">
                  <c:v>0.56000000000000005</c:v>
                </c:pt>
                <c:pt idx="47">
                  <c:v>0.56999999999999995</c:v>
                </c:pt>
                <c:pt idx="48">
                  <c:v>0.57999999999999996</c:v>
                </c:pt>
                <c:pt idx="49">
                  <c:v>0.59</c:v>
                </c:pt>
                <c:pt idx="50">
                  <c:v>0.6</c:v>
                </c:pt>
                <c:pt idx="51">
                  <c:v>0.61</c:v>
                </c:pt>
                <c:pt idx="52">
                  <c:v>0.62</c:v>
                </c:pt>
                <c:pt idx="53">
                  <c:v>0.63</c:v>
                </c:pt>
                <c:pt idx="54">
                  <c:v>0.64</c:v>
                </c:pt>
                <c:pt idx="55">
                  <c:v>0.65</c:v>
                </c:pt>
                <c:pt idx="56">
                  <c:v>0.66</c:v>
                </c:pt>
                <c:pt idx="57">
                  <c:v>0.67</c:v>
                </c:pt>
                <c:pt idx="58">
                  <c:v>0.68</c:v>
                </c:pt>
                <c:pt idx="59">
                  <c:v>0.69</c:v>
                </c:pt>
                <c:pt idx="60">
                  <c:v>0.7</c:v>
                </c:pt>
                <c:pt idx="61">
                  <c:v>0.71</c:v>
                </c:pt>
                <c:pt idx="62">
                  <c:v>0.72</c:v>
                </c:pt>
                <c:pt idx="63">
                  <c:v>0.73</c:v>
                </c:pt>
                <c:pt idx="64">
                  <c:v>0.74</c:v>
                </c:pt>
                <c:pt idx="65">
                  <c:v>0.75</c:v>
                </c:pt>
                <c:pt idx="66">
                  <c:v>0.76</c:v>
                </c:pt>
                <c:pt idx="67">
                  <c:v>0.77</c:v>
                </c:pt>
                <c:pt idx="68">
                  <c:v>0.78</c:v>
                </c:pt>
                <c:pt idx="69">
                  <c:v>0.79</c:v>
                </c:pt>
                <c:pt idx="70">
                  <c:v>0.8</c:v>
                </c:pt>
                <c:pt idx="71">
                  <c:v>0.81</c:v>
                </c:pt>
                <c:pt idx="72">
                  <c:v>0.82</c:v>
                </c:pt>
                <c:pt idx="73">
                  <c:v>0.83</c:v>
                </c:pt>
                <c:pt idx="74">
                  <c:v>0.84</c:v>
                </c:pt>
                <c:pt idx="75">
                  <c:v>0.85</c:v>
                </c:pt>
                <c:pt idx="76">
                  <c:v>0.86</c:v>
                </c:pt>
                <c:pt idx="77">
                  <c:v>0.87</c:v>
                </c:pt>
                <c:pt idx="78">
                  <c:v>0.88</c:v>
                </c:pt>
                <c:pt idx="79">
                  <c:v>0.89</c:v>
                </c:pt>
                <c:pt idx="80">
                  <c:v>0.9</c:v>
                </c:pt>
                <c:pt idx="81">
                  <c:v>0.91</c:v>
                </c:pt>
                <c:pt idx="82">
                  <c:v>0.92</c:v>
                </c:pt>
                <c:pt idx="83">
                  <c:v>0.93</c:v>
                </c:pt>
                <c:pt idx="84">
                  <c:v>0.94</c:v>
                </c:pt>
                <c:pt idx="85">
                  <c:v>0.95</c:v>
                </c:pt>
                <c:pt idx="86">
                  <c:v>0.96</c:v>
                </c:pt>
                <c:pt idx="87">
                  <c:v>0.97</c:v>
                </c:pt>
                <c:pt idx="88">
                  <c:v>0.98</c:v>
                </c:pt>
                <c:pt idx="89">
                  <c:v>0.99</c:v>
                </c:pt>
                <c:pt idx="90">
                  <c:v>1</c:v>
                </c:pt>
                <c:pt idx="91">
                  <c:v>1.01</c:v>
                </c:pt>
                <c:pt idx="92">
                  <c:v>1.02</c:v>
                </c:pt>
                <c:pt idx="93">
                  <c:v>1.03</c:v>
                </c:pt>
                <c:pt idx="94">
                  <c:v>1.04</c:v>
                </c:pt>
                <c:pt idx="95">
                  <c:v>1.05</c:v>
                </c:pt>
                <c:pt idx="96">
                  <c:v>1.06</c:v>
                </c:pt>
                <c:pt idx="97">
                  <c:v>1.07</c:v>
                </c:pt>
                <c:pt idx="98">
                  <c:v>1.08</c:v>
                </c:pt>
                <c:pt idx="99">
                  <c:v>1.0900000000000001</c:v>
                </c:pt>
                <c:pt idx="100">
                  <c:v>1.1000000000000001</c:v>
                </c:pt>
                <c:pt idx="101">
                  <c:v>1.1100000000000001</c:v>
                </c:pt>
                <c:pt idx="102">
                  <c:v>1.1200000000000001</c:v>
                </c:pt>
                <c:pt idx="103">
                  <c:v>1.1299999999999999</c:v>
                </c:pt>
                <c:pt idx="104">
                  <c:v>1.1399999999999999</c:v>
                </c:pt>
                <c:pt idx="105">
                  <c:v>1.1499999999999999</c:v>
                </c:pt>
                <c:pt idx="106">
                  <c:v>1.1599999999999999</c:v>
                </c:pt>
                <c:pt idx="107">
                  <c:v>1.17</c:v>
                </c:pt>
                <c:pt idx="108">
                  <c:v>1.18</c:v>
                </c:pt>
                <c:pt idx="109">
                  <c:v>1.19</c:v>
                </c:pt>
                <c:pt idx="110">
                  <c:v>1.2</c:v>
                </c:pt>
                <c:pt idx="111">
                  <c:v>1.21</c:v>
                </c:pt>
                <c:pt idx="112">
                  <c:v>1.22</c:v>
                </c:pt>
                <c:pt idx="113">
                  <c:v>1.23</c:v>
                </c:pt>
                <c:pt idx="114">
                  <c:v>1.24</c:v>
                </c:pt>
                <c:pt idx="115">
                  <c:v>1.25</c:v>
                </c:pt>
                <c:pt idx="116">
                  <c:v>1.26</c:v>
                </c:pt>
                <c:pt idx="117">
                  <c:v>1.27</c:v>
                </c:pt>
                <c:pt idx="118">
                  <c:v>1.28</c:v>
                </c:pt>
                <c:pt idx="119">
                  <c:v>1.29</c:v>
                </c:pt>
                <c:pt idx="120">
                  <c:v>1.3</c:v>
                </c:pt>
                <c:pt idx="121">
                  <c:v>1.31</c:v>
                </c:pt>
                <c:pt idx="122">
                  <c:v>1.32</c:v>
                </c:pt>
                <c:pt idx="123">
                  <c:v>1.33</c:v>
                </c:pt>
                <c:pt idx="124">
                  <c:v>1.34</c:v>
                </c:pt>
                <c:pt idx="125">
                  <c:v>1.35</c:v>
                </c:pt>
                <c:pt idx="126">
                  <c:v>1.36</c:v>
                </c:pt>
                <c:pt idx="127">
                  <c:v>1.37</c:v>
                </c:pt>
                <c:pt idx="128">
                  <c:v>1.38</c:v>
                </c:pt>
                <c:pt idx="129">
                  <c:v>1.39</c:v>
                </c:pt>
                <c:pt idx="130">
                  <c:v>1.4</c:v>
                </c:pt>
                <c:pt idx="131">
                  <c:v>1.41</c:v>
                </c:pt>
                <c:pt idx="132">
                  <c:v>1.42</c:v>
                </c:pt>
                <c:pt idx="133">
                  <c:v>1.43</c:v>
                </c:pt>
                <c:pt idx="134">
                  <c:v>1.44</c:v>
                </c:pt>
                <c:pt idx="135">
                  <c:v>1.45</c:v>
                </c:pt>
                <c:pt idx="136">
                  <c:v>1.46</c:v>
                </c:pt>
                <c:pt idx="137">
                  <c:v>1.47</c:v>
                </c:pt>
                <c:pt idx="138">
                  <c:v>1.48</c:v>
                </c:pt>
                <c:pt idx="139">
                  <c:v>1.49</c:v>
                </c:pt>
                <c:pt idx="140">
                  <c:v>1.5</c:v>
                </c:pt>
                <c:pt idx="141">
                  <c:v>1.51</c:v>
                </c:pt>
                <c:pt idx="142">
                  <c:v>1.52</c:v>
                </c:pt>
                <c:pt idx="143">
                  <c:v>1.53</c:v>
                </c:pt>
                <c:pt idx="144">
                  <c:v>1.54</c:v>
                </c:pt>
                <c:pt idx="145">
                  <c:v>1.55</c:v>
                </c:pt>
                <c:pt idx="146">
                  <c:v>1.56</c:v>
                </c:pt>
                <c:pt idx="147">
                  <c:v>1.57</c:v>
                </c:pt>
                <c:pt idx="148">
                  <c:v>1.58</c:v>
                </c:pt>
                <c:pt idx="149">
                  <c:v>1.59</c:v>
                </c:pt>
                <c:pt idx="150">
                  <c:v>1.6</c:v>
                </c:pt>
                <c:pt idx="151">
                  <c:v>1.61</c:v>
                </c:pt>
                <c:pt idx="152">
                  <c:v>1.62</c:v>
                </c:pt>
                <c:pt idx="153">
                  <c:v>1.63</c:v>
                </c:pt>
                <c:pt idx="154">
                  <c:v>1.64</c:v>
                </c:pt>
                <c:pt idx="155">
                  <c:v>1.65</c:v>
                </c:pt>
                <c:pt idx="156">
                  <c:v>1.66</c:v>
                </c:pt>
                <c:pt idx="157">
                  <c:v>1.67</c:v>
                </c:pt>
                <c:pt idx="158">
                  <c:v>1.68</c:v>
                </c:pt>
                <c:pt idx="159">
                  <c:v>1.69</c:v>
                </c:pt>
                <c:pt idx="160">
                  <c:v>1.7</c:v>
                </c:pt>
                <c:pt idx="161">
                  <c:v>1.71</c:v>
                </c:pt>
                <c:pt idx="162">
                  <c:v>1.72</c:v>
                </c:pt>
                <c:pt idx="163">
                  <c:v>1.73</c:v>
                </c:pt>
                <c:pt idx="164">
                  <c:v>1.74</c:v>
                </c:pt>
                <c:pt idx="165">
                  <c:v>1.75</c:v>
                </c:pt>
                <c:pt idx="166">
                  <c:v>1.76</c:v>
                </c:pt>
                <c:pt idx="167">
                  <c:v>1.77</c:v>
                </c:pt>
                <c:pt idx="168">
                  <c:v>1.78</c:v>
                </c:pt>
                <c:pt idx="169">
                  <c:v>1.79</c:v>
                </c:pt>
                <c:pt idx="170">
                  <c:v>1.8</c:v>
                </c:pt>
                <c:pt idx="171">
                  <c:v>1.81</c:v>
                </c:pt>
                <c:pt idx="172">
                  <c:v>1.82</c:v>
                </c:pt>
                <c:pt idx="173">
                  <c:v>1.83</c:v>
                </c:pt>
                <c:pt idx="174">
                  <c:v>1.84</c:v>
                </c:pt>
                <c:pt idx="175">
                  <c:v>1.85</c:v>
                </c:pt>
                <c:pt idx="176">
                  <c:v>1.86</c:v>
                </c:pt>
                <c:pt idx="177">
                  <c:v>1.87</c:v>
                </c:pt>
                <c:pt idx="178">
                  <c:v>1.88</c:v>
                </c:pt>
                <c:pt idx="179">
                  <c:v>1.89</c:v>
                </c:pt>
                <c:pt idx="180">
                  <c:v>1.9</c:v>
                </c:pt>
                <c:pt idx="181">
                  <c:v>1.91</c:v>
                </c:pt>
                <c:pt idx="182">
                  <c:v>1.92</c:v>
                </c:pt>
                <c:pt idx="183">
                  <c:v>1.93</c:v>
                </c:pt>
                <c:pt idx="184">
                  <c:v>1.94</c:v>
                </c:pt>
                <c:pt idx="185">
                  <c:v>1.95</c:v>
                </c:pt>
                <c:pt idx="186">
                  <c:v>1.96</c:v>
                </c:pt>
                <c:pt idx="187">
                  <c:v>1.97</c:v>
                </c:pt>
                <c:pt idx="188">
                  <c:v>1.98</c:v>
                </c:pt>
                <c:pt idx="189">
                  <c:v>1.99</c:v>
                </c:pt>
                <c:pt idx="190">
                  <c:v>2</c:v>
                </c:pt>
                <c:pt idx="191">
                  <c:v>2.0099999999999998</c:v>
                </c:pt>
                <c:pt idx="192">
                  <c:v>2.02</c:v>
                </c:pt>
                <c:pt idx="193">
                  <c:v>2.0299999999999998</c:v>
                </c:pt>
                <c:pt idx="194">
                  <c:v>2.04</c:v>
                </c:pt>
                <c:pt idx="195">
                  <c:v>2.0499999999999998</c:v>
                </c:pt>
                <c:pt idx="196">
                  <c:v>2.06</c:v>
                </c:pt>
                <c:pt idx="197">
                  <c:v>2.0699999999999998</c:v>
                </c:pt>
                <c:pt idx="198">
                  <c:v>2.08</c:v>
                </c:pt>
                <c:pt idx="199">
                  <c:v>2.09</c:v>
                </c:pt>
                <c:pt idx="200">
                  <c:v>2.1</c:v>
                </c:pt>
                <c:pt idx="201">
                  <c:v>2.11</c:v>
                </c:pt>
                <c:pt idx="202">
                  <c:v>2.12</c:v>
                </c:pt>
                <c:pt idx="203">
                  <c:v>2.13</c:v>
                </c:pt>
                <c:pt idx="204">
                  <c:v>2.14</c:v>
                </c:pt>
                <c:pt idx="205">
                  <c:v>2.15</c:v>
                </c:pt>
                <c:pt idx="206">
                  <c:v>2.16</c:v>
                </c:pt>
                <c:pt idx="207">
                  <c:v>2.17</c:v>
                </c:pt>
                <c:pt idx="208">
                  <c:v>2.1800000000000002</c:v>
                </c:pt>
                <c:pt idx="209">
                  <c:v>2.19</c:v>
                </c:pt>
                <c:pt idx="210">
                  <c:v>2.2000000000000002</c:v>
                </c:pt>
                <c:pt idx="211">
                  <c:v>2.21</c:v>
                </c:pt>
                <c:pt idx="212">
                  <c:v>2.2200000000000002</c:v>
                </c:pt>
                <c:pt idx="213">
                  <c:v>2.23</c:v>
                </c:pt>
                <c:pt idx="214">
                  <c:v>2.2400000000000002</c:v>
                </c:pt>
                <c:pt idx="215">
                  <c:v>2.25</c:v>
                </c:pt>
                <c:pt idx="216">
                  <c:v>2.2599999999999998</c:v>
                </c:pt>
                <c:pt idx="217">
                  <c:v>2.27</c:v>
                </c:pt>
                <c:pt idx="218">
                  <c:v>2.2799999999999998</c:v>
                </c:pt>
                <c:pt idx="219">
                  <c:v>2.29</c:v>
                </c:pt>
                <c:pt idx="220">
                  <c:v>2.2999999999999998</c:v>
                </c:pt>
                <c:pt idx="221">
                  <c:v>2.31</c:v>
                </c:pt>
                <c:pt idx="222">
                  <c:v>2.3199999999999998</c:v>
                </c:pt>
                <c:pt idx="223">
                  <c:v>2.33</c:v>
                </c:pt>
                <c:pt idx="224">
                  <c:v>2.34</c:v>
                </c:pt>
                <c:pt idx="225">
                  <c:v>2.35</c:v>
                </c:pt>
                <c:pt idx="226">
                  <c:v>2.36</c:v>
                </c:pt>
                <c:pt idx="227">
                  <c:v>2.37</c:v>
                </c:pt>
                <c:pt idx="228">
                  <c:v>2.38</c:v>
                </c:pt>
                <c:pt idx="229">
                  <c:v>2.39</c:v>
                </c:pt>
                <c:pt idx="230">
                  <c:v>2.4</c:v>
                </c:pt>
                <c:pt idx="231">
                  <c:v>2.41</c:v>
                </c:pt>
                <c:pt idx="232">
                  <c:v>2.42</c:v>
                </c:pt>
                <c:pt idx="233">
                  <c:v>2.4300000000000002</c:v>
                </c:pt>
                <c:pt idx="234">
                  <c:v>2.44</c:v>
                </c:pt>
                <c:pt idx="235">
                  <c:v>2.4500000000000002</c:v>
                </c:pt>
                <c:pt idx="236">
                  <c:v>2.46</c:v>
                </c:pt>
                <c:pt idx="237">
                  <c:v>2.4700000000000002</c:v>
                </c:pt>
                <c:pt idx="238">
                  <c:v>2.48</c:v>
                </c:pt>
                <c:pt idx="239">
                  <c:v>2.4900000000000002</c:v>
                </c:pt>
                <c:pt idx="240">
                  <c:v>2.5</c:v>
                </c:pt>
              </c:numCache>
            </c:numRef>
          </c:xVal>
          <c:yVal>
            <c:numRef>
              <c:f>Microsoft_Excel_Worksheet3!$C$2:$C$10002</c:f>
              <c:numCache>
                <c:formatCode>General</c:formatCode>
                <c:ptCount val="10001"/>
                <c:pt idx="0">
                  <c:v>0.82094540748937395</c:v>
                </c:pt>
                <c:pt idx="1">
                  <c:v>0.82299889051319497</c:v>
                </c:pt>
                <c:pt idx="2">
                  <c:v>0.82505744404074699</c:v>
                </c:pt>
                <c:pt idx="3">
                  <c:v>0.82712107761738995</c:v>
                </c:pt>
                <c:pt idx="4">
                  <c:v>0.82918980062865699</c:v>
                </c:pt>
                <c:pt idx="5">
                  <c:v>0.83126362228636996</c:v>
                </c:pt>
                <c:pt idx="6">
                  <c:v>0.83334255161352899</c:v>
                </c:pt>
                <c:pt idx="7">
                  <c:v>0.83542659742782499</c:v>
                </c:pt>
                <c:pt idx="8">
                  <c:v>0.83751576832365304</c:v>
                </c:pt>
                <c:pt idx="9">
                  <c:v>0.83961007265245402</c:v>
                </c:pt>
                <c:pt idx="10">
                  <c:v>0.84170951850119502</c:v>
                </c:pt>
                <c:pt idx="11">
                  <c:v>0.84381411366879699</c:v>
                </c:pt>
                <c:pt idx="12">
                  <c:v>0.84592386564026301</c:v>
                </c:pt>
                <c:pt idx="13">
                  <c:v>0.84803878155824697</c:v>
                </c:pt>
                <c:pt idx="14">
                  <c:v>0.850158868191777</c:v>
                </c:pt>
                <c:pt idx="15">
                  <c:v>0.85228413190177199</c:v>
                </c:pt>
                <c:pt idx="16">
                  <c:v>0.85441457860297698</c:v>
                </c:pt>
                <c:pt idx="17">
                  <c:v>0.85655021372189</c:v>
                </c:pt>
                <c:pt idx="18">
                  <c:v>0.85869104215014602</c:v>
                </c:pt>
                <c:pt idx="19">
                  <c:v>0.86083706819281403</c:v>
                </c:pt>
                <c:pt idx="20">
                  <c:v>0.86298829551092504</c:v>
                </c:pt>
                <c:pt idx="21">
                  <c:v>0.86514472705747603</c:v>
                </c:pt>
                <c:pt idx="22">
                  <c:v>0.86730636500604097</c:v>
                </c:pt>
                <c:pt idx="23">
                  <c:v>0.86947321067094596</c:v>
                </c:pt>
                <c:pt idx="24">
                  <c:v>0.87164526441787105</c:v>
                </c:pt>
                <c:pt idx="25">
                  <c:v>0.87382252556346596</c:v>
                </c:pt>
                <c:pt idx="26">
                  <c:v>0.87600499226241502</c:v>
                </c:pt>
                <c:pt idx="27">
                  <c:v>0.87819266138006002</c:v>
                </c:pt>
                <c:pt idx="28">
                  <c:v>0.880385528348401</c:v>
                </c:pt>
                <c:pt idx="29">
                  <c:v>0.88258358700288597</c:v>
                </c:pt>
                <c:pt idx="30">
                  <c:v>0.88478682939693598</c:v>
                </c:pt>
                <c:pt idx="31">
                  <c:v>0.88699524559059595</c:v>
                </c:pt>
                <c:pt idx="32">
                  <c:v>0.88920882340901097</c:v>
                </c:pt>
                <c:pt idx="33">
                  <c:v>0.89142754816557201</c:v>
                </c:pt>
                <c:pt idx="34">
                  <c:v>0.89365140234360196</c:v>
                </c:pt>
                <c:pt idx="35">
                  <c:v>0.89588036522913295</c:v>
                </c:pt>
                <c:pt idx="36">
                  <c:v>0.89811441248583301</c:v>
                </c:pt>
                <c:pt idx="37">
                  <c:v>0.90035351566116695</c:v>
                </c:pt>
                <c:pt idx="38">
                  <c:v>0.90259764161051104</c:v>
                </c:pt>
                <c:pt idx="39">
                  <c:v>0.90484675182290097</c:v>
                </c:pt>
                <c:pt idx="40">
                  <c:v>0.90710080162830897</c:v>
                </c:pt>
                <c:pt idx="41">
                  <c:v>0.90935973926149805</c:v>
                </c:pt>
                <c:pt idx="42">
                  <c:v>0.91162350475137099</c:v>
                </c:pt>
                <c:pt idx="43">
                  <c:v>0.913892028596758</c:v>
                </c:pt>
                <c:pt idx="44">
                  <c:v>0.91616523017938201</c:v>
                </c:pt>
                <c:pt idx="45">
                  <c:v>0.91844301585127897</c:v>
                </c:pt>
                <c:pt idx="46">
                  <c:v>0.92072527661640702</c:v>
                </c:pt>
                <c:pt idx="47">
                  <c:v>0.92301188530279099</c:v>
                </c:pt>
                <c:pt idx="48">
                  <c:v>0.92530269309031998</c:v>
                </c:pt>
                <c:pt idx="49">
                  <c:v>0.92759752521717498</c:v>
                </c:pt>
                <c:pt idx="50">
                  <c:v>0.92989617563032001</c:v>
                </c:pt>
                <c:pt idx="51">
                  <c:v>0.93219834973052595</c:v>
                </c:pt>
                <c:pt idx="52">
                  <c:v>0.93450352492888</c:v>
                </c:pt>
                <c:pt idx="53">
                  <c:v>0.93681113509629999</c:v>
                </c:pt>
                <c:pt idx="54">
                  <c:v>0.93912063031214599</c:v>
                </c:pt>
                <c:pt idx="55">
                  <c:v>0.94143148220439898</c:v>
                </c:pt>
                <c:pt idx="56">
                  <c:v>0.94374318996459905</c:v>
                </c:pt>
                <c:pt idx="57">
                  <c:v>0.94605528716028797</c:v>
                </c:pt>
                <c:pt idx="58">
                  <c:v>0.94836734948808399</c:v>
                </c:pt>
                <c:pt idx="59">
                  <c:v>0.95067900363457702</c:v>
                </c:pt>
                <c:pt idx="60">
                  <c:v>0.95298993744042304</c:v>
                </c:pt>
                <c:pt idx="61">
                  <c:v>0.95529991159578298</c:v>
                </c:pt>
                <c:pt idx="62">
                  <c:v>0.95760877313316295</c:v>
                </c:pt>
                <c:pt idx="63">
                  <c:v>0.95991647102700595</c:v>
                </c:pt>
                <c:pt idx="64">
                  <c:v>0.96222307425812903</c:v>
                </c:pt>
                <c:pt idx="65">
                  <c:v>0.96452879275508696</c:v>
                </c:pt>
                <c:pt idx="66">
                  <c:v>0.96683400168254297</c:v>
                </c:pt>
                <c:pt idx="67">
                  <c:v>0.96913926960683605</c:v>
                </c:pt>
                <c:pt idx="68">
                  <c:v>0.97144539112724504</c:v>
                </c:pt>
                <c:pt idx="69">
                  <c:v>0.97375342461218795</c:v>
                </c:pt>
                <c:pt idx="70">
                  <c:v>0.97606473571333496</c:v>
                </c:pt>
                <c:pt idx="71">
                  <c:v>0.97838104733406295</c:v>
                </c:pt>
                <c:pt idx="72">
                  <c:v>0.98070449668290405</c:v>
                </c:pt>
                <c:pt idx="73">
                  <c:v>0.98303769992222401</c:v>
                </c:pt>
                <c:pt idx="74">
                  <c:v>0.98538382469510899</c:v>
                </c:pt>
                <c:pt idx="75">
                  <c:v>0.98774667044081899</c:v>
                </c:pt>
                <c:pt idx="76">
                  <c:v>0.99013075584944399</c:v>
                </c:pt>
                <c:pt idx="77">
                  <c:v>0.99254141202180401</c:v>
                </c:pt>
                <c:pt idx="78">
                  <c:v>0.994984878867605</c:v>
                </c:pt>
                <c:pt idx="79">
                  <c:v>0.99746840098757905</c:v>
                </c:pt>
                <c:pt idx="80">
                  <c:v>1</c:v>
                </c:pt>
                <c:pt idx="81">
                  <c:v>1.0002250362514999</c:v>
                </c:pt>
                <c:pt idx="82">
                  <c:v>1.0005469407231</c:v>
                </c:pt>
                <c:pt idx="83">
                  <c:v>1.0009556059979801</c:v>
                </c:pt>
                <c:pt idx="84">
                  <c:v>1.00144138303137</c:v>
                </c:pt>
                <c:pt idx="85">
                  <c:v>1.0019951447553801</c:v>
                </c:pt>
                <c:pt idx="86">
                  <c:v>1.0026083379416799</c:v>
                </c:pt>
                <c:pt idx="87">
                  <c:v>1.0032730213751599</c:v>
                </c:pt>
                <c:pt idx="88">
                  <c:v>1.00398188945987</c:v>
                </c:pt>
                <c:pt idx="89">
                  <c:v>1.0047282814098899</c:v>
                </c:pt>
                <c:pt idx="90">
                  <c:v>1.0055061770587299</c:v>
                </c:pt>
                <c:pt idx="91">
                  <c:v>1.0063101809781001</c:v>
                </c:pt>
                <c:pt idx="92">
                  <c:v>1.00713549700077</c:v>
                </c:pt>
                <c:pt idx="93">
                  <c:v>1.00797789540451</c:v>
                </c:pt>
                <c:pt idx="94">
                  <c:v>1.00883367497333</c:v>
                </c:pt>
                <c:pt idx="95">
                  <c:v>1.00969962196226</c:v>
                </c:pt>
                <c:pt idx="96">
                  <c:v>1.01057296770853</c:v>
                </c:pt>
                <c:pt idx="97">
                  <c:v>1.0114513463061401</c:v>
                </c:pt>
                <c:pt idx="98">
                  <c:v>1.01233275343075</c:v>
                </c:pt>
                <c:pt idx="99">
                  <c:v>1.01321550709557</c:v>
                </c:pt>
                <c:pt idx="100">
                  <c:v>1.0140982108521399</c:v>
                </c:pt>
                <c:pt idx="101">
                  <c:v>1.0149797197294601</c:v>
                </c:pt>
                <c:pt idx="102">
                  <c:v>1.0158591090317499</c:v>
                </c:pt>
                <c:pt idx="103">
                  <c:v>1.0167356459849</c:v>
                </c:pt>
                <c:pt idx="104">
                  <c:v>1.0176087641290901</c:v>
                </c:pt>
                <c:pt idx="105">
                  <c:v>1.01847804029328</c:v>
                </c:pt>
                <c:pt idx="106">
                  <c:v>1.0193431739497001</c:v>
                </c:pt>
                <c:pt idx="107">
                  <c:v>1.02020396872693</c:v>
                </c:pt>
                <c:pt idx="108">
                  <c:v>1.0210603158543601</c:v>
                </c:pt>
                <c:pt idx="109">
                  <c:v>1.0219121793139201</c:v>
                </c:pt>
                <c:pt idx="110">
                  <c:v>1.0227595824837501</c:v>
                </c:pt>
                <c:pt idx="111">
                  <c:v>1.02360267736189</c:v>
                </c:pt>
                <c:pt idx="112">
                  <c:v>1.0244419383358401</c:v>
                </c:pt>
                <c:pt idx="113">
                  <c:v>1.02527785103997</c:v>
                </c:pt>
                <c:pt idx="114">
                  <c:v>1.02611083374249</c:v>
                </c:pt>
                <c:pt idx="115">
                  <c:v>1.02694124850057</c:v>
                </c:pt>
                <c:pt idx="116">
                  <c:v>1.0277694101972801</c:v>
                </c:pt>
                <c:pt idx="117">
                  <c:v>1.0285955939093401</c:v>
                </c:pt>
                <c:pt idx="118">
                  <c:v>1.02942004095041</c:v>
                </c:pt>
                <c:pt idx="119">
                  <c:v>1.03024296385684</c:v>
                </c:pt>
                <c:pt idx="120">
                  <c:v>1.03106455052333</c:v>
                </c:pt>
                <c:pt idx="121">
                  <c:v>1.03188496765156</c:v>
                </c:pt>
                <c:pt idx="122">
                  <c:v>1.0327043636400499</c:v>
                </c:pt>
                <c:pt idx="123">
                  <c:v>1.0335228710173801</c:v>
                </c:pt>
                <c:pt idx="124">
                  <c:v>1.0343406085000699</c:v>
                </c:pt>
                <c:pt idx="125">
                  <c:v>1.0351576827405</c:v>
                </c:pt>
                <c:pt idx="126">
                  <c:v>1.0359741898177099</c:v>
                </c:pt>
                <c:pt idx="127">
                  <c:v>1.0367902165137499</c:v>
                </c:pt>
                <c:pt idx="128">
                  <c:v>1.0376058414106399</c:v>
                </c:pt>
                <c:pt idx="129">
                  <c:v>1.0384211358363999</c:v>
                </c:pt>
                <c:pt idx="130">
                  <c:v>1.03923616468379</c:v>
                </c:pt>
                <c:pt idx="131">
                  <c:v>1.0400509871211601</c:v>
                </c:pt>
                <c:pt idx="132">
                  <c:v>1.0408656572115</c:v>
                </c:pt>
                <c:pt idx="133">
                  <c:v>1.0416802244533601</c:v>
                </c:pt>
                <c:pt idx="134">
                  <c:v>1.0424947342545801</c:v>
                </c:pt>
                <c:pt idx="135">
                  <c:v>1.0433092283485901</c:v>
                </c:pt>
                <c:pt idx="136">
                  <c:v>1.0441237451609899</c:v>
                </c:pt>
                <c:pt idx="137">
                  <c:v>1.04493832013336</c:v>
                </c:pt>
                <c:pt idx="138">
                  <c:v>1.04575298600984</c:v>
                </c:pt>
                <c:pt idx="139">
                  <c:v>1.04656777309149</c:v>
                </c:pt>
                <c:pt idx="140">
                  <c:v>1.04738270946243</c:v>
                </c:pt>
                <c:pt idx="141">
                  <c:v>1.04819782119145</c:v>
                </c:pt>
                <c:pt idx="142">
                  <c:v>1.0490131325120899</c:v>
                </c:pt>
                <c:pt idx="143">
                  <c:v>1.0498286659837699</c:v>
                </c:pt>
                <c:pt idx="144">
                  <c:v>1.0506444426363299</c:v>
                </c:pt>
                <c:pt idx="145">
                  <c:v>1.0514604820998901</c:v>
                </c:pt>
                <c:pt idx="146">
                  <c:v>1.05227680272168</c:v>
                </c:pt>
                <c:pt idx="147">
                  <c:v>1.05309342167151</c:v>
                </c:pt>
                <c:pt idx="148">
                  <c:v>1.05391035503692</c:v>
                </c:pt>
                <c:pt idx="149">
                  <c:v>1.0547276179093401</c:v>
                </c:pt>
                <c:pt idx="150">
                  <c:v>1.0555452244621299</c:v>
                </c:pt>
                <c:pt idx="151">
                  <c:v>1.0563631880214699</c:v>
                </c:pt>
                <c:pt idx="152">
                  <c:v>1.0571815211307301</c:v>
                </c:pt>
                <c:pt idx="153">
                  <c:v>1.05800023560914</c:v>
                </c:pt>
                <c:pt idx="154">
                  <c:v>1.0588193426052199</c:v>
                </c:pt>
                <c:pt idx="155">
                  <c:v>1.0596388526456</c:v>
                </c:pt>
                <c:pt idx="156">
                  <c:v>1.06045877567962</c:v>
                </c:pt>
                <c:pt idx="157">
                  <c:v>1.06127912112018</c:v>
                </c:pt>
                <c:pt idx="158">
                  <c:v>1.06209989788116</c:v>
                </c:pt>
                <c:pt idx="159">
                  <c:v>1.0629211144117501</c:v>
                </c:pt>
                <c:pt idx="160">
                  <c:v>1.06374277872803</c:v>
                </c:pt>
                <c:pt idx="161">
                  <c:v>1.06456489844199</c:v>
                </c:pt>
                <c:pt idx="162">
                  <c:v>1.06538748078823</c:v>
                </c:pt>
                <c:pt idx="163">
                  <c:v>1.06621053264861</c:v>
                </c:pt>
                <c:pt idx="164">
                  <c:v>1.0670340605750099</c:v>
                </c:pt>
                <c:pt idx="165">
                  <c:v>1.06785807081032</c:v>
                </c:pt>
                <c:pt idx="166">
                  <c:v>1.0686825693078399</c:v>
                </c:pt>
                <c:pt idx="167">
                  <c:v>1.0695075617493099</c:v>
                </c:pt>
                <c:pt idx="168">
                  <c:v>1.0703330535615401</c:v>
                </c:pt>
                <c:pt idx="169">
                  <c:v>1.0711590499318699</c:v>
                </c:pt>
                <c:pt idx="170">
                  <c:v>1.07198555582252</c:v>
                </c:pt>
                <c:pt idx="171">
                  <c:v>1.07281257598392</c:v>
                </c:pt>
                <c:pt idx="172">
                  <c:v>1.0736401149671</c:v>
                </c:pt>
                <c:pt idx="173">
                  <c:v>1.07446817713524</c:v>
                </c:pt>
                <c:pt idx="174">
                  <c:v>1.0752967666744</c:v>
                </c:pt>
                <c:pt idx="175">
                  <c:v>1.07612588760356</c:v>
                </c:pt>
                <c:pt idx="176">
                  <c:v>1.07695554378398</c:v>
                </c:pt>
                <c:pt idx="177">
                  <c:v>1.07778573892791</c:v>
                </c:pt>
                <c:pt idx="178">
                  <c:v>1.0786164766067301</c:v>
                </c:pt>
                <c:pt idx="179">
                  <c:v>1.0794477602586501</c:v>
                </c:pt>
                <c:pt idx="180">
                  <c:v>1.08027959319579</c:v>
                </c:pt>
                <c:pt idx="181">
                  <c:v>1.0811119786109</c:v>
                </c:pt>
                <c:pt idx="182">
                  <c:v>1.0819449195836099</c:v>
                </c:pt>
                <c:pt idx="183">
                  <c:v>1.0827784190863401</c:v>
                </c:pt>
                <c:pt idx="184">
                  <c:v>1.0836124799897799</c:v>
                </c:pt>
                <c:pt idx="185">
                  <c:v>1.0844471050681299</c:v>
                </c:pt>
                <c:pt idx="186">
                  <c:v>1.08528229700389</c:v>
                </c:pt>
                <c:pt idx="187">
                  <c:v>1.0861180583925101</c:v>
                </c:pt>
                <c:pt idx="188">
                  <c:v>1.0869543917466999</c:v>
                </c:pt>
                <c:pt idx="189">
                  <c:v>1.08779129950041</c:v>
                </c:pt>
                <c:pt idx="190">
                  <c:v>1.08862878401274</c:v>
                </c:pt>
                <c:pt idx="191">
                  <c:v>1.0894668475715199</c:v>
                </c:pt>
                <c:pt idx="192">
                  <c:v>1.09030549239666</c:v>
                </c:pt>
                <c:pt idx="193">
                  <c:v>1.0911447206434199</c:v>
                </c:pt>
                <c:pt idx="194">
                  <c:v>1.0919845344054</c:v>
                </c:pt>
                <c:pt idx="195">
                  <c:v>1.09282493571743</c:v>
                </c:pt>
                <c:pt idx="196">
                  <c:v>1.09366592655823</c:v>
                </c:pt>
                <c:pt idx="197">
                  <c:v>1.0945075088530301</c:v>
                </c:pt>
                <c:pt idx="198">
                  <c:v>1.0953496844759001</c:v>
                </c:pt>
                <c:pt idx="199">
                  <c:v>1.09619245525215</c:v>
                </c:pt>
                <c:pt idx="200">
                  <c:v>1.09703582296041</c:v>
                </c:pt>
                <c:pt idx="201">
                  <c:v>1.0978797893347201</c:v>
                </c:pt>
                <c:pt idx="202">
                  <c:v>1.0987243560664799</c:v>
                </c:pt>
                <c:pt idx="203">
                  <c:v>1.09956952480631</c:v>
                </c:pt>
                <c:pt idx="204">
                  <c:v>1.1004152971657699</c:v>
                </c:pt>
                <c:pt idx="205">
                  <c:v>1.10126167471906</c:v>
                </c:pt>
                <c:pt idx="206">
                  <c:v>1.1021086590045699</c:v>
                </c:pt>
                <c:pt idx="207">
                  <c:v>1.10295625152642</c:v>
                </c:pt>
                <c:pt idx="208">
                  <c:v>1.10380445375586</c:v>
                </c:pt>
                <c:pt idx="209">
                  <c:v>1.1046532671326199</c:v>
                </c:pt>
                <c:pt idx="210">
                  <c:v>1.1055026930662499</c:v>
                </c:pt>
                <c:pt idx="211">
                  <c:v>1.10635273293731</c:v>
                </c:pt>
                <c:pt idx="212">
                  <c:v>1.1072033880985299</c:v>
                </c:pt>
                <c:pt idx="213">
                  <c:v>1.10805465987597</c:v>
                </c:pt>
                <c:pt idx="214">
                  <c:v>1.1089065495700601</c:v>
                </c:pt>
                <c:pt idx="215">
                  <c:v>1.1097590584566099</c:v>
                </c:pt>
                <c:pt idx="216">
                  <c:v>1.1106121877877699</c:v>
                </c:pt>
                <c:pt idx="217">
                  <c:v>1.1114659387929899</c:v>
                </c:pt>
                <c:pt idx="218">
                  <c:v>1.11232031267984</c:v>
                </c:pt>
                <c:pt idx="219">
                  <c:v>1.1131753106349001</c:v>
                </c:pt>
                <c:pt idx="220">
                  <c:v>1.11403093382456</c:v>
                </c:pt>
                <c:pt idx="221">
                  <c:v>1.1148871833957601</c:v>
                </c:pt>
                <c:pt idx="222">
                  <c:v>1.1157440604767299</c:v>
                </c:pt>
                <c:pt idx="223">
                  <c:v>1.11660156617769</c:v>
                </c:pt>
                <c:pt idx="224">
                  <c:v>1.1174597015915599</c:v>
                </c:pt>
                <c:pt idx="225">
                  <c:v>1.1183184677945299</c:v>
                </c:pt>
                <c:pt idx="226">
                  <c:v>1.11917786584673</c:v>
                </c:pt>
                <c:pt idx="227">
                  <c:v>1.12003789679279</c:v>
                </c:pt>
                <c:pt idx="228">
                  <c:v>1.1208985616624101</c:v>
                </c:pt>
                <c:pt idx="229">
                  <c:v>1.1217598614708999</c:v>
                </c:pt>
                <c:pt idx="230">
                  <c:v>1.1226217972196999</c:v>
                </c:pt>
                <c:pt idx="231">
                  <c:v>1.12348436989685</c:v>
                </c:pt>
                <c:pt idx="232">
                  <c:v>1.12434758047751</c:v>
                </c:pt>
                <c:pt idx="233">
                  <c:v>1.1252114299243601</c:v>
                </c:pt>
                <c:pt idx="234">
                  <c:v>1.12607591918808</c:v>
                </c:pt>
                <c:pt idx="235">
                  <c:v>1.1269410492077401</c:v>
                </c:pt>
                <c:pt idx="236">
                  <c:v>1.12780682091124</c:v>
                </c:pt>
                <c:pt idx="237">
                  <c:v>1.1286732352156399</c:v>
                </c:pt>
                <c:pt idx="238">
                  <c:v>1.12954029302756</c:v>
                </c:pt>
                <c:pt idx="239">
                  <c:v>1.1304079952435699</c:v>
                </c:pt>
                <c:pt idx="240">
                  <c:v>1.13127634275047</c:v>
                </c:pt>
              </c:numCache>
            </c:numRef>
          </c:yVal>
          <c:smooth val="0"/>
        </c:ser>
        <c:ser>
          <c:idx val="2"/>
          <c:order val="2"/>
          <c:tx>
            <c:strRef>
              <c:f>Microsoft_Excel_Worksheet3!$D$1</c:f>
              <c:strCache>
                <c:ptCount val="1"/>
                <c:pt idx="0">
                  <c:v>upper</c:v>
                </c:pt>
              </c:strCache>
            </c:strRef>
          </c:tx>
          <c:spPr>
            <a:ln w="41275">
              <a:solidFill>
                <a:srgbClr val="00FF00"/>
              </a:solidFill>
              <a:prstDash val="sysDash"/>
            </a:ln>
          </c:spPr>
          <c:marker>
            <c:symbol val="none"/>
          </c:marker>
          <c:xVal>
            <c:numRef>
              <c:f>Microsoft_Excel_Worksheet3!$A$2:$A$10002</c:f>
              <c:numCache>
                <c:formatCode>General</c:formatCode>
                <c:ptCount val="10001"/>
                <c:pt idx="0">
                  <c:v>0.1</c:v>
                </c:pt>
                <c:pt idx="1">
                  <c:v>0.11</c:v>
                </c:pt>
                <c:pt idx="2">
                  <c:v>0.12</c:v>
                </c:pt>
                <c:pt idx="3">
                  <c:v>0.13</c:v>
                </c:pt>
                <c:pt idx="4">
                  <c:v>0.14000000000000001</c:v>
                </c:pt>
                <c:pt idx="5">
                  <c:v>0.15</c:v>
                </c:pt>
                <c:pt idx="6">
                  <c:v>0.16</c:v>
                </c:pt>
                <c:pt idx="7">
                  <c:v>0.17</c:v>
                </c:pt>
                <c:pt idx="8">
                  <c:v>0.18</c:v>
                </c:pt>
                <c:pt idx="9">
                  <c:v>0.19</c:v>
                </c:pt>
                <c:pt idx="10">
                  <c:v>0.2</c:v>
                </c:pt>
                <c:pt idx="11">
                  <c:v>0.21</c:v>
                </c:pt>
                <c:pt idx="12">
                  <c:v>0.22</c:v>
                </c:pt>
                <c:pt idx="13">
                  <c:v>0.23</c:v>
                </c:pt>
                <c:pt idx="14">
                  <c:v>0.24</c:v>
                </c:pt>
                <c:pt idx="15">
                  <c:v>0.25</c:v>
                </c:pt>
                <c:pt idx="16">
                  <c:v>0.26</c:v>
                </c:pt>
                <c:pt idx="17">
                  <c:v>0.27</c:v>
                </c:pt>
                <c:pt idx="18">
                  <c:v>0.28000000000000003</c:v>
                </c:pt>
                <c:pt idx="19">
                  <c:v>0.28999999999999998</c:v>
                </c:pt>
                <c:pt idx="20">
                  <c:v>0.3</c:v>
                </c:pt>
                <c:pt idx="21">
                  <c:v>0.31</c:v>
                </c:pt>
                <c:pt idx="22">
                  <c:v>0.32</c:v>
                </c:pt>
                <c:pt idx="23">
                  <c:v>0.33</c:v>
                </c:pt>
                <c:pt idx="24">
                  <c:v>0.34</c:v>
                </c:pt>
                <c:pt idx="25">
                  <c:v>0.35</c:v>
                </c:pt>
                <c:pt idx="26">
                  <c:v>0.36</c:v>
                </c:pt>
                <c:pt idx="27">
                  <c:v>0.37</c:v>
                </c:pt>
                <c:pt idx="28">
                  <c:v>0.38</c:v>
                </c:pt>
                <c:pt idx="29">
                  <c:v>0.39</c:v>
                </c:pt>
                <c:pt idx="30">
                  <c:v>0.4</c:v>
                </c:pt>
                <c:pt idx="31">
                  <c:v>0.41</c:v>
                </c:pt>
                <c:pt idx="32">
                  <c:v>0.42</c:v>
                </c:pt>
                <c:pt idx="33">
                  <c:v>0.43</c:v>
                </c:pt>
                <c:pt idx="34">
                  <c:v>0.44</c:v>
                </c:pt>
                <c:pt idx="35">
                  <c:v>0.45</c:v>
                </c:pt>
                <c:pt idx="36">
                  <c:v>0.46</c:v>
                </c:pt>
                <c:pt idx="37">
                  <c:v>0.47</c:v>
                </c:pt>
                <c:pt idx="38">
                  <c:v>0.48</c:v>
                </c:pt>
                <c:pt idx="39">
                  <c:v>0.49</c:v>
                </c:pt>
                <c:pt idx="40">
                  <c:v>0.5</c:v>
                </c:pt>
                <c:pt idx="41">
                  <c:v>0.51</c:v>
                </c:pt>
                <c:pt idx="42">
                  <c:v>0.52</c:v>
                </c:pt>
                <c:pt idx="43">
                  <c:v>0.53</c:v>
                </c:pt>
                <c:pt idx="44">
                  <c:v>0.54</c:v>
                </c:pt>
                <c:pt idx="45">
                  <c:v>0.55000000000000004</c:v>
                </c:pt>
                <c:pt idx="46">
                  <c:v>0.56000000000000005</c:v>
                </c:pt>
                <c:pt idx="47">
                  <c:v>0.56999999999999995</c:v>
                </c:pt>
                <c:pt idx="48">
                  <c:v>0.57999999999999996</c:v>
                </c:pt>
                <c:pt idx="49">
                  <c:v>0.59</c:v>
                </c:pt>
                <c:pt idx="50">
                  <c:v>0.6</c:v>
                </c:pt>
                <c:pt idx="51">
                  <c:v>0.61</c:v>
                </c:pt>
                <c:pt idx="52">
                  <c:v>0.62</c:v>
                </c:pt>
                <c:pt idx="53">
                  <c:v>0.63</c:v>
                </c:pt>
                <c:pt idx="54">
                  <c:v>0.64</c:v>
                </c:pt>
                <c:pt idx="55">
                  <c:v>0.65</c:v>
                </c:pt>
                <c:pt idx="56">
                  <c:v>0.66</c:v>
                </c:pt>
                <c:pt idx="57">
                  <c:v>0.67</c:v>
                </c:pt>
                <c:pt idx="58">
                  <c:v>0.68</c:v>
                </c:pt>
                <c:pt idx="59">
                  <c:v>0.69</c:v>
                </c:pt>
                <c:pt idx="60">
                  <c:v>0.7</c:v>
                </c:pt>
                <c:pt idx="61">
                  <c:v>0.71</c:v>
                </c:pt>
                <c:pt idx="62">
                  <c:v>0.72</c:v>
                </c:pt>
                <c:pt idx="63">
                  <c:v>0.73</c:v>
                </c:pt>
                <c:pt idx="64">
                  <c:v>0.74</c:v>
                </c:pt>
                <c:pt idx="65">
                  <c:v>0.75</c:v>
                </c:pt>
                <c:pt idx="66">
                  <c:v>0.76</c:v>
                </c:pt>
                <c:pt idx="67">
                  <c:v>0.77</c:v>
                </c:pt>
                <c:pt idx="68">
                  <c:v>0.78</c:v>
                </c:pt>
                <c:pt idx="69">
                  <c:v>0.79</c:v>
                </c:pt>
                <c:pt idx="70">
                  <c:v>0.8</c:v>
                </c:pt>
                <c:pt idx="71">
                  <c:v>0.81</c:v>
                </c:pt>
                <c:pt idx="72">
                  <c:v>0.82</c:v>
                </c:pt>
                <c:pt idx="73">
                  <c:v>0.83</c:v>
                </c:pt>
                <c:pt idx="74">
                  <c:v>0.84</c:v>
                </c:pt>
                <c:pt idx="75">
                  <c:v>0.85</c:v>
                </c:pt>
                <c:pt idx="76">
                  <c:v>0.86</c:v>
                </c:pt>
                <c:pt idx="77">
                  <c:v>0.87</c:v>
                </c:pt>
                <c:pt idx="78">
                  <c:v>0.88</c:v>
                </c:pt>
                <c:pt idx="79">
                  <c:v>0.89</c:v>
                </c:pt>
                <c:pt idx="80">
                  <c:v>0.9</c:v>
                </c:pt>
                <c:pt idx="81">
                  <c:v>0.91</c:v>
                </c:pt>
                <c:pt idx="82">
                  <c:v>0.92</c:v>
                </c:pt>
                <c:pt idx="83">
                  <c:v>0.93</c:v>
                </c:pt>
                <c:pt idx="84">
                  <c:v>0.94</c:v>
                </c:pt>
                <c:pt idx="85">
                  <c:v>0.95</c:v>
                </c:pt>
                <c:pt idx="86">
                  <c:v>0.96</c:v>
                </c:pt>
                <c:pt idx="87">
                  <c:v>0.97</c:v>
                </c:pt>
                <c:pt idx="88">
                  <c:v>0.98</c:v>
                </c:pt>
                <c:pt idx="89">
                  <c:v>0.99</c:v>
                </c:pt>
                <c:pt idx="90">
                  <c:v>1</c:v>
                </c:pt>
                <c:pt idx="91">
                  <c:v>1.01</c:v>
                </c:pt>
                <c:pt idx="92">
                  <c:v>1.02</c:v>
                </c:pt>
                <c:pt idx="93">
                  <c:v>1.03</c:v>
                </c:pt>
                <c:pt idx="94">
                  <c:v>1.04</c:v>
                </c:pt>
                <c:pt idx="95">
                  <c:v>1.05</c:v>
                </c:pt>
                <c:pt idx="96">
                  <c:v>1.06</c:v>
                </c:pt>
                <c:pt idx="97">
                  <c:v>1.07</c:v>
                </c:pt>
                <c:pt idx="98">
                  <c:v>1.08</c:v>
                </c:pt>
                <c:pt idx="99">
                  <c:v>1.0900000000000001</c:v>
                </c:pt>
                <c:pt idx="100">
                  <c:v>1.1000000000000001</c:v>
                </c:pt>
                <c:pt idx="101">
                  <c:v>1.1100000000000001</c:v>
                </c:pt>
                <c:pt idx="102">
                  <c:v>1.1200000000000001</c:v>
                </c:pt>
                <c:pt idx="103">
                  <c:v>1.1299999999999999</c:v>
                </c:pt>
                <c:pt idx="104">
                  <c:v>1.1399999999999999</c:v>
                </c:pt>
                <c:pt idx="105">
                  <c:v>1.1499999999999999</c:v>
                </c:pt>
                <c:pt idx="106">
                  <c:v>1.1599999999999999</c:v>
                </c:pt>
                <c:pt idx="107">
                  <c:v>1.17</c:v>
                </c:pt>
                <c:pt idx="108">
                  <c:v>1.18</c:v>
                </c:pt>
                <c:pt idx="109">
                  <c:v>1.19</c:v>
                </c:pt>
                <c:pt idx="110">
                  <c:v>1.2</c:v>
                </c:pt>
                <c:pt idx="111">
                  <c:v>1.21</c:v>
                </c:pt>
                <c:pt idx="112">
                  <c:v>1.22</c:v>
                </c:pt>
                <c:pt idx="113">
                  <c:v>1.23</c:v>
                </c:pt>
                <c:pt idx="114">
                  <c:v>1.24</c:v>
                </c:pt>
                <c:pt idx="115">
                  <c:v>1.25</c:v>
                </c:pt>
                <c:pt idx="116">
                  <c:v>1.26</c:v>
                </c:pt>
                <c:pt idx="117">
                  <c:v>1.27</c:v>
                </c:pt>
                <c:pt idx="118">
                  <c:v>1.28</c:v>
                </c:pt>
                <c:pt idx="119">
                  <c:v>1.29</c:v>
                </c:pt>
                <c:pt idx="120">
                  <c:v>1.3</c:v>
                </c:pt>
                <c:pt idx="121">
                  <c:v>1.31</c:v>
                </c:pt>
                <c:pt idx="122">
                  <c:v>1.32</c:v>
                </c:pt>
                <c:pt idx="123">
                  <c:v>1.33</c:v>
                </c:pt>
                <c:pt idx="124">
                  <c:v>1.34</c:v>
                </c:pt>
                <c:pt idx="125">
                  <c:v>1.35</c:v>
                </c:pt>
                <c:pt idx="126">
                  <c:v>1.36</c:v>
                </c:pt>
                <c:pt idx="127">
                  <c:v>1.37</c:v>
                </c:pt>
                <c:pt idx="128">
                  <c:v>1.38</c:v>
                </c:pt>
                <c:pt idx="129">
                  <c:v>1.39</c:v>
                </c:pt>
                <c:pt idx="130">
                  <c:v>1.4</c:v>
                </c:pt>
                <c:pt idx="131">
                  <c:v>1.41</c:v>
                </c:pt>
                <c:pt idx="132">
                  <c:v>1.42</c:v>
                </c:pt>
                <c:pt idx="133">
                  <c:v>1.43</c:v>
                </c:pt>
                <c:pt idx="134">
                  <c:v>1.44</c:v>
                </c:pt>
                <c:pt idx="135">
                  <c:v>1.45</c:v>
                </c:pt>
                <c:pt idx="136">
                  <c:v>1.46</c:v>
                </c:pt>
                <c:pt idx="137">
                  <c:v>1.47</c:v>
                </c:pt>
                <c:pt idx="138">
                  <c:v>1.48</c:v>
                </c:pt>
                <c:pt idx="139">
                  <c:v>1.49</c:v>
                </c:pt>
                <c:pt idx="140">
                  <c:v>1.5</c:v>
                </c:pt>
                <c:pt idx="141">
                  <c:v>1.51</c:v>
                </c:pt>
                <c:pt idx="142">
                  <c:v>1.52</c:v>
                </c:pt>
                <c:pt idx="143">
                  <c:v>1.53</c:v>
                </c:pt>
                <c:pt idx="144">
                  <c:v>1.54</c:v>
                </c:pt>
                <c:pt idx="145">
                  <c:v>1.55</c:v>
                </c:pt>
                <c:pt idx="146">
                  <c:v>1.56</c:v>
                </c:pt>
                <c:pt idx="147">
                  <c:v>1.57</c:v>
                </c:pt>
                <c:pt idx="148">
                  <c:v>1.58</c:v>
                </c:pt>
                <c:pt idx="149">
                  <c:v>1.59</c:v>
                </c:pt>
                <c:pt idx="150">
                  <c:v>1.6</c:v>
                </c:pt>
                <c:pt idx="151">
                  <c:v>1.61</c:v>
                </c:pt>
                <c:pt idx="152">
                  <c:v>1.62</c:v>
                </c:pt>
                <c:pt idx="153">
                  <c:v>1.63</c:v>
                </c:pt>
                <c:pt idx="154">
                  <c:v>1.64</c:v>
                </c:pt>
                <c:pt idx="155">
                  <c:v>1.65</c:v>
                </c:pt>
                <c:pt idx="156">
                  <c:v>1.66</c:v>
                </c:pt>
                <c:pt idx="157">
                  <c:v>1.67</c:v>
                </c:pt>
                <c:pt idx="158">
                  <c:v>1.68</c:v>
                </c:pt>
                <c:pt idx="159">
                  <c:v>1.69</c:v>
                </c:pt>
                <c:pt idx="160">
                  <c:v>1.7</c:v>
                </c:pt>
                <c:pt idx="161">
                  <c:v>1.71</c:v>
                </c:pt>
                <c:pt idx="162">
                  <c:v>1.72</c:v>
                </c:pt>
                <c:pt idx="163">
                  <c:v>1.73</c:v>
                </c:pt>
                <c:pt idx="164">
                  <c:v>1.74</c:v>
                </c:pt>
                <c:pt idx="165">
                  <c:v>1.75</c:v>
                </c:pt>
                <c:pt idx="166">
                  <c:v>1.76</c:v>
                </c:pt>
                <c:pt idx="167">
                  <c:v>1.77</c:v>
                </c:pt>
                <c:pt idx="168">
                  <c:v>1.78</c:v>
                </c:pt>
                <c:pt idx="169">
                  <c:v>1.79</c:v>
                </c:pt>
                <c:pt idx="170">
                  <c:v>1.8</c:v>
                </c:pt>
                <c:pt idx="171">
                  <c:v>1.81</c:v>
                </c:pt>
                <c:pt idx="172">
                  <c:v>1.82</c:v>
                </c:pt>
                <c:pt idx="173">
                  <c:v>1.83</c:v>
                </c:pt>
                <c:pt idx="174">
                  <c:v>1.84</c:v>
                </c:pt>
                <c:pt idx="175">
                  <c:v>1.85</c:v>
                </c:pt>
                <c:pt idx="176">
                  <c:v>1.86</c:v>
                </c:pt>
                <c:pt idx="177">
                  <c:v>1.87</c:v>
                </c:pt>
                <c:pt idx="178">
                  <c:v>1.88</c:v>
                </c:pt>
                <c:pt idx="179">
                  <c:v>1.89</c:v>
                </c:pt>
                <c:pt idx="180">
                  <c:v>1.9</c:v>
                </c:pt>
                <c:pt idx="181">
                  <c:v>1.91</c:v>
                </c:pt>
                <c:pt idx="182">
                  <c:v>1.92</c:v>
                </c:pt>
                <c:pt idx="183">
                  <c:v>1.93</c:v>
                </c:pt>
                <c:pt idx="184">
                  <c:v>1.94</c:v>
                </c:pt>
                <c:pt idx="185">
                  <c:v>1.95</c:v>
                </c:pt>
                <c:pt idx="186">
                  <c:v>1.96</c:v>
                </c:pt>
                <c:pt idx="187">
                  <c:v>1.97</c:v>
                </c:pt>
                <c:pt idx="188">
                  <c:v>1.98</c:v>
                </c:pt>
                <c:pt idx="189">
                  <c:v>1.99</c:v>
                </c:pt>
                <c:pt idx="190">
                  <c:v>2</c:v>
                </c:pt>
                <c:pt idx="191">
                  <c:v>2.0099999999999998</c:v>
                </c:pt>
                <c:pt idx="192">
                  <c:v>2.02</c:v>
                </c:pt>
                <c:pt idx="193">
                  <c:v>2.0299999999999998</c:v>
                </c:pt>
                <c:pt idx="194">
                  <c:v>2.04</c:v>
                </c:pt>
                <c:pt idx="195">
                  <c:v>2.0499999999999998</c:v>
                </c:pt>
                <c:pt idx="196">
                  <c:v>2.06</c:v>
                </c:pt>
                <c:pt idx="197">
                  <c:v>2.0699999999999998</c:v>
                </c:pt>
                <c:pt idx="198">
                  <c:v>2.08</c:v>
                </c:pt>
                <c:pt idx="199">
                  <c:v>2.09</c:v>
                </c:pt>
                <c:pt idx="200">
                  <c:v>2.1</c:v>
                </c:pt>
                <c:pt idx="201">
                  <c:v>2.11</c:v>
                </c:pt>
                <c:pt idx="202">
                  <c:v>2.12</c:v>
                </c:pt>
                <c:pt idx="203">
                  <c:v>2.13</c:v>
                </c:pt>
                <c:pt idx="204">
                  <c:v>2.14</c:v>
                </c:pt>
                <c:pt idx="205">
                  <c:v>2.15</c:v>
                </c:pt>
                <c:pt idx="206">
                  <c:v>2.16</c:v>
                </c:pt>
                <c:pt idx="207">
                  <c:v>2.17</c:v>
                </c:pt>
                <c:pt idx="208">
                  <c:v>2.1800000000000002</c:v>
                </c:pt>
                <c:pt idx="209">
                  <c:v>2.19</c:v>
                </c:pt>
                <c:pt idx="210">
                  <c:v>2.2000000000000002</c:v>
                </c:pt>
                <c:pt idx="211">
                  <c:v>2.21</c:v>
                </c:pt>
                <c:pt idx="212">
                  <c:v>2.2200000000000002</c:v>
                </c:pt>
                <c:pt idx="213">
                  <c:v>2.23</c:v>
                </c:pt>
                <c:pt idx="214">
                  <c:v>2.2400000000000002</c:v>
                </c:pt>
                <c:pt idx="215">
                  <c:v>2.25</c:v>
                </c:pt>
                <c:pt idx="216">
                  <c:v>2.2599999999999998</c:v>
                </c:pt>
                <c:pt idx="217">
                  <c:v>2.27</c:v>
                </c:pt>
                <c:pt idx="218">
                  <c:v>2.2799999999999998</c:v>
                </c:pt>
                <c:pt idx="219">
                  <c:v>2.29</c:v>
                </c:pt>
                <c:pt idx="220">
                  <c:v>2.2999999999999998</c:v>
                </c:pt>
                <c:pt idx="221">
                  <c:v>2.31</c:v>
                </c:pt>
                <c:pt idx="222">
                  <c:v>2.3199999999999998</c:v>
                </c:pt>
                <c:pt idx="223">
                  <c:v>2.33</c:v>
                </c:pt>
                <c:pt idx="224">
                  <c:v>2.34</c:v>
                </c:pt>
                <c:pt idx="225">
                  <c:v>2.35</c:v>
                </c:pt>
                <c:pt idx="226">
                  <c:v>2.36</c:v>
                </c:pt>
                <c:pt idx="227">
                  <c:v>2.37</c:v>
                </c:pt>
                <c:pt idx="228">
                  <c:v>2.38</c:v>
                </c:pt>
                <c:pt idx="229">
                  <c:v>2.39</c:v>
                </c:pt>
                <c:pt idx="230">
                  <c:v>2.4</c:v>
                </c:pt>
                <c:pt idx="231">
                  <c:v>2.41</c:v>
                </c:pt>
                <c:pt idx="232">
                  <c:v>2.42</c:v>
                </c:pt>
                <c:pt idx="233">
                  <c:v>2.4300000000000002</c:v>
                </c:pt>
                <c:pt idx="234">
                  <c:v>2.44</c:v>
                </c:pt>
                <c:pt idx="235">
                  <c:v>2.4500000000000002</c:v>
                </c:pt>
                <c:pt idx="236">
                  <c:v>2.46</c:v>
                </c:pt>
                <c:pt idx="237">
                  <c:v>2.4700000000000002</c:v>
                </c:pt>
                <c:pt idx="238">
                  <c:v>2.48</c:v>
                </c:pt>
                <c:pt idx="239">
                  <c:v>2.4900000000000002</c:v>
                </c:pt>
                <c:pt idx="240">
                  <c:v>2.5</c:v>
                </c:pt>
              </c:numCache>
            </c:numRef>
          </c:xVal>
          <c:yVal>
            <c:numRef>
              <c:f>Microsoft_Excel_Worksheet3!$D$2:$D$10002</c:f>
              <c:numCache>
                <c:formatCode>General</c:formatCode>
                <c:ptCount val="10001"/>
                <c:pt idx="0">
                  <c:v>1.1631978037944599</c:v>
                </c:pt>
                <c:pt idx="1">
                  <c:v>1.1606067906700499</c:v>
                </c:pt>
                <c:pt idx="2">
                  <c:v>1.1580216416461799</c:v>
                </c:pt>
                <c:pt idx="3">
                  <c:v>1.1554423471700399</c:v>
                </c:pt>
                <c:pt idx="4">
                  <c:v>1.1528688979096999</c:v>
                </c:pt>
                <c:pt idx="5">
                  <c:v>1.1503012847680401</c:v>
                </c:pt>
                <c:pt idx="6">
                  <c:v>1.14773949889785</c:v>
                </c:pt>
                <c:pt idx="7">
                  <c:v>1.1451835317183701</c:v>
                </c:pt>
                <c:pt idx="8">
                  <c:v>1.14263337493326</c:v>
                </c:pt>
                <c:pt idx="9">
                  <c:v>1.14008902055031</c:v>
                </c:pt>
                <c:pt idx="10">
                  <c:v>1.1375504609029401</c:v>
                </c:pt>
                <c:pt idx="11">
                  <c:v>1.1350176886738099</c:v>
                </c:pt>
                <c:pt idx="12">
                  <c:v>1.13249069692075</c:v>
                </c:pt>
                <c:pt idx="13">
                  <c:v>1.12996947910512</c:v>
                </c:pt>
                <c:pt idx="14">
                  <c:v>1.1274540291232</c:v>
                </c:pt>
                <c:pt idx="15">
                  <c:v>1.1249443413406299</c:v>
                </c:pt>
                <c:pt idx="16">
                  <c:v>1.1224404106305299</c:v>
                </c:pt>
                <c:pt idx="17">
                  <c:v>1.1199422324155699</c:v>
                </c:pt>
                <c:pt idx="18">
                  <c:v>1.11744980271463</c:v>
                </c:pt>
                <c:pt idx="19">
                  <c:v>1.1149631181945101</c:v>
                </c:pt>
                <c:pt idx="20">
                  <c:v>1.11248217622743</c:v>
                </c:pt>
                <c:pt idx="21">
                  <c:v>1.1100069749550501</c:v>
                </c:pt>
                <c:pt idx="22">
                  <c:v>1.10753751335985</c:v>
                </c:pt>
                <c:pt idx="23">
                  <c:v>1.1050737913450499</c:v>
                </c:pt>
                <c:pt idx="24">
                  <c:v>1.10261580982395</c:v>
                </c:pt>
                <c:pt idx="25">
                  <c:v>1.1001635708203801</c:v>
                </c:pt>
                <c:pt idx="26">
                  <c:v>1.09771707758168</c:v>
                </c:pt>
                <c:pt idx="27">
                  <c:v>1.0952763347060399</c:v>
                </c:pt>
                <c:pt idx="28">
                  <c:v>1.09284134828658</c:v>
                </c:pt>
                <c:pt idx="29">
                  <c:v>1.0904121260745601</c:v>
                </c:pt>
                <c:pt idx="30">
                  <c:v>1.0879886776648799</c:v>
                </c:pt>
                <c:pt idx="31">
                  <c:v>1.08557101470748</c:v>
                </c:pt>
                <c:pt idx="32">
                  <c:v>1.0831591511488301</c:v>
                </c:pt>
                <c:pt idx="33">
                  <c:v>1.08075310350888</c:v>
                </c:pt>
                <c:pt idx="34">
                  <c:v>1.07835289119938</c:v>
                </c:pt>
                <c:pt idx="35">
                  <c:v>1.07595853689108</c:v>
                </c:pt>
                <c:pt idx="36">
                  <c:v>1.0735700669389101</c:v>
                </c:pt>
                <c:pt idx="37">
                  <c:v>1.0711875118758001</c:v>
                </c:pt>
                <c:pt idx="38">
                  <c:v>1.0688109069885801</c:v>
                </c:pt>
                <c:pt idx="39">
                  <c:v>1.0664402929923</c:v>
                </c:pt>
                <c:pt idx="40">
                  <c:v>1.06407571682298</c:v>
                </c:pt>
                <c:pt idx="41">
                  <c:v>1.0617172325737401</c:v>
                </c:pt>
                <c:pt idx="42">
                  <c:v>1.0593649026055301</c:v>
                </c:pt>
                <c:pt idx="43">
                  <c:v>1.05701879887133</c:v>
                </c:pt>
                <c:pt idx="44">
                  <c:v>1.0546790045032699</c:v>
                </c:pt>
                <c:pt idx="45">
                  <c:v>1.05234561572518</c:v>
                </c:pt>
                <c:pt idx="46">
                  <c:v>1.05001874417105</c:v>
                </c:pt>
                <c:pt idx="47">
                  <c:v>1.0476985197129001</c:v>
                </c:pt>
                <c:pt idx="48">
                  <c:v>1.04538509393305</c:v>
                </c:pt>
                <c:pt idx="49">
                  <c:v>1.0430786444176501</c:v>
                </c:pt>
                <c:pt idx="50">
                  <c:v>1.0407793801062899</c:v>
                </c:pt>
                <c:pt idx="51">
                  <c:v>1.03848855300978</c:v>
                </c:pt>
                <c:pt idx="52">
                  <c:v>1.03621144002661</c:v>
                </c:pt>
                <c:pt idx="53">
                  <c:v>1.0339542586611199</c:v>
                </c:pt>
                <c:pt idx="54">
                  <c:v>1.0317231485045499</c:v>
                </c:pt>
                <c:pt idx="55">
                  <c:v>1.0295241673153099</c:v>
                </c:pt>
                <c:pt idx="56">
                  <c:v>1.0273632868715401</c:v>
                </c:pt>
                <c:pt idx="57">
                  <c:v>1.02524638846779</c:v>
                </c:pt>
                <c:pt idx="58">
                  <c:v>1.02317925790789</c:v>
                </c:pt>
                <c:pt idx="59">
                  <c:v>1.0211675798222699</c:v>
                </c:pt>
                <c:pt idx="60">
                  <c:v>1.0192169311106001</c:v>
                </c:pt>
                <c:pt idx="61">
                  <c:v>1.0173327732781301</c:v>
                </c:pt>
                <c:pt idx="62">
                  <c:v>1.0155204433971201</c:v>
                </c:pt>
                <c:pt idx="63">
                  <c:v>1.0137851433822</c:v>
                </c:pt>
                <c:pt idx="64">
                  <c:v>1.0121319272203999</c:v>
                </c:pt>
                <c:pt idx="65">
                  <c:v>1.0105656857437399</c:v>
                </c:pt>
                <c:pt idx="66">
                  <c:v>1.0090911284749999</c:v>
                </c:pt>
                <c:pt idx="67">
                  <c:v>1.00771276201852</c:v>
                </c:pt>
                <c:pt idx="68">
                  <c:v>1.00643486441037</c:v>
                </c:pt>
                <c:pt idx="69">
                  <c:v>1.0052614547929499</c:v>
                </c:pt>
                <c:pt idx="70">
                  <c:v>1.00419625774646</c:v>
                </c:pt>
                <c:pt idx="71">
                  <c:v>1.00324266160766</c:v>
                </c:pt>
                <c:pt idx="72">
                  <c:v>1.0024036701535699</c:v>
                </c:pt>
                <c:pt idx="73">
                  <c:v>1.0016818471495199</c:v>
                </c:pt>
                <c:pt idx="74">
                  <c:v>1.00107925349023</c:v>
                </c:pt>
                <c:pt idx="75">
                  <c:v>1.0005973770364101</c:v>
                </c:pt>
                <c:pt idx="76">
                  <c:v>1.00023705581137</c:v>
                </c:pt>
                <c:pt idx="77">
                  <c:v>0.99999839600831997</c:v>
                </c:pt>
                <c:pt idx="78">
                  <c:v>0.99988068729430402</c:v>
                </c:pt>
                <c:pt idx="79">
                  <c:v>0.99988231918595305</c:v>
                </c:pt>
                <c:pt idx="80">
                  <c:v>1</c:v>
                </c:pt>
                <c:pt idx="81">
                  <c:v>1.00258638531286</c:v>
                </c:pt>
                <c:pt idx="82">
                  <c:v>1.00523335334442</c:v>
                </c:pt>
                <c:pt idx="83">
                  <c:v>1.0079463934933199</c:v>
                </c:pt>
                <c:pt idx="84">
                  <c:v>1.0107306070042701</c:v>
                </c:pt>
                <c:pt idx="85">
                  <c:v>1.01359063267682</c:v>
                </c:pt>
                <c:pt idx="86">
                  <c:v>1.01653058469627</c:v>
                </c:pt>
                <c:pt idx="87">
                  <c:v>1.0195540045198099</c:v>
                </c:pt>
                <c:pt idx="88">
                  <c:v>1.0226638276851601</c:v>
                </c:pt>
                <c:pt idx="89">
                  <c:v>1.0258623653785399</c:v>
                </c:pt>
                <c:pt idx="90">
                  <c:v>1.0291512997199299</c:v>
                </c:pt>
                <c:pt idx="91">
                  <c:v>1.03253169106746</c:v>
                </c:pt>
                <c:pt idx="92">
                  <c:v>1.03600399524058</c:v>
                </c:pt>
                <c:pt idx="93">
                  <c:v>1.03956808840033</c:v>
                </c:pt>
                <c:pt idx="94">
                  <c:v>1.0432232973676401</c:v>
                </c:pt>
                <c:pt idx="95">
                  <c:v>1.04696843335135</c:v>
                </c:pt>
                <c:pt idx="96">
                  <c:v>1.0508018273424</c:v>
                </c:pt>
                <c:pt idx="97">
                  <c:v>1.0547213657576799</c:v>
                </c:pt>
                <c:pt idx="98">
                  <c:v>1.0587245252480599</c:v>
                </c:pt>
                <c:pt idx="99">
                  <c:v>1.06280840589258</c:v>
                </c:pt>
                <c:pt idx="100">
                  <c:v>1.0669697622683201</c:v>
                </c:pt>
                <c:pt idx="101">
                  <c:v>1.0712050321070901</c:v>
                </c:pt>
                <c:pt idx="102">
                  <c:v>1.0755103624240401</c:v>
                </c:pt>
                <c:pt idx="103">
                  <c:v>1.0798816331343299</c:v>
                </c:pt>
                <c:pt idx="104">
                  <c:v>1.0843144782673799</c:v>
                </c:pt>
                <c:pt idx="105">
                  <c:v>1.08880430495082</c:v>
                </c:pt>
                <c:pt idx="106">
                  <c:v>1.09334631037457</c:v>
                </c:pt>
                <c:pt idx="107">
                  <c:v>1.0979354969653099</c:v>
                </c:pt>
                <c:pt idx="108">
                  <c:v>1.10256668600842</c:v>
                </c:pt>
                <c:pt idx="109">
                  <c:v>1.1072345299517801</c:v>
                </c:pt>
                <c:pt idx="110">
                  <c:v>1.11193352361708</c:v>
                </c:pt>
                <c:pt idx="111">
                  <c:v>1.11665889094986</c:v>
                </c:pt>
                <c:pt idx="112">
                  <c:v>1.12140929715667</c:v>
                </c:pt>
                <c:pt idx="113">
                  <c:v>1.1261843458098699</c:v>
                </c:pt>
                <c:pt idx="114">
                  <c:v>1.13098370823062</c:v>
                </c:pt>
                <c:pt idx="115">
                  <c:v>1.1358071123353499</c:v>
                </c:pt>
                <c:pt idx="116">
                  <c:v>1.1406543336005199</c:v>
                </c:pt>
                <c:pt idx="117">
                  <c:v>1.14552518769654</c:v>
                </c:pt>
                <c:pt idx="118">
                  <c:v>1.15041952444611</c:v>
                </c:pt>
                <c:pt idx="119">
                  <c:v>1.1553372228401599</c:v>
                </c:pt>
                <c:pt idx="120">
                  <c:v>1.1602781869038901</c:v>
                </c:pt>
                <c:pt idx="121">
                  <c:v>1.1652423422497999</c:v>
                </c:pt>
                <c:pt idx="122">
                  <c:v>1.1702296331895601</c:v>
                </c:pt>
                <c:pt idx="123">
                  <c:v>1.17524002030246</c:v>
                </c:pt>
                <c:pt idx="124">
                  <c:v>1.1802734783792901</c:v>
                </c:pt>
                <c:pt idx="125">
                  <c:v>1.18532999467605</c:v>
                </c:pt>
                <c:pt idx="126">
                  <c:v>1.1904095674250099</c:v>
                </c:pt>
                <c:pt idx="127">
                  <c:v>1.19551220455994</c:v>
                </c:pt>
                <c:pt idx="128">
                  <c:v>1.20063792262104</c:v>
                </c:pt>
                <c:pt idx="129">
                  <c:v>1.20578674581055</c:v>
                </c:pt>
                <c:pt idx="130">
                  <c:v>1.2109587051758099</c:v>
                </c:pt>
                <c:pt idx="131">
                  <c:v>1.2161538379002099</c:v>
                </c:pt>
                <c:pt idx="132">
                  <c:v>1.2213721866857901</c:v>
                </c:pt>
                <c:pt idx="133">
                  <c:v>1.2266137992142601</c:v>
                </c:pt>
                <c:pt idx="134">
                  <c:v>1.2318787276749299</c:v>
                </c:pt>
                <c:pt idx="135">
                  <c:v>1.23716702835028</c:v>
                </c:pt>
                <c:pt idx="136">
                  <c:v>1.2424787612511501</c:v>
                </c:pt>
                <c:pt idx="137">
                  <c:v>1.24781398979473</c:v>
                </c:pt>
                <c:pt idx="138">
                  <c:v>1.2531727805198301</c:v>
                </c:pt>
                <c:pt idx="139">
                  <c:v>1.2585552028343101</c:v>
                </c:pt>
                <c:pt idx="140">
                  <c:v>1.26396132879083</c:v>
                </c:pt>
                <c:pt idx="141">
                  <c:v>1.2693912328869901</c:v>
                </c:pt>
                <c:pt idx="142">
                  <c:v>1.2748449918872</c:v>
                </c:pt>
                <c:pt idx="143">
                  <c:v>1.28032268466333</c:v>
                </c:pt>
                <c:pt idx="144">
                  <c:v>1.28582439205209</c:v>
                </c:pt>
                <c:pt idx="145">
                  <c:v>1.29135019672703</c:v>
                </c:pt>
                <c:pt idx="146">
                  <c:v>1.2969001830835201</c:v>
                </c:pt>
                <c:pt idx="147">
                  <c:v>1.3024744371352901</c:v>
                </c:pt>
                <c:pt idx="148">
                  <c:v>1.3080730464211201</c:v>
                </c:pt>
                <c:pt idx="149">
                  <c:v>1.31369609992055</c:v>
                </c:pt>
                <c:pt idx="150">
                  <c:v>1.3193436879778</c:v>
                </c:pt>
                <c:pt idx="151">
                  <c:v>1.3250159022328201</c:v>
                </c:pt>
                <c:pt idx="152">
                  <c:v>1.3307128355587801</c:v>
                </c:pt>
                <c:pt idx="153">
                  <c:v>1.33643458200541</c:v>
                </c:pt>
                <c:pt idx="154">
                  <c:v>1.3421812367474799</c:v>
                </c:pt>
                <c:pt idx="155">
                  <c:v>1.3479528960379401</c:v>
                </c:pt>
                <c:pt idx="156">
                  <c:v>1.3537496571652901</c:v>
                </c:pt>
                <c:pt idx="157">
                  <c:v>1.35957161841471</c:v>
                </c:pt>
                <c:pt idx="158">
                  <c:v>1.3654188790326001</c:v>
                </c:pt>
                <c:pt idx="159">
                  <c:v>1.3712915391942599</c:v>
                </c:pt>
                <c:pt idx="160">
                  <c:v>1.3771896999743001</c:v>
                </c:pt>
                <c:pt idx="161">
                  <c:v>1.38311346331963</c:v>
                </c:pt>
                <c:pt idx="162">
                  <c:v>1.3890629320247601</c:v>
                </c:pt>
                <c:pt idx="163">
                  <c:v>1.39503820970919</c:v>
                </c:pt>
                <c:pt idx="164">
                  <c:v>1.40103940079668</c:v>
                </c:pt>
                <c:pt idx="165">
                  <c:v>1.4070666104963301</c:v>
                </c:pt>
                <c:pt idx="166">
                  <c:v>1.4131199447851499</c:v>
                </c:pt>
                <c:pt idx="167">
                  <c:v>1.41919951039218</c:v>
                </c:pt>
                <c:pt idx="168">
                  <c:v>1.42530541478388</c:v>
                </c:pt>
                <c:pt idx="169">
                  <c:v>1.43143776615074</c:v>
                </c:pt>
                <c:pt idx="170">
                  <c:v>1.43759667339505</c:v>
                </c:pt>
                <c:pt idx="171">
                  <c:v>1.4437822461196399</c:v>
                </c:pt>
                <c:pt idx="172">
                  <c:v>1.44999459461761</c:v>
                </c:pt>
                <c:pt idx="173">
                  <c:v>1.4562338298628701</c:v>
                </c:pt>
                <c:pt idx="174">
                  <c:v>1.4625000635015399</c:v>
                </c:pt>
                <c:pt idx="175">
                  <c:v>1.4687934078440701</c:v>
                </c:pt>
                <c:pt idx="176">
                  <c:v>1.4751139758579901</c:v>
                </c:pt>
                <c:pt idx="177">
                  <c:v>1.48146188116135</c:v>
                </c:pt>
                <c:pt idx="178">
                  <c:v>1.4878372380167599</c:v>
                </c:pt>
                <c:pt idx="179">
                  <c:v>1.49424016132582</c:v>
                </c:pt>
                <c:pt idx="180">
                  <c:v>1.50067076662427</c:v>
                </c:pt>
                <c:pt idx="181">
                  <c:v>1.5071291700774201</c:v>
                </c:pt>
                <c:pt idx="182">
                  <c:v>1.5136154884760999</c:v>
                </c:pt>
                <c:pt idx="183">
                  <c:v>1.5201298392329601</c:v>
                </c:pt>
                <c:pt idx="184">
                  <c:v>1.52667234037921</c:v>
                </c:pt>
                <c:pt idx="185">
                  <c:v>1.53324311056162</c:v>
                </c:pt>
                <c:pt idx="186">
                  <c:v>1.5398422690399201</c:v>
                </c:pt>
                <c:pt idx="187">
                  <c:v>1.54646993568441</c:v>
                </c:pt>
                <c:pt idx="188">
                  <c:v>1.55312623097397</c:v>
                </c:pt>
                <c:pt idx="189">
                  <c:v>1.55981127599423</c:v>
                </c:pt>
                <c:pt idx="190">
                  <c:v>1.56652519243601</c:v>
                </c:pt>
                <c:pt idx="191">
                  <c:v>1.5732681025940201</c:v>
                </c:pt>
                <c:pt idx="192">
                  <c:v>1.58004012936577</c:v>
                </c:pt>
                <c:pt idx="193">
                  <c:v>1.58684139625061</c:v>
                </c:pt>
                <c:pt idx="194">
                  <c:v>1.5936720273490801</c:v>
                </c:pt>
                <c:pt idx="195">
                  <c:v>1.60053214736232</c:v>
                </c:pt>
                <c:pt idx="196">
                  <c:v>1.60742188159174</c:v>
                </c:pt>
                <c:pt idx="197">
                  <c:v>1.61434135593878</c:v>
                </c:pt>
                <c:pt idx="198">
                  <c:v>1.62129069690484</c:v>
                </c:pt>
                <c:pt idx="199">
                  <c:v>1.6282700315913601</c:v>
                </c:pt>
                <c:pt idx="200">
                  <c:v>1.63527948770005</c:v>
                </c:pt>
                <c:pt idx="201">
                  <c:v>1.64231919353317</c:v>
                </c:pt>
                <c:pt idx="202">
                  <c:v>1.64938927799401</c:v>
                </c:pt>
                <c:pt idx="203">
                  <c:v>1.65648987058743</c:v>
                </c:pt>
                <c:pt idx="204">
                  <c:v>1.66362110142051</c:v>
                </c:pt>
                <c:pt idx="205">
                  <c:v>1.6707831012033401</c:v>
                </c:pt>
                <c:pt idx="206">
                  <c:v>1.6779760012498499</c:v>
                </c:pt>
                <c:pt idx="207">
                  <c:v>1.68519993347876</c:v>
                </c:pt>
                <c:pt idx="208">
                  <c:v>1.69245503041461</c:v>
                </c:pt>
                <c:pt idx="209">
                  <c:v>1.6997414251888501</c:v>
                </c:pt>
                <c:pt idx="210">
                  <c:v>1.7070592515410401</c:v>
                </c:pt>
                <c:pt idx="211">
                  <c:v>1.71440864382013</c:v>
                </c:pt>
                <c:pt idx="212">
                  <c:v>1.72178973698575</c:v>
                </c:pt>
                <c:pt idx="213">
                  <c:v>1.7292026666095901</c:v>
                </c:pt>
                <c:pt idx="214">
                  <c:v>1.7366475688769201</c:v>
                </c:pt>
                <c:pt idx="215">
                  <c:v>1.7441245805880501</c:v>
                </c:pt>
                <c:pt idx="216">
                  <c:v>1.75163383915995</c:v>
                </c:pt>
                <c:pt idx="217">
                  <c:v>1.7591754826278301</c:v>
                </c:pt>
                <c:pt idx="218">
                  <c:v>1.76674964964687</c:v>
                </c:pt>
                <c:pt idx="219">
                  <c:v>1.77435647949391</c:v>
                </c:pt>
                <c:pt idx="220">
                  <c:v>1.78199611206929</c:v>
                </c:pt>
                <c:pt idx="221">
                  <c:v>1.7896686878986401</c:v>
                </c:pt>
                <c:pt idx="222">
                  <c:v>1.79737434813474</c:v>
                </c:pt>
                <c:pt idx="223">
                  <c:v>1.80511323455951</c:v>
                </c:pt>
                <c:pt idx="224">
                  <c:v>1.8128854895858799</c:v>
                </c:pt>
                <c:pt idx="225">
                  <c:v>1.8206912562598701</c:v>
                </c:pt>
                <c:pt idx="226">
                  <c:v>1.8285306782625801</c:v>
                </c:pt>
                <c:pt idx="227">
                  <c:v>1.83640389991228</c:v>
                </c:pt>
                <c:pt idx="228">
                  <c:v>1.8443110661665401</c:v>
                </c:pt>
                <c:pt idx="229">
                  <c:v>1.8522523226243699</c:v>
                </c:pt>
                <c:pt idx="230">
                  <c:v>1.8602278155284</c:v>
                </c:pt>
                <c:pt idx="231">
                  <c:v>1.86823769176709</c:v>
                </c:pt>
                <c:pt idx="232">
                  <c:v>1.8762820988769899</c:v>
                </c:pt>
                <c:pt idx="233">
                  <c:v>1.8843611850450299</c:v>
                </c:pt>
                <c:pt idx="234">
                  <c:v>1.8924750991108099</c:v>
                </c:pt>
                <c:pt idx="235">
                  <c:v>1.9006239905689499</c:v>
                </c:pt>
                <c:pt idx="236">
                  <c:v>1.9088080095714299</c:v>
                </c:pt>
                <c:pt idx="237">
                  <c:v>1.9170273069300501</c:v>
                </c:pt>
                <c:pt idx="238">
                  <c:v>1.9252820341188099</c:v>
                </c:pt>
                <c:pt idx="239">
                  <c:v>1.9335723432763401</c:v>
                </c:pt>
                <c:pt idx="240">
                  <c:v>1.9418983872084099</c:v>
                </c:pt>
              </c:numCache>
            </c:numRef>
          </c:yVal>
          <c:smooth val="1"/>
        </c:ser>
        <c:dLbls>
          <c:showLegendKey val="0"/>
          <c:showVal val="0"/>
          <c:showCatName val="0"/>
          <c:showSerName val="0"/>
          <c:showPercent val="0"/>
          <c:showBubbleSize val="0"/>
        </c:dLbls>
        <c:axId val="859009112"/>
        <c:axId val="859008720"/>
      </c:scatterChart>
      <c:valAx>
        <c:axId val="859009112"/>
        <c:scaling>
          <c:orientation val="minMax"/>
          <c:max val="2.5"/>
          <c:min val="0.5"/>
        </c:scaling>
        <c:delete val="0"/>
        <c:axPos val="b"/>
        <c:title>
          <c:tx>
            <c:rich>
              <a:bodyPr/>
              <a:lstStyle/>
              <a:p>
                <a:pPr>
                  <a:defRPr sz="1700"/>
                </a:pPr>
                <a:r>
                  <a:rPr lang="en-US" sz="1700" dirty="0" smtClean="0"/>
                  <a:t>Recipient creatinine (mg/dl)</a:t>
                </a:r>
                <a:endParaRPr lang="en-US" sz="1700" dirty="0"/>
              </a:p>
            </c:rich>
          </c:tx>
          <c:layout>
            <c:manualLayout>
              <c:xMode val="edge"/>
              <c:yMode val="edge"/>
              <c:x val="0.38380530973451332"/>
              <c:y val="0.88850838201676408"/>
            </c:manualLayout>
          </c:layout>
          <c:overlay val="0"/>
        </c:title>
        <c:numFmt formatCode="#,##0.0" sourceLinked="0"/>
        <c:majorTickMark val="out"/>
        <c:minorTickMark val="none"/>
        <c:tickLblPos val="nextTo"/>
        <c:txPr>
          <a:bodyPr rot="0"/>
          <a:lstStyle/>
          <a:p>
            <a:pPr>
              <a:defRPr sz="1500" b="1"/>
            </a:pPr>
            <a:endParaRPr lang="en-US"/>
          </a:p>
        </c:txPr>
        <c:crossAx val="859008720"/>
        <c:crosses val="autoZero"/>
        <c:crossBetween val="midCat"/>
        <c:majorUnit val="0.5"/>
      </c:valAx>
      <c:valAx>
        <c:axId val="859008720"/>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10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09112"/>
        <c:crossesAt val="0.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Microsoft_Excel_Worksheet4!$B$1</c:f>
              <c:strCache>
                <c:ptCount val="1"/>
                <c:pt idx="0">
                  <c:v>yhat</c:v>
                </c:pt>
              </c:strCache>
            </c:strRef>
          </c:tx>
          <c:spPr>
            <a:ln w="38100">
              <a:solidFill>
                <a:srgbClr val="00FF00"/>
              </a:solidFill>
            </a:ln>
          </c:spPr>
          <c:marker>
            <c:symbol val="none"/>
          </c:marker>
          <c:xVal>
            <c:numRef>
              <c:f>Microsoft_Excel_Worksheet4!$A$2:$A$10002</c:f>
              <c:numCache>
                <c:formatCode>General</c:formatCode>
                <c:ptCount val="10001"/>
                <c:pt idx="0">
                  <c:v>0.8</c:v>
                </c:pt>
                <c:pt idx="1">
                  <c:v>0.81</c:v>
                </c:pt>
                <c:pt idx="2">
                  <c:v>0.82</c:v>
                </c:pt>
                <c:pt idx="3">
                  <c:v>0.83</c:v>
                </c:pt>
                <c:pt idx="4">
                  <c:v>0.84</c:v>
                </c:pt>
                <c:pt idx="5">
                  <c:v>0.85</c:v>
                </c:pt>
                <c:pt idx="6">
                  <c:v>0.86</c:v>
                </c:pt>
                <c:pt idx="7">
                  <c:v>0.87</c:v>
                </c:pt>
                <c:pt idx="8">
                  <c:v>0.88</c:v>
                </c:pt>
                <c:pt idx="9">
                  <c:v>0.89</c:v>
                </c:pt>
                <c:pt idx="10">
                  <c:v>0.9</c:v>
                </c:pt>
                <c:pt idx="11">
                  <c:v>0.91</c:v>
                </c:pt>
                <c:pt idx="12">
                  <c:v>0.92</c:v>
                </c:pt>
                <c:pt idx="13">
                  <c:v>0.93</c:v>
                </c:pt>
                <c:pt idx="14">
                  <c:v>0.94</c:v>
                </c:pt>
                <c:pt idx="15">
                  <c:v>0.95</c:v>
                </c:pt>
                <c:pt idx="16">
                  <c:v>0.96</c:v>
                </c:pt>
                <c:pt idx="17">
                  <c:v>0.97</c:v>
                </c:pt>
                <c:pt idx="18">
                  <c:v>0.98</c:v>
                </c:pt>
                <c:pt idx="19">
                  <c:v>0.99</c:v>
                </c:pt>
                <c:pt idx="20">
                  <c:v>1</c:v>
                </c:pt>
                <c:pt idx="21">
                  <c:v>1.01</c:v>
                </c:pt>
                <c:pt idx="22">
                  <c:v>1.02</c:v>
                </c:pt>
                <c:pt idx="23">
                  <c:v>1.03</c:v>
                </c:pt>
                <c:pt idx="24">
                  <c:v>1.04</c:v>
                </c:pt>
                <c:pt idx="25">
                  <c:v>1.05</c:v>
                </c:pt>
                <c:pt idx="26">
                  <c:v>1.06</c:v>
                </c:pt>
                <c:pt idx="27">
                  <c:v>1.07</c:v>
                </c:pt>
                <c:pt idx="28">
                  <c:v>1.08</c:v>
                </c:pt>
                <c:pt idx="29">
                  <c:v>1.0900000000000001</c:v>
                </c:pt>
                <c:pt idx="30">
                  <c:v>1.1000000000000001</c:v>
                </c:pt>
                <c:pt idx="31">
                  <c:v>1.1100000000000001</c:v>
                </c:pt>
                <c:pt idx="32">
                  <c:v>1.1200000000000001</c:v>
                </c:pt>
                <c:pt idx="33">
                  <c:v>1.1299999999999999</c:v>
                </c:pt>
                <c:pt idx="34">
                  <c:v>1.1399999999999999</c:v>
                </c:pt>
                <c:pt idx="35">
                  <c:v>1.1499999999999999</c:v>
                </c:pt>
                <c:pt idx="36">
                  <c:v>1.1599999999999999</c:v>
                </c:pt>
                <c:pt idx="37">
                  <c:v>1.17</c:v>
                </c:pt>
                <c:pt idx="38">
                  <c:v>1.18</c:v>
                </c:pt>
                <c:pt idx="39">
                  <c:v>1.19</c:v>
                </c:pt>
                <c:pt idx="40">
                  <c:v>1.2</c:v>
                </c:pt>
              </c:numCache>
            </c:numRef>
          </c:xVal>
          <c:yVal>
            <c:numRef>
              <c:f>Microsoft_Excel_Worksheet4!$B$2:$B$10002</c:f>
              <c:numCache>
                <c:formatCode>General</c:formatCode>
                <c:ptCount val="10001"/>
                <c:pt idx="0">
                  <c:v>1.1049888373896799</c:v>
                </c:pt>
                <c:pt idx="1">
                  <c:v>1.09949029262099</c:v>
                </c:pt>
                <c:pt idx="2">
                  <c:v>1.09404863383633</c:v>
                </c:pt>
                <c:pt idx="3">
                  <c:v>1.0886694556591201</c:v>
                </c:pt>
                <c:pt idx="4">
                  <c:v>1.0833582394996399</c:v>
                </c:pt>
                <c:pt idx="5">
                  <c:v>1.0781203570989599</c:v>
                </c:pt>
                <c:pt idx="6">
                  <c:v>1.07296107434138</c:v>
                </c:pt>
                <c:pt idx="7">
                  <c:v>1.0678855553258899</c:v>
                </c:pt>
                <c:pt idx="8">
                  <c:v>1.06289886668766</c:v>
                </c:pt>
                <c:pt idx="9">
                  <c:v>1.0580059821613701</c:v>
                </c:pt>
                <c:pt idx="10">
                  <c:v>1.0532117873786799</c:v>
                </c:pt>
                <c:pt idx="11">
                  <c:v>1.04852108489302</c:v>
                </c:pt>
                <c:pt idx="12">
                  <c:v>1.04393859942536</c:v>
                </c:pt>
                <c:pt idx="13">
                  <c:v>1.03946898332552</c:v>
                </c:pt>
                <c:pt idx="14">
                  <c:v>1.0351168222445</c:v>
                </c:pt>
                <c:pt idx="15">
                  <c:v>1.0308866410137201</c:v>
                </c:pt>
                <c:pt idx="16">
                  <c:v>1.0267829097282699</c:v>
                </c:pt>
                <c:pt idx="17">
                  <c:v>1.0228100500319199</c:v>
                </c:pt>
                <c:pt idx="18">
                  <c:v>1.01897244160266</c:v>
                </c:pt>
                <c:pt idx="19">
                  <c:v>1.0152744288383</c:v>
                </c:pt>
                <c:pt idx="20">
                  <c:v>1.0117203277427</c:v>
                </c:pt>
                <c:pt idx="21">
                  <c:v>1.00831443301418</c:v>
                </c:pt>
                <c:pt idx="22">
                  <c:v>1.0050610253386401</c:v>
                </c:pt>
                <c:pt idx="23">
                  <c:v>1.0019643788908199</c:v>
                </c:pt>
                <c:pt idx="24">
                  <c:v>0.999028769048528</c:v>
                </c:pt>
                <c:pt idx="25">
                  <c:v>0.99625696517078299</c:v>
                </c:pt>
                <c:pt idx="26">
                  <c:v>0.99364527734714203</c:v>
                </c:pt>
                <c:pt idx="27">
                  <c:v>0.99118837962556605</c:v>
                </c:pt>
                <c:pt idx="28">
                  <c:v>0.98888106030989098</c:v>
                </c:pt>
                <c:pt idx="29">
                  <c:v>0.98671821485515698</c:v>
                </c:pt>
                <c:pt idx="30">
                  <c:v>0.98469483904919497</c:v>
                </c:pt>
                <c:pt idx="31">
                  <c:v>0.98280602248948701</c:v>
                </c:pt>
                <c:pt idx="32">
                  <c:v>0.98104694234321299</c:v>
                </c:pt>
                <c:pt idx="33">
                  <c:v>0.97941285737920503</c:v>
                </c:pt>
                <c:pt idx="34">
                  <c:v>0.977899102261375</c:v>
                </c:pt>
                <c:pt idx="35">
                  <c:v>0.97650108209391695</c:v>
                </c:pt>
                <c:pt idx="36">
                  <c:v>0.97521426720932303</c:v>
                </c:pt>
                <c:pt idx="37">
                  <c:v>0.97403418819092102</c:v>
                </c:pt>
                <c:pt idx="38">
                  <c:v>0.97295643112229901</c:v>
                </c:pt>
                <c:pt idx="39">
                  <c:v>0.97197663305658999</c:v>
                </c:pt>
                <c:pt idx="40">
                  <c:v>0.97109047769916101</c:v>
                </c:pt>
              </c:numCache>
            </c:numRef>
          </c:yVal>
          <c:smooth val="0"/>
        </c:ser>
        <c:ser>
          <c:idx val="1"/>
          <c:order val="1"/>
          <c:tx>
            <c:strRef>
              <c:f>Microsoft_Excel_Worksheet4!$C$1</c:f>
              <c:strCache>
                <c:ptCount val="1"/>
                <c:pt idx="0">
                  <c:v>lower</c:v>
                </c:pt>
              </c:strCache>
            </c:strRef>
          </c:tx>
          <c:spPr>
            <a:ln w="41275">
              <a:solidFill>
                <a:srgbClr val="00FF00"/>
              </a:solidFill>
              <a:prstDash val="sysDash"/>
            </a:ln>
          </c:spPr>
          <c:marker>
            <c:symbol val="none"/>
          </c:marker>
          <c:xVal>
            <c:numRef>
              <c:f>Microsoft_Excel_Worksheet4!$A$2:$A$10002</c:f>
              <c:numCache>
                <c:formatCode>General</c:formatCode>
                <c:ptCount val="10001"/>
                <c:pt idx="0">
                  <c:v>0.8</c:v>
                </c:pt>
                <c:pt idx="1">
                  <c:v>0.81</c:v>
                </c:pt>
                <c:pt idx="2">
                  <c:v>0.82</c:v>
                </c:pt>
                <c:pt idx="3">
                  <c:v>0.83</c:v>
                </c:pt>
                <c:pt idx="4">
                  <c:v>0.84</c:v>
                </c:pt>
                <c:pt idx="5">
                  <c:v>0.85</c:v>
                </c:pt>
                <c:pt idx="6">
                  <c:v>0.86</c:v>
                </c:pt>
                <c:pt idx="7">
                  <c:v>0.87</c:v>
                </c:pt>
                <c:pt idx="8">
                  <c:v>0.88</c:v>
                </c:pt>
                <c:pt idx="9">
                  <c:v>0.89</c:v>
                </c:pt>
                <c:pt idx="10">
                  <c:v>0.9</c:v>
                </c:pt>
                <c:pt idx="11">
                  <c:v>0.91</c:v>
                </c:pt>
                <c:pt idx="12">
                  <c:v>0.92</c:v>
                </c:pt>
                <c:pt idx="13">
                  <c:v>0.93</c:v>
                </c:pt>
                <c:pt idx="14">
                  <c:v>0.94</c:v>
                </c:pt>
                <c:pt idx="15">
                  <c:v>0.95</c:v>
                </c:pt>
                <c:pt idx="16">
                  <c:v>0.96</c:v>
                </c:pt>
                <c:pt idx="17">
                  <c:v>0.97</c:v>
                </c:pt>
                <c:pt idx="18">
                  <c:v>0.98</c:v>
                </c:pt>
                <c:pt idx="19">
                  <c:v>0.99</c:v>
                </c:pt>
                <c:pt idx="20">
                  <c:v>1</c:v>
                </c:pt>
                <c:pt idx="21">
                  <c:v>1.01</c:v>
                </c:pt>
                <c:pt idx="22">
                  <c:v>1.02</c:v>
                </c:pt>
                <c:pt idx="23">
                  <c:v>1.03</c:v>
                </c:pt>
                <c:pt idx="24">
                  <c:v>1.04</c:v>
                </c:pt>
                <c:pt idx="25">
                  <c:v>1.05</c:v>
                </c:pt>
                <c:pt idx="26">
                  <c:v>1.06</c:v>
                </c:pt>
                <c:pt idx="27">
                  <c:v>1.07</c:v>
                </c:pt>
                <c:pt idx="28">
                  <c:v>1.08</c:v>
                </c:pt>
                <c:pt idx="29">
                  <c:v>1.0900000000000001</c:v>
                </c:pt>
                <c:pt idx="30">
                  <c:v>1.1000000000000001</c:v>
                </c:pt>
                <c:pt idx="31">
                  <c:v>1.1100000000000001</c:v>
                </c:pt>
                <c:pt idx="32">
                  <c:v>1.1200000000000001</c:v>
                </c:pt>
                <c:pt idx="33">
                  <c:v>1.1299999999999999</c:v>
                </c:pt>
                <c:pt idx="34">
                  <c:v>1.1399999999999999</c:v>
                </c:pt>
                <c:pt idx="35">
                  <c:v>1.1499999999999999</c:v>
                </c:pt>
                <c:pt idx="36">
                  <c:v>1.1599999999999999</c:v>
                </c:pt>
                <c:pt idx="37">
                  <c:v>1.17</c:v>
                </c:pt>
                <c:pt idx="38">
                  <c:v>1.18</c:v>
                </c:pt>
                <c:pt idx="39">
                  <c:v>1.19</c:v>
                </c:pt>
                <c:pt idx="40">
                  <c:v>1.2</c:v>
                </c:pt>
              </c:numCache>
            </c:numRef>
          </c:xVal>
          <c:yVal>
            <c:numRef>
              <c:f>Microsoft_Excel_Worksheet4!$C$2:$C$10002</c:f>
              <c:numCache>
                <c:formatCode>General</c:formatCode>
                <c:ptCount val="10001"/>
                <c:pt idx="0">
                  <c:v>1.0516978357803699</c:v>
                </c:pt>
                <c:pt idx="1">
                  <c:v>1.04923117705314</c:v>
                </c:pt>
                <c:pt idx="2">
                  <c:v>1.0467758590349101</c:v>
                </c:pt>
                <c:pt idx="3">
                  <c:v>1.04433336714376</c:v>
                </c:pt>
                <c:pt idx="4">
                  <c:v>1.04190521114639</c:v>
                </c:pt>
                <c:pt idx="5">
                  <c:v>1.03949293208543</c:v>
                </c:pt>
                <c:pt idx="6">
                  <c:v>1.03709811024845</c:v>
                </c:pt>
                <c:pt idx="7">
                  <c:v>1.0347223743920899</c:v>
                </c:pt>
                <c:pt idx="8">
                  <c:v>1.03236741247973</c:v>
                </c:pt>
                <c:pt idx="9">
                  <c:v>1.0300349842458001</c:v>
                </c:pt>
                <c:pt idx="10">
                  <c:v>1.0277269359671199</c:v>
                </c:pt>
                <c:pt idx="11">
                  <c:v>1.0254452179042</c:v>
                </c:pt>
                <c:pt idx="12">
                  <c:v>1.02319190497558</c:v>
                </c:pt>
                <c:pt idx="13">
                  <c:v>1.02096922134985</c:v>
                </c:pt>
                <c:pt idx="14">
                  <c:v>1.0187795697861799</c:v>
                </c:pt>
                <c:pt idx="15">
                  <c:v>1.01662556672764</c:v>
                </c:pt>
                <c:pt idx="16">
                  <c:v>1.0145100843538599</c:v>
                </c:pt>
                <c:pt idx="17">
                  <c:v>1.0124363010295201</c:v>
                </c:pt>
                <c:pt idx="18">
                  <c:v>1.01040776183609</c:v>
                </c:pt>
                <c:pt idx="19">
                  <c:v>1.00842845112935</c:v>
                </c:pt>
                <c:pt idx="20">
                  <c:v>1.00650287929438</c:v>
                </c:pt>
                <c:pt idx="21">
                  <c:v>1.00463618601464</c:v>
                </c:pt>
                <c:pt idx="22">
                  <c:v>1.0028342623421</c:v>
                </c:pt>
                <c:pt idx="23">
                  <c:v>1.0011038935052301</c:v>
                </c:pt>
                <c:pt idx="24">
                  <c:v>0.99860479458956397</c:v>
                </c:pt>
                <c:pt idx="25">
                  <c:v>0.99462702819870996</c:v>
                </c:pt>
                <c:pt idx="26">
                  <c:v>0.99087891204353296</c:v>
                </c:pt>
                <c:pt idx="27">
                  <c:v>0.98734454365373903</c:v>
                </c:pt>
                <c:pt idx="28">
                  <c:v>0.98400817688799302</c:v>
                </c:pt>
                <c:pt idx="29">
                  <c:v>0.98085429034663396</c:v>
                </c:pt>
                <c:pt idx="30">
                  <c:v>0.97786767372942096</c:v>
                </c:pt>
                <c:pt idx="31">
                  <c:v>0.97503352801357202</c:v>
                </c:pt>
                <c:pt idx="32">
                  <c:v>0.972337573498958</c:v>
                </c:pt>
                <c:pt idx="33">
                  <c:v>0.96976615845631697</c:v>
                </c:pt>
                <c:pt idx="34">
                  <c:v>0.96730636058695896</c:v>
                </c:pt>
                <c:pt idx="35">
                  <c:v>0.96494607392993303</c:v>
                </c:pt>
                <c:pt idx="36">
                  <c:v>0.96267407521493498</c:v>
                </c:pt>
                <c:pt idx="37">
                  <c:v>0.96048006573876998</c:v>
                </c:pt>
                <c:pt idx="38">
                  <c:v>0.95835468727809003</c:v>
                </c:pt>
                <c:pt idx="39">
                  <c:v>0.95628951293297104</c:v>
                </c:pt>
                <c:pt idx="40">
                  <c:v>0.95427701577165203</c:v>
                </c:pt>
              </c:numCache>
            </c:numRef>
          </c:yVal>
          <c:smooth val="0"/>
        </c:ser>
        <c:ser>
          <c:idx val="2"/>
          <c:order val="2"/>
          <c:tx>
            <c:strRef>
              <c:f>Microsoft_Excel_Worksheet4!$D$1</c:f>
              <c:strCache>
                <c:ptCount val="1"/>
                <c:pt idx="0">
                  <c:v>upper</c:v>
                </c:pt>
              </c:strCache>
            </c:strRef>
          </c:tx>
          <c:spPr>
            <a:ln w="41275">
              <a:solidFill>
                <a:srgbClr val="00FF00"/>
              </a:solidFill>
              <a:prstDash val="sysDash"/>
            </a:ln>
          </c:spPr>
          <c:marker>
            <c:symbol val="none"/>
          </c:marker>
          <c:xVal>
            <c:numRef>
              <c:f>Microsoft_Excel_Worksheet4!$A$2:$A$10002</c:f>
              <c:numCache>
                <c:formatCode>General</c:formatCode>
                <c:ptCount val="10001"/>
                <c:pt idx="0">
                  <c:v>0.8</c:v>
                </c:pt>
                <c:pt idx="1">
                  <c:v>0.81</c:v>
                </c:pt>
                <c:pt idx="2">
                  <c:v>0.82</c:v>
                </c:pt>
                <c:pt idx="3">
                  <c:v>0.83</c:v>
                </c:pt>
                <c:pt idx="4">
                  <c:v>0.84</c:v>
                </c:pt>
                <c:pt idx="5">
                  <c:v>0.85</c:v>
                </c:pt>
                <c:pt idx="6">
                  <c:v>0.86</c:v>
                </c:pt>
                <c:pt idx="7">
                  <c:v>0.87</c:v>
                </c:pt>
                <c:pt idx="8">
                  <c:v>0.88</c:v>
                </c:pt>
                <c:pt idx="9">
                  <c:v>0.89</c:v>
                </c:pt>
                <c:pt idx="10">
                  <c:v>0.9</c:v>
                </c:pt>
                <c:pt idx="11">
                  <c:v>0.91</c:v>
                </c:pt>
                <c:pt idx="12">
                  <c:v>0.92</c:v>
                </c:pt>
                <c:pt idx="13">
                  <c:v>0.93</c:v>
                </c:pt>
                <c:pt idx="14">
                  <c:v>0.94</c:v>
                </c:pt>
                <c:pt idx="15">
                  <c:v>0.95</c:v>
                </c:pt>
                <c:pt idx="16">
                  <c:v>0.96</c:v>
                </c:pt>
                <c:pt idx="17">
                  <c:v>0.97</c:v>
                </c:pt>
                <c:pt idx="18">
                  <c:v>0.98</c:v>
                </c:pt>
                <c:pt idx="19">
                  <c:v>0.99</c:v>
                </c:pt>
                <c:pt idx="20">
                  <c:v>1</c:v>
                </c:pt>
                <c:pt idx="21">
                  <c:v>1.01</c:v>
                </c:pt>
                <c:pt idx="22">
                  <c:v>1.02</c:v>
                </c:pt>
                <c:pt idx="23">
                  <c:v>1.03</c:v>
                </c:pt>
                <c:pt idx="24">
                  <c:v>1.04</c:v>
                </c:pt>
                <c:pt idx="25">
                  <c:v>1.05</c:v>
                </c:pt>
                <c:pt idx="26">
                  <c:v>1.06</c:v>
                </c:pt>
                <c:pt idx="27">
                  <c:v>1.07</c:v>
                </c:pt>
                <c:pt idx="28">
                  <c:v>1.08</c:v>
                </c:pt>
                <c:pt idx="29">
                  <c:v>1.0900000000000001</c:v>
                </c:pt>
                <c:pt idx="30">
                  <c:v>1.1000000000000001</c:v>
                </c:pt>
                <c:pt idx="31">
                  <c:v>1.1100000000000001</c:v>
                </c:pt>
                <c:pt idx="32">
                  <c:v>1.1200000000000001</c:v>
                </c:pt>
                <c:pt idx="33">
                  <c:v>1.1299999999999999</c:v>
                </c:pt>
                <c:pt idx="34">
                  <c:v>1.1399999999999999</c:v>
                </c:pt>
                <c:pt idx="35">
                  <c:v>1.1499999999999999</c:v>
                </c:pt>
                <c:pt idx="36">
                  <c:v>1.1599999999999999</c:v>
                </c:pt>
                <c:pt idx="37">
                  <c:v>1.17</c:v>
                </c:pt>
                <c:pt idx="38">
                  <c:v>1.18</c:v>
                </c:pt>
                <c:pt idx="39">
                  <c:v>1.19</c:v>
                </c:pt>
                <c:pt idx="40">
                  <c:v>1.2</c:v>
                </c:pt>
              </c:numCache>
            </c:numRef>
          </c:xVal>
          <c:yVal>
            <c:numRef>
              <c:f>Microsoft_Excel_Worksheet4!$D$2:$D$10002</c:f>
              <c:numCache>
                <c:formatCode>General</c:formatCode>
                <c:ptCount val="10001"/>
                <c:pt idx="0">
                  <c:v>1.1609801686525301</c:v>
                </c:pt>
                <c:pt idx="1">
                  <c:v>1.15215686495614</c:v>
                </c:pt>
                <c:pt idx="2">
                  <c:v>1.1434562641735599</c:v>
                </c:pt>
                <c:pt idx="3">
                  <c:v>1.1348877867673901</c:v>
                </c:pt>
                <c:pt idx="4">
                  <c:v>1.1264605095893501</c:v>
                </c:pt>
                <c:pt idx="5">
                  <c:v>1.1181831723081399</c:v>
                </c:pt>
                <c:pt idx="6">
                  <c:v>1.1100641835862699</c:v>
                </c:pt>
                <c:pt idx="7">
                  <c:v>1.1021116267478801</c:v>
                </c:pt>
                <c:pt idx="8">
                  <c:v>1.09433326463905</c:v>
                </c:pt>
                <c:pt idx="9">
                  <c:v>1.0867365433309599</c:v>
                </c:pt>
                <c:pt idx="10">
                  <c:v>1.0793285942530599</c:v>
                </c:pt>
                <c:pt idx="11">
                  <c:v>1.07211623426572</c:v>
                </c:pt>
                <c:pt idx="12">
                  <c:v>1.0651059630853701</c:v>
                </c:pt>
                <c:pt idx="13">
                  <c:v>1.05830395735851</c:v>
                </c:pt>
                <c:pt idx="14">
                  <c:v>1.05171606053941</c:v>
                </c:pt>
                <c:pt idx="15">
                  <c:v>1.0453477675574401</c:v>
                </c:pt>
                <c:pt idx="16">
                  <c:v>1.03920420306272</c:v>
                </c:pt>
                <c:pt idx="17">
                  <c:v>1.03329009181367</c:v>
                </c:pt>
                <c:pt idx="18">
                  <c:v>1.02760971952443</c:v>
                </c:pt>
                <c:pt idx="19">
                  <c:v>1.0221668822399399</c:v>
                </c:pt>
                <c:pt idx="20">
                  <c:v>1.01696482208316</c:v>
                </c:pt>
                <c:pt idx="21">
                  <c:v>1.0120061470788999</c:v>
                </c:pt>
                <c:pt idx="22">
                  <c:v>1.0072927327947201</c:v>
                </c:pt>
                <c:pt idx="23">
                  <c:v>1.00282560389505</c:v>
                </c:pt>
                <c:pt idx="24">
                  <c:v>0.99945292351297899</c:v>
                </c:pt>
                <c:pt idx="25">
                  <c:v>0.99788957318884397</c:v>
                </c:pt>
                <c:pt idx="26">
                  <c:v>0.99641936587192304</c:v>
                </c:pt>
                <c:pt idx="27">
                  <c:v>0.99504718005440396</c:v>
                </c:pt>
                <c:pt idx="28">
                  <c:v>0.99377807462155199</c:v>
                </c:pt>
                <c:pt idx="29">
                  <c:v>0.99261719616159705</c:v>
                </c:pt>
                <c:pt idx="30">
                  <c:v>0.99156966949540204</c:v>
                </c:pt>
                <c:pt idx="31">
                  <c:v>0.99064047552235701</c:v>
                </c:pt>
                <c:pt idx="32">
                  <c:v>0.98983432226893997</c:v>
                </c:pt>
                <c:pt idx="33">
                  <c:v>0.98915551634286902</c:v>
                </c:pt>
                <c:pt idx="34">
                  <c:v>0.98860784252812095</c:v>
                </c:pt>
                <c:pt idx="35">
                  <c:v>0.98819445883338597</c:v>
                </c:pt>
                <c:pt idx="36">
                  <c:v>0.98791781294856096</c:v>
                </c:pt>
                <c:pt idx="37">
                  <c:v>0.98777958398856003</c:v>
                </c:pt>
                <c:pt idx="38">
                  <c:v>0.98778065097265</c:v>
                </c:pt>
                <c:pt idx="39">
                  <c:v>0.98792108710936399</c:v>
                </c:pt>
                <c:pt idx="40">
                  <c:v>0.98820017698470797</c:v>
                </c:pt>
              </c:numCache>
            </c:numRef>
          </c:yVal>
          <c:smooth val="1"/>
        </c:ser>
        <c:dLbls>
          <c:showLegendKey val="0"/>
          <c:showVal val="0"/>
          <c:showCatName val="0"/>
          <c:showSerName val="0"/>
          <c:showPercent val="0"/>
          <c:showBubbleSize val="0"/>
        </c:dLbls>
        <c:axId val="859007936"/>
        <c:axId val="859007544"/>
      </c:scatterChart>
      <c:valAx>
        <c:axId val="859007936"/>
        <c:scaling>
          <c:orientation val="minMax"/>
          <c:max val="1.2"/>
          <c:min val="0.8"/>
        </c:scaling>
        <c:delete val="0"/>
        <c:axPos val="b"/>
        <c:title>
          <c:tx>
            <c:rich>
              <a:bodyPr/>
              <a:lstStyle/>
              <a:p>
                <a:pPr>
                  <a:defRPr sz="1700"/>
                </a:pPr>
                <a:r>
                  <a:rPr lang="en-US" sz="1700" dirty="0" smtClean="0"/>
                  <a:t>BMI ratio</a:t>
                </a:r>
                <a:endParaRPr lang="en-US" sz="1700" dirty="0"/>
              </a:p>
            </c:rich>
          </c:tx>
          <c:layout>
            <c:manualLayout>
              <c:xMode val="edge"/>
              <c:yMode val="edge"/>
              <c:x val="0.47881640071539733"/>
              <c:y val="0.88582020997375333"/>
            </c:manualLayout>
          </c:layout>
          <c:overlay val="0"/>
        </c:title>
        <c:numFmt formatCode="#,##0.0" sourceLinked="0"/>
        <c:majorTickMark val="out"/>
        <c:minorTickMark val="none"/>
        <c:tickLblPos val="nextTo"/>
        <c:txPr>
          <a:bodyPr rot="0"/>
          <a:lstStyle/>
          <a:p>
            <a:pPr>
              <a:defRPr sz="1500" b="1"/>
            </a:pPr>
            <a:endParaRPr lang="en-US"/>
          </a:p>
        </c:txPr>
        <c:crossAx val="859007544"/>
        <c:crosses val="autoZero"/>
        <c:crossBetween val="midCat"/>
        <c:majorUnit val="0.1"/>
      </c:valAx>
      <c:valAx>
        <c:axId val="859007544"/>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10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07936"/>
        <c:crossesAt val="0.8"/>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Microsoft_Excel_Worksheet5!$B$1</c:f>
              <c:strCache>
                <c:ptCount val="1"/>
                <c:pt idx="0">
                  <c:v>yhat</c:v>
                </c:pt>
              </c:strCache>
            </c:strRef>
          </c:tx>
          <c:spPr>
            <a:ln w="38100">
              <a:solidFill>
                <a:srgbClr val="00FF00"/>
              </a:solidFill>
            </a:ln>
          </c:spPr>
          <c:marker>
            <c:symbol val="none"/>
          </c:marker>
          <c:xVal>
            <c:numRef>
              <c:f>Microsoft_Excel_Worksheet5!$A$2:$A$10002</c:f>
              <c:numCache>
                <c:formatCode>General</c:formatCode>
                <c:ptCount val="10001"/>
                <c:pt idx="0">
                  <c:v>0</c:v>
                </c:pt>
                <c:pt idx="1">
                  <c:v>0.5</c:v>
                </c:pt>
                <c:pt idx="2">
                  <c:v>1</c:v>
                </c:pt>
                <c:pt idx="3">
                  <c:v>1.5</c:v>
                </c:pt>
                <c:pt idx="4">
                  <c:v>2</c:v>
                </c:pt>
                <c:pt idx="5">
                  <c:v>2.5</c:v>
                </c:pt>
                <c:pt idx="6">
                  <c:v>3</c:v>
                </c:pt>
                <c:pt idx="7">
                  <c:v>3.5</c:v>
                </c:pt>
                <c:pt idx="8">
                  <c:v>4</c:v>
                </c:pt>
                <c:pt idx="9">
                  <c:v>4.5</c:v>
                </c:pt>
                <c:pt idx="10">
                  <c:v>5</c:v>
                </c:pt>
                <c:pt idx="11">
                  <c:v>5.5</c:v>
                </c:pt>
                <c:pt idx="12">
                  <c:v>6</c:v>
                </c:pt>
              </c:numCache>
            </c:numRef>
          </c:xVal>
          <c:yVal>
            <c:numRef>
              <c:f>Microsoft_Excel_Worksheet5!$B$2:$B$10002</c:f>
              <c:numCache>
                <c:formatCode>General</c:formatCode>
                <c:ptCount val="10001"/>
                <c:pt idx="0">
                  <c:v>0.87209002091023702</c:v>
                </c:pt>
                <c:pt idx="1">
                  <c:v>0.90590008129477095</c:v>
                </c:pt>
                <c:pt idx="2">
                  <c:v>0.93958387723939196</c:v>
                </c:pt>
                <c:pt idx="3">
                  <c:v>0.97154599199585601</c:v>
                </c:pt>
                <c:pt idx="4">
                  <c:v>1</c:v>
                </c:pt>
                <c:pt idx="5">
                  <c:v>1.0234487643399</c:v>
                </c:pt>
                <c:pt idx="6">
                  <c:v>1.0421249591417101</c:v>
                </c:pt>
                <c:pt idx="7">
                  <c:v>1.0568261657770901</c:v>
                </c:pt>
                <c:pt idx="8">
                  <c:v>1.0684639374600899</c:v>
                </c:pt>
                <c:pt idx="9">
                  <c:v>1.0780309112965001</c:v>
                </c:pt>
                <c:pt idx="10">
                  <c:v>1.08657592038921</c:v>
                </c:pt>
                <c:pt idx="11">
                  <c:v>1.09500270427399</c:v>
                </c:pt>
                <c:pt idx="12">
                  <c:v>1.10349484087395</c:v>
                </c:pt>
              </c:numCache>
            </c:numRef>
          </c:yVal>
          <c:smooth val="0"/>
        </c:ser>
        <c:ser>
          <c:idx val="1"/>
          <c:order val="1"/>
          <c:tx>
            <c:strRef>
              <c:f>Microsoft_Excel_Worksheet5!$C$1</c:f>
              <c:strCache>
                <c:ptCount val="1"/>
                <c:pt idx="0">
                  <c:v>lower</c:v>
                </c:pt>
              </c:strCache>
            </c:strRef>
          </c:tx>
          <c:spPr>
            <a:ln w="41275">
              <a:solidFill>
                <a:srgbClr val="00FF00"/>
              </a:solidFill>
              <a:prstDash val="sysDash"/>
            </a:ln>
          </c:spPr>
          <c:marker>
            <c:symbol val="none"/>
          </c:marker>
          <c:xVal>
            <c:numRef>
              <c:f>Microsoft_Excel_Worksheet5!$A$2:$A$10002</c:f>
              <c:numCache>
                <c:formatCode>General</c:formatCode>
                <c:ptCount val="10001"/>
                <c:pt idx="0">
                  <c:v>0</c:v>
                </c:pt>
                <c:pt idx="1">
                  <c:v>0.5</c:v>
                </c:pt>
                <c:pt idx="2">
                  <c:v>1</c:v>
                </c:pt>
                <c:pt idx="3">
                  <c:v>1.5</c:v>
                </c:pt>
                <c:pt idx="4">
                  <c:v>2</c:v>
                </c:pt>
                <c:pt idx="5">
                  <c:v>2.5</c:v>
                </c:pt>
                <c:pt idx="6">
                  <c:v>3</c:v>
                </c:pt>
                <c:pt idx="7">
                  <c:v>3.5</c:v>
                </c:pt>
                <c:pt idx="8">
                  <c:v>4</c:v>
                </c:pt>
                <c:pt idx="9">
                  <c:v>4.5</c:v>
                </c:pt>
                <c:pt idx="10">
                  <c:v>5</c:v>
                </c:pt>
                <c:pt idx="11">
                  <c:v>5.5</c:v>
                </c:pt>
                <c:pt idx="12">
                  <c:v>6</c:v>
                </c:pt>
              </c:numCache>
            </c:numRef>
          </c:xVal>
          <c:yVal>
            <c:numRef>
              <c:f>Microsoft_Excel_Worksheet5!$C$2:$C$10002</c:f>
              <c:numCache>
                <c:formatCode>General</c:formatCode>
                <c:ptCount val="10001"/>
                <c:pt idx="0">
                  <c:v>0.802388109633413</c:v>
                </c:pt>
                <c:pt idx="1">
                  <c:v>0.85413196974658001</c:v>
                </c:pt>
                <c:pt idx="2">
                  <c:v>0.90644679673417905</c:v>
                </c:pt>
                <c:pt idx="3">
                  <c:v>0.95623078535127903</c:v>
                </c:pt>
                <c:pt idx="4">
                  <c:v>1</c:v>
                </c:pt>
                <c:pt idx="5">
                  <c:v>1.01184363976801</c:v>
                </c:pt>
                <c:pt idx="6">
                  <c:v>1.0216202728796899</c:v>
                </c:pt>
                <c:pt idx="7">
                  <c:v>1.0282779155419199</c:v>
                </c:pt>
                <c:pt idx="8">
                  <c:v>1.0311866308833699</c:v>
                </c:pt>
                <c:pt idx="9">
                  <c:v>1.03061145916136</c:v>
                </c:pt>
                <c:pt idx="10">
                  <c:v>1.0276985740700399</c:v>
                </c:pt>
                <c:pt idx="11">
                  <c:v>1.0238604170457899</c:v>
                </c:pt>
                <c:pt idx="12">
                  <c:v>1.0196255132321399</c:v>
                </c:pt>
              </c:numCache>
            </c:numRef>
          </c:yVal>
          <c:smooth val="0"/>
        </c:ser>
        <c:ser>
          <c:idx val="2"/>
          <c:order val="2"/>
          <c:tx>
            <c:strRef>
              <c:f>Microsoft_Excel_Worksheet5!$D$1</c:f>
              <c:strCache>
                <c:ptCount val="1"/>
                <c:pt idx="0">
                  <c:v>upper</c:v>
                </c:pt>
              </c:strCache>
            </c:strRef>
          </c:tx>
          <c:spPr>
            <a:ln w="41275">
              <a:solidFill>
                <a:srgbClr val="00FF00"/>
              </a:solidFill>
              <a:prstDash val="sysDash"/>
            </a:ln>
          </c:spPr>
          <c:marker>
            <c:symbol val="none"/>
          </c:marker>
          <c:xVal>
            <c:numRef>
              <c:f>Microsoft_Excel_Worksheet5!$A$2:$A$10002</c:f>
              <c:numCache>
                <c:formatCode>General</c:formatCode>
                <c:ptCount val="10001"/>
                <c:pt idx="0">
                  <c:v>0</c:v>
                </c:pt>
                <c:pt idx="1">
                  <c:v>0.5</c:v>
                </c:pt>
                <c:pt idx="2">
                  <c:v>1</c:v>
                </c:pt>
                <c:pt idx="3">
                  <c:v>1.5</c:v>
                </c:pt>
                <c:pt idx="4">
                  <c:v>2</c:v>
                </c:pt>
                <c:pt idx="5">
                  <c:v>2.5</c:v>
                </c:pt>
                <c:pt idx="6">
                  <c:v>3</c:v>
                </c:pt>
                <c:pt idx="7">
                  <c:v>3.5</c:v>
                </c:pt>
                <c:pt idx="8">
                  <c:v>4</c:v>
                </c:pt>
                <c:pt idx="9">
                  <c:v>4.5</c:v>
                </c:pt>
                <c:pt idx="10">
                  <c:v>5</c:v>
                </c:pt>
                <c:pt idx="11">
                  <c:v>5.5</c:v>
                </c:pt>
                <c:pt idx="12">
                  <c:v>6</c:v>
                </c:pt>
              </c:numCache>
            </c:numRef>
          </c:xVal>
          <c:yVal>
            <c:numRef>
              <c:f>Microsoft_Excel_Worksheet5!$D$2:$D$10002</c:f>
              <c:numCache>
                <c:formatCode>General</c:formatCode>
                <c:ptCount val="10001"/>
                <c:pt idx="0">
                  <c:v>0.94784680311213299</c:v>
                </c:pt>
                <c:pt idx="1">
                  <c:v>0.960805807951855</c:v>
                </c:pt>
                <c:pt idx="2">
                  <c:v>0.97393235383355903</c:v>
                </c:pt>
                <c:pt idx="3">
                  <c:v>0.98710649042371201</c:v>
                </c:pt>
                <c:pt idx="4">
                  <c:v>1</c:v>
                </c:pt>
                <c:pt idx="5">
                  <c:v>1.03518699141007</c:v>
                </c:pt>
                <c:pt idx="6">
                  <c:v>1.06304118985901</c:v>
                </c:pt>
                <c:pt idx="7">
                  <c:v>1.0861670058162201</c:v>
                </c:pt>
                <c:pt idx="8">
                  <c:v>1.1070888154113701</c:v>
                </c:pt>
                <c:pt idx="9">
                  <c:v>1.12763217930493</c:v>
                </c:pt>
                <c:pt idx="10">
                  <c:v>1.1488263782384101</c:v>
                </c:pt>
                <c:pt idx="11">
                  <c:v>1.17108826789788</c:v>
                </c:pt>
                <c:pt idx="12">
                  <c:v>1.1942628426150299</c:v>
                </c:pt>
              </c:numCache>
            </c:numRef>
          </c:yVal>
          <c:smooth val="1"/>
        </c:ser>
        <c:dLbls>
          <c:showLegendKey val="0"/>
          <c:showVal val="0"/>
          <c:showCatName val="0"/>
          <c:showSerName val="0"/>
          <c:showPercent val="0"/>
          <c:showBubbleSize val="0"/>
        </c:dLbls>
        <c:axId val="859006760"/>
        <c:axId val="859006368"/>
      </c:scatterChart>
      <c:valAx>
        <c:axId val="859006760"/>
        <c:scaling>
          <c:orientation val="minMax"/>
          <c:max val="6"/>
          <c:min val="0"/>
        </c:scaling>
        <c:delete val="0"/>
        <c:axPos val="b"/>
        <c:title>
          <c:tx>
            <c:rich>
              <a:bodyPr/>
              <a:lstStyle/>
              <a:p>
                <a:pPr>
                  <a:defRPr sz="1700"/>
                </a:pPr>
                <a:r>
                  <a:rPr lang="en-US" sz="1700" dirty="0" smtClean="0"/>
                  <a:t>Oxygen requirement (L/min)</a:t>
                </a:r>
                <a:endParaRPr lang="en-US" sz="1700" dirty="0"/>
              </a:p>
            </c:rich>
          </c:tx>
          <c:layout>
            <c:manualLayout>
              <c:xMode val="edge"/>
              <c:yMode val="edge"/>
              <c:x val="0.41051988247044346"/>
              <c:y val="0.88582020997375333"/>
            </c:manualLayout>
          </c:layout>
          <c:overlay val="0"/>
        </c:title>
        <c:numFmt formatCode="#,##0.0" sourceLinked="0"/>
        <c:majorTickMark val="out"/>
        <c:minorTickMark val="none"/>
        <c:tickLblPos val="nextTo"/>
        <c:txPr>
          <a:bodyPr rot="0"/>
          <a:lstStyle/>
          <a:p>
            <a:pPr>
              <a:defRPr sz="1500" b="1"/>
            </a:pPr>
            <a:endParaRPr lang="en-US"/>
          </a:p>
        </c:txPr>
        <c:crossAx val="859006368"/>
        <c:crosses val="autoZero"/>
        <c:crossBetween val="midCat"/>
        <c:majorUnit val="0.5"/>
      </c:valAx>
      <c:valAx>
        <c:axId val="859006368"/>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10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06760"/>
        <c:crossesAt val="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Microsoft_Excel_Worksheet6!$B$1</c:f>
              <c:strCache>
                <c:ptCount val="1"/>
                <c:pt idx="0">
                  <c:v>yhat</c:v>
                </c:pt>
              </c:strCache>
            </c:strRef>
          </c:tx>
          <c:spPr>
            <a:ln w="38100">
              <a:solidFill>
                <a:srgbClr val="00FF00"/>
              </a:solidFill>
            </a:ln>
          </c:spPr>
          <c:marker>
            <c:symbol val="none"/>
          </c:marker>
          <c:xVal>
            <c:numRef>
              <c:f>Microsoft_Excel_Worksheet6!$A$2:$A$10002</c:f>
              <c:numCache>
                <c:formatCode>General</c:formatCode>
                <c:ptCount val="10001"/>
                <c:pt idx="0">
                  <c:v>50</c:v>
                </c:pt>
                <c:pt idx="1">
                  <c:v>51</c:v>
                </c:pt>
                <c:pt idx="2">
                  <c:v>52</c:v>
                </c:pt>
                <c:pt idx="3">
                  <c:v>53</c:v>
                </c:pt>
                <c:pt idx="4">
                  <c:v>54</c:v>
                </c:pt>
                <c:pt idx="5">
                  <c:v>55</c:v>
                </c:pt>
                <c:pt idx="6">
                  <c:v>56</c:v>
                </c:pt>
                <c:pt idx="7">
                  <c:v>57</c:v>
                </c:pt>
                <c:pt idx="8">
                  <c:v>58</c:v>
                </c:pt>
                <c:pt idx="9">
                  <c:v>59</c:v>
                </c:pt>
                <c:pt idx="10">
                  <c:v>60</c:v>
                </c:pt>
                <c:pt idx="11">
                  <c:v>61</c:v>
                </c:pt>
                <c:pt idx="12">
                  <c:v>62</c:v>
                </c:pt>
                <c:pt idx="13">
                  <c:v>63</c:v>
                </c:pt>
                <c:pt idx="14">
                  <c:v>64</c:v>
                </c:pt>
                <c:pt idx="15">
                  <c:v>65</c:v>
                </c:pt>
                <c:pt idx="16">
                  <c:v>66</c:v>
                </c:pt>
                <c:pt idx="17">
                  <c:v>67</c:v>
                </c:pt>
                <c:pt idx="18">
                  <c:v>68</c:v>
                </c:pt>
                <c:pt idx="19">
                  <c:v>69</c:v>
                </c:pt>
                <c:pt idx="20">
                  <c:v>70</c:v>
                </c:pt>
                <c:pt idx="21">
                  <c:v>71</c:v>
                </c:pt>
                <c:pt idx="22">
                  <c:v>72</c:v>
                </c:pt>
                <c:pt idx="23">
                  <c:v>73</c:v>
                </c:pt>
                <c:pt idx="24">
                  <c:v>74</c:v>
                </c:pt>
                <c:pt idx="25">
                  <c:v>75</c:v>
                </c:pt>
                <c:pt idx="26">
                  <c:v>76</c:v>
                </c:pt>
                <c:pt idx="27">
                  <c:v>77</c:v>
                </c:pt>
                <c:pt idx="28">
                  <c:v>78</c:v>
                </c:pt>
                <c:pt idx="29">
                  <c:v>79</c:v>
                </c:pt>
                <c:pt idx="30">
                  <c:v>80</c:v>
                </c:pt>
                <c:pt idx="31">
                  <c:v>81</c:v>
                </c:pt>
                <c:pt idx="32">
                  <c:v>82</c:v>
                </c:pt>
                <c:pt idx="33">
                  <c:v>83</c:v>
                </c:pt>
                <c:pt idx="34">
                  <c:v>84</c:v>
                </c:pt>
                <c:pt idx="35">
                  <c:v>85</c:v>
                </c:pt>
                <c:pt idx="36">
                  <c:v>86</c:v>
                </c:pt>
                <c:pt idx="37">
                  <c:v>87</c:v>
                </c:pt>
                <c:pt idx="38">
                  <c:v>88</c:v>
                </c:pt>
                <c:pt idx="39">
                  <c:v>89</c:v>
                </c:pt>
                <c:pt idx="40">
                  <c:v>90</c:v>
                </c:pt>
                <c:pt idx="41">
                  <c:v>91</c:v>
                </c:pt>
                <c:pt idx="42">
                  <c:v>92</c:v>
                </c:pt>
                <c:pt idx="43">
                  <c:v>93</c:v>
                </c:pt>
                <c:pt idx="44">
                  <c:v>94</c:v>
                </c:pt>
                <c:pt idx="45">
                  <c:v>95</c:v>
                </c:pt>
                <c:pt idx="46">
                  <c:v>96</c:v>
                </c:pt>
                <c:pt idx="47">
                  <c:v>97</c:v>
                </c:pt>
                <c:pt idx="48">
                  <c:v>98</c:v>
                </c:pt>
                <c:pt idx="49">
                  <c:v>99</c:v>
                </c:pt>
                <c:pt idx="50">
                  <c:v>100</c:v>
                </c:pt>
                <c:pt idx="51">
                  <c:v>101</c:v>
                </c:pt>
                <c:pt idx="52">
                  <c:v>102</c:v>
                </c:pt>
                <c:pt idx="53">
                  <c:v>103</c:v>
                </c:pt>
                <c:pt idx="54">
                  <c:v>104</c:v>
                </c:pt>
                <c:pt idx="55">
                  <c:v>105</c:v>
                </c:pt>
                <c:pt idx="56">
                  <c:v>106</c:v>
                </c:pt>
                <c:pt idx="57">
                  <c:v>107</c:v>
                </c:pt>
                <c:pt idx="58">
                  <c:v>108</c:v>
                </c:pt>
                <c:pt idx="59">
                  <c:v>109</c:v>
                </c:pt>
                <c:pt idx="60">
                  <c:v>110</c:v>
                </c:pt>
                <c:pt idx="61">
                  <c:v>111</c:v>
                </c:pt>
                <c:pt idx="62">
                  <c:v>112</c:v>
                </c:pt>
                <c:pt idx="63">
                  <c:v>113</c:v>
                </c:pt>
                <c:pt idx="64">
                  <c:v>114</c:v>
                </c:pt>
                <c:pt idx="65">
                  <c:v>115</c:v>
                </c:pt>
                <c:pt idx="66">
                  <c:v>116</c:v>
                </c:pt>
                <c:pt idx="67">
                  <c:v>117</c:v>
                </c:pt>
                <c:pt idx="68">
                  <c:v>118</c:v>
                </c:pt>
                <c:pt idx="69">
                  <c:v>119</c:v>
                </c:pt>
                <c:pt idx="70">
                  <c:v>120</c:v>
                </c:pt>
                <c:pt idx="71">
                  <c:v>121</c:v>
                </c:pt>
                <c:pt idx="72">
                  <c:v>122</c:v>
                </c:pt>
                <c:pt idx="73">
                  <c:v>123</c:v>
                </c:pt>
                <c:pt idx="74">
                  <c:v>124</c:v>
                </c:pt>
                <c:pt idx="75">
                  <c:v>125</c:v>
                </c:pt>
                <c:pt idx="76">
                  <c:v>126</c:v>
                </c:pt>
                <c:pt idx="77">
                  <c:v>127</c:v>
                </c:pt>
                <c:pt idx="78">
                  <c:v>128</c:v>
                </c:pt>
                <c:pt idx="79">
                  <c:v>129</c:v>
                </c:pt>
                <c:pt idx="80">
                  <c:v>130</c:v>
                </c:pt>
                <c:pt idx="81">
                  <c:v>131</c:v>
                </c:pt>
                <c:pt idx="82">
                  <c:v>132</c:v>
                </c:pt>
                <c:pt idx="83">
                  <c:v>133</c:v>
                </c:pt>
                <c:pt idx="84">
                  <c:v>134</c:v>
                </c:pt>
                <c:pt idx="85">
                  <c:v>135</c:v>
                </c:pt>
                <c:pt idx="86">
                  <c:v>136</c:v>
                </c:pt>
                <c:pt idx="87">
                  <c:v>137</c:v>
                </c:pt>
                <c:pt idx="88">
                  <c:v>138</c:v>
                </c:pt>
                <c:pt idx="89">
                  <c:v>139</c:v>
                </c:pt>
                <c:pt idx="90">
                  <c:v>140</c:v>
                </c:pt>
                <c:pt idx="91">
                  <c:v>141</c:v>
                </c:pt>
                <c:pt idx="92">
                  <c:v>142</c:v>
                </c:pt>
                <c:pt idx="93">
                  <c:v>143</c:v>
                </c:pt>
                <c:pt idx="94">
                  <c:v>144</c:v>
                </c:pt>
                <c:pt idx="95">
                  <c:v>145</c:v>
                </c:pt>
                <c:pt idx="96">
                  <c:v>146</c:v>
                </c:pt>
                <c:pt idx="97">
                  <c:v>147</c:v>
                </c:pt>
                <c:pt idx="98">
                  <c:v>148</c:v>
                </c:pt>
                <c:pt idx="99">
                  <c:v>149</c:v>
                </c:pt>
                <c:pt idx="100">
                  <c:v>150</c:v>
                </c:pt>
                <c:pt idx="101">
                  <c:v>151</c:v>
                </c:pt>
                <c:pt idx="102">
                  <c:v>152</c:v>
                </c:pt>
                <c:pt idx="103">
                  <c:v>153</c:v>
                </c:pt>
                <c:pt idx="104">
                  <c:v>154</c:v>
                </c:pt>
                <c:pt idx="105">
                  <c:v>155</c:v>
                </c:pt>
                <c:pt idx="106">
                  <c:v>156</c:v>
                </c:pt>
                <c:pt idx="107">
                  <c:v>157</c:v>
                </c:pt>
                <c:pt idx="108">
                  <c:v>158</c:v>
                </c:pt>
                <c:pt idx="109">
                  <c:v>159</c:v>
                </c:pt>
                <c:pt idx="110">
                  <c:v>160</c:v>
                </c:pt>
                <c:pt idx="111">
                  <c:v>161</c:v>
                </c:pt>
                <c:pt idx="112">
                  <c:v>162</c:v>
                </c:pt>
                <c:pt idx="113">
                  <c:v>163</c:v>
                </c:pt>
                <c:pt idx="114">
                  <c:v>164</c:v>
                </c:pt>
                <c:pt idx="115">
                  <c:v>165</c:v>
                </c:pt>
                <c:pt idx="116">
                  <c:v>166</c:v>
                </c:pt>
                <c:pt idx="117">
                  <c:v>167</c:v>
                </c:pt>
                <c:pt idx="118">
                  <c:v>168</c:v>
                </c:pt>
                <c:pt idx="119">
                  <c:v>169</c:v>
                </c:pt>
                <c:pt idx="120">
                  <c:v>170</c:v>
                </c:pt>
                <c:pt idx="121">
                  <c:v>171</c:v>
                </c:pt>
                <c:pt idx="122">
                  <c:v>172</c:v>
                </c:pt>
                <c:pt idx="123">
                  <c:v>173</c:v>
                </c:pt>
                <c:pt idx="124">
                  <c:v>174</c:v>
                </c:pt>
                <c:pt idx="125">
                  <c:v>175</c:v>
                </c:pt>
                <c:pt idx="126">
                  <c:v>176</c:v>
                </c:pt>
                <c:pt idx="127">
                  <c:v>177</c:v>
                </c:pt>
                <c:pt idx="128">
                  <c:v>178</c:v>
                </c:pt>
                <c:pt idx="129">
                  <c:v>179</c:v>
                </c:pt>
                <c:pt idx="130">
                  <c:v>180</c:v>
                </c:pt>
                <c:pt idx="131">
                  <c:v>181</c:v>
                </c:pt>
                <c:pt idx="132">
                  <c:v>182</c:v>
                </c:pt>
                <c:pt idx="133">
                  <c:v>183</c:v>
                </c:pt>
                <c:pt idx="134">
                  <c:v>184</c:v>
                </c:pt>
                <c:pt idx="135">
                  <c:v>185</c:v>
                </c:pt>
                <c:pt idx="136">
                  <c:v>186</c:v>
                </c:pt>
                <c:pt idx="137">
                  <c:v>187</c:v>
                </c:pt>
                <c:pt idx="138">
                  <c:v>188</c:v>
                </c:pt>
                <c:pt idx="139">
                  <c:v>189</c:v>
                </c:pt>
                <c:pt idx="140">
                  <c:v>190</c:v>
                </c:pt>
                <c:pt idx="141">
                  <c:v>191</c:v>
                </c:pt>
                <c:pt idx="142">
                  <c:v>192</c:v>
                </c:pt>
                <c:pt idx="143">
                  <c:v>193</c:v>
                </c:pt>
                <c:pt idx="144">
                  <c:v>194</c:v>
                </c:pt>
                <c:pt idx="145">
                  <c:v>195</c:v>
                </c:pt>
                <c:pt idx="146">
                  <c:v>196</c:v>
                </c:pt>
                <c:pt idx="147">
                  <c:v>197</c:v>
                </c:pt>
                <c:pt idx="148">
                  <c:v>198</c:v>
                </c:pt>
                <c:pt idx="149">
                  <c:v>199</c:v>
                </c:pt>
                <c:pt idx="150">
                  <c:v>200</c:v>
                </c:pt>
              </c:numCache>
            </c:numRef>
          </c:xVal>
          <c:yVal>
            <c:numRef>
              <c:f>Microsoft_Excel_Worksheet6!$B$2:$B$10002</c:f>
              <c:numCache>
                <c:formatCode>General</c:formatCode>
                <c:ptCount val="10001"/>
                <c:pt idx="0">
                  <c:v>1.85666414748288</c:v>
                </c:pt>
                <c:pt idx="1">
                  <c:v>1.8473296276253699</c:v>
                </c:pt>
                <c:pt idx="2">
                  <c:v>1.8380420377746101</c:v>
                </c:pt>
                <c:pt idx="3">
                  <c:v>1.8288011419864301</c:v>
                </c:pt>
                <c:pt idx="4">
                  <c:v>1.8196067055028899</c:v>
                </c:pt>
                <c:pt idx="5">
                  <c:v>1.81045849474631</c:v>
                </c:pt>
                <c:pt idx="6">
                  <c:v>1.80135627731333</c:v>
                </c:pt>
                <c:pt idx="7">
                  <c:v>1.79229982196904</c:v>
                </c:pt>
                <c:pt idx="8">
                  <c:v>1.78328889864106</c:v>
                </c:pt>
                <c:pt idx="9">
                  <c:v>1.7743232784137299</c:v>
                </c:pt>
                <c:pt idx="10">
                  <c:v>1.76540273352226</c:v>
                </c:pt>
                <c:pt idx="11">
                  <c:v>1.7565270373470001</c:v>
                </c:pt>
                <c:pt idx="12">
                  <c:v>1.74769596440762</c:v>
                </c:pt>
                <c:pt idx="13">
                  <c:v>1.7389092903573999</c:v>
                </c:pt>
                <c:pt idx="14">
                  <c:v>1.7301667919775801</c:v>
                </c:pt>
                <c:pt idx="15">
                  <c:v>1.7214682471716101</c:v>
                </c:pt>
                <c:pt idx="16">
                  <c:v>1.7128134349595801</c:v>
                </c:pt>
                <c:pt idx="17">
                  <c:v>1.7042021354725301</c:v>
                </c:pt>
                <c:pt idx="18">
                  <c:v>1.69563412994695</c:v>
                </c:pt>
                <c:pt idx="19">
                  <c:v>1.6871092007191699</c:v>
                </c:pt>
                <c:pt idx="20">
                  <c:v>1.67862713121982</c:v>
                </c:pt>
                <c:pt idx="21">
                  <c:v>1.6701877059683801</c:v>
                </c:pt>
                <c:pt idx="22">
                  <c:v>1.6617907105676399</c:v>
                </c:pt>
                <c:pt idx="23">
                  <c:v>1.65343593169832</c:v>
                </c:pt>
                <c:pt idx="24">
                  <c:v>1.6451231571136</c:v>
                </c:pt>
                <c:pt idx="25">
                  <c:v>1.63685217563376</c:v>
                </c:pt>
                <c:pt idx="26">
                  <c:v>1.62862277714078</c:v>
                </c:pt>
                <c:pt idx="27">
                  <c:v>1.62043475257306</c:v>
                </c:pt>
                <c:pt idx="28">
                  <c:v>1.61228789392003</c:v>
                </c:pt>
                <c:pt idx="29">
                  <c:v>1.60418199421694</c:v>
                </c:pt>
                <c:pt idx="30">
                  <c:v>1.5961168475395699</c:v>
                </c:pt>
                <c:pt idx="31">
                  <c:v>1.5880922489989799</c:v>
                </c:pt>
                <c:pt idx="32">
                  <c:v>1.5801079947363399</c:v>
                </c:pt>
                <c:pt idx="33">
                  <c:v>1.5721638819177299</c:v>
                </c:pt>
                <c:pt idx="34">
                  <c:v>1.56425970872899</c:v>
                </c:pt>
                <c:pt idx="35">
                  <c:v>1.55639527437062</c:v>
                </c:pt>
                <c:pt idx="36">
                  <c:v>1.54857037905261</c:v>
                </c:pt>
                <c:pt idx="37">
                  <c:v>1.5407848239894599</c:v>
                </c:pt>
                <c:pt idx="38">
                  <c:v>1.5330384113950399</c:v>
                </c:pt>
                <c:pt idx="39">
                  <c:v>1.52533094447762</c:v>
                </c:pt>
                <c:pt idx="40">
                  <c:v>1.5176622274348499</c:v>
                </c:pt>
                <c:pt idx="41">
                  <c:v>1.5100320654488</c:v>
                </c:pt>
                <c:pt idx="42">
                  <c:v>1.50244026468101</c:v>
                </c:pt>
                <c:pt idx="43">
                  <c:v>1.4948866322675201</c:v>
                </c:pt>
                <c:pt idx="44">
                  <c:v>1.4873709763140499</c:v>
                </c:pt>
                <c:pt idx="45">
                  <c:v>1.47989310589106</c:v>
                </c:pt>
                <c:pt idx="46">
                  <c:v>1.47245283102894</c:v>
                </c:pt>
                <c:pt idx="47">
                  <c:v>1.4650499627131399</c:v>
                </c:pt>
                <c:pt idx="48">
                  <c:v>1.4576843128794199</c:v>
                </c:pt>
                <c:pt idx="49">
                  <c:v>1.4503556944090299</c:v>
                </c:pt>
                <c:pt idx="50">
                  <c:v>1.44306392112399</c:v>
                </c:pt>
                <c:pt idx="51">
                  <c:v>1.4358088077823301</c:v>
                </c:pt>
                <c:pt idx="52">
                  <c:v>1.42859017007341</c:v>
                </c:pt>
                <c:pt idx="53">
                  <c:v>1.42140782461321</c:v>
                </c:pt>
                <c:pt idx="54">
                  <c:v>1.4142615889397001</c:v>
                </c:pt>
                <c:pt idx="55">
                  <c:v>1.4071512815081899</c:v>
                </c:pt>
                <c:pt idx="56">
                  <c:v>1.40007672168671</c:v>
                </c:pt>
                <c:pt idx="57">
                  <c:v>1.39303772975145</c:v>
                </c:pt>
                <c:pt idx="58">
                  <c:v>1.3860341268821601</c:v>
                </c:pt>
                <c:pt idx="59">
                  <c:v>1.3790657351576301</c:v>
                </c:pt>
                <c:pt idx="60">
                  <c:v>1.37213237755114</c:v>
                </c:pt>
                <c:pt idx="61">
                  <c:v>1.36523387792602</c:v>
                </c:pt>
                <c:pt idx="62">
                  <c:v>1.35837006103113</c:v>
                </c:pt>
                <c:pt idx="63">
                  <c:v>1.3515407524964</c:v>
                </c:pt>
                <c:pt idx="64">
                  <c:v>1.34474577882843</c:v>
                </c:pt>
                <c:pt idx="65">
                  <c:v>1.33798496740608</c:v>
                </c:pt>
                <c:pt idx="66">
                  <c:v>1.33125814647606</c:v>
                </c:pt>
                <c:pt idx="67">
                  <c:v>1.3245651451486</c:v>
                </c:pt>
                <c:pt idx="68">
                  <c:v>1.31790579339308</c:v>
                </c:pt>
                <c:pt idx="69">
                  <c:v>1.3112799220337299</c:v>
                </c:pt>
                <c:pt idx="70">
                  <c:v>1.3046873627453</c:v>
                </c:pt>
                <c:pt idx="71">
                  <c:v>1.2981279480488399</c:v>
                </c:pt>
                <c:pt idx="72">
                  <c:v>1.2916015113074</c:v>
                </c:pt>
                <c:pt idx="73">
                  <c:v>1.28510788672181</c:v>
                </c:pt>
                <c:pt idx="74">
                  <c:v>1.2786469093264601</c:v>
                </c:pt>
                <c:pt idx="75">
                  <c:v>1.2722184149851301</c:v>
                </c:pt>
                <c:pt idx="76">
                  <c:v>1.2658222403868</c:v>
                </c:pt>
                <c:pt idx="77">
                  <c:v>1.2594582230414999</c:v>
                </c:pt>
                <c:pt idx="78">
                  <c:v>1.2531262012762201</c:v>
                </c:pt>
                <c:pt idx="79">
                  <c:v>1.2468260142307399</c:v>
                </c:pt>
                <c:pt idx="80">
                  <c:v>1.2405575018535999</c:v>
                </c:pt>
                <c:pt idx="81">
                  <c:v>1.2343205048979999</c:v>
                </c:pt>
                <c:pt idx="82">
                  <c:v>1.22811486491776</c:v>
                </c:pt>
                <c:pt idx="83">
                  <c:v>1.2219404242633101</c:v>
                </c:pt>
                <c:pt idx="84">
                  <c:v>1.21579702607768</c:v>
                </c:pt>
                <c:pt idx="85">
                  <c:v>1.2096845142924899</c:v>
                </c:pt>
                <c:pt idx="86">
                  <c:v>1.20360273362403</c:v>
                </c:pt>
                <c:pt idx="87">
                  <c:v>1.19755152956928</c:v>
                </c:pt>
                <c:pt idx="88">
                  <c:v>1.1915307484019899</c:v>
                </c:pt>
                <c:pt idx="89">
                  <c:v>1.18554023716878</c:v>
                </c:pt>
                <c:pt idx="90">
                  <c:v>1.17957984368527</c:v>
                </c:pt>
                <c:pt idx="91">
                  <c:v>1.17364941653218</c:v>
                </c:pt>
                <c:pt idx="92">
                  <c:v>1.1677488050515199</c:v>
                </c:pt>
                <c:pt idx="93">
                  <c:v>1.1618778593427299</c:v>
                </c:pt>
                <c:pt idx="94">
                  <c:v>1.1560364302588899</c:v>
                </c:pt>
                <c:pt idx="95">
                  <c:v>1.1502243694029299</c:v>
                </c:pt>
                <c:pt idx="96">
                  <c:v>1.1444415291238501</c:v>
                </c:pt>
                <c:pt idx="97">
                  <c:v>1.1386877625129901</c:v>
                </c:pt>
                <c:pt idx="98">
                  <c:v>1.13296292340028</c:v>
                </c:pt>
                <c:pt idx="99">
                  <c:v>1.1272668663505301</c:v>
                </c:pt>
                <c:pt idx="100">
                  <c:v>1.1215994466597199</c:v>
                </c:pt>
                <c:pt idx="101">
                  <c:v>1.1159605203513701</c:v>
                </c:pt>
                <c:pt idx="102">
                  <c:v>1.11034994417283</c:v>
                </c:pt>
                <c:pt idx="103">
                  <c:v>1.1047675755916799</c:v>
                </c:pt>
                <c:pt idx="104">
                  <c:v>1.09921327279207</c:v>
                </c:pt>
                <c:pt idx="105">
                  <c:v>1.09368689467117</c:v>
                </c:pt>
                <c:pt idx="106">
                  <c:v>1.08818830083553</c:v>
                </c:pt>
                <c:pt idx="107">
                  <c:v>1.0827173515975499</c:v>
                </c:pt>
                <c:pt idx="108">
                  <c:v>1.07727390797192</c:v>
                </c:pt>
                <c:pt idx="109">
                  <c:v>1.0718578316720899</c:v>
                </c:pt>
                <c:pt idx="110">
                  <c:v>1.0664689851067399</c:v>
                </c:pt>
                <c:pt idx="111">
                  <c:v>1.06110710706276</c:v>
                </c:pt>
                <c:pt idx="112">
                  <c:v>1.0557714447614599</c:v>
                </c:pt>
                <c:pt idx="113">
                  <c:v>1.05046113546388</c:v>
                </c:pt>
                <c:pt idx="114">
                  <c:v>1.0451753318605199</c:v>
                </c:pt>
                <c:pt idx="115">
                  <c:v>1.0399132018947701</c:v>
                </c:pt>
                <c:pt idx="116">
                  <c:v>1.03467392859298</c:v>
                </c:pt>
                <c:pt idx="117">
                  <c:v>1.02945670990089</c:v>
                </c:pt>
                <c:pt idx="118">
                  <c:v>1.0242607585264001</c:v>
                </c:pt>
                <c:pt idx="119">
                  <c:v>1.0190853017883501</c:v>
                </c:pt>
                <c:pt idx="120">
                  <c:v>1.01392958147111</c:v>
                </c:pt>
                <c:pt idx="121">
                  <c:v>1.00879285368498</c:v>
                </c:pt>
                <c:pt idx="122">
                  <c:v>1.0036743887320201</c:v>
                </c:pt>
                <c:pt idx="123">
                  <c:v>0.99857347620552395</c:v>
                </c:pt>
                <c:pt idx="124">
                  <c:v>0.99348989565397905</c:v>
                </c:pt>
                <c:pt idx="125">
                  <c:v>0.98842427824134105</c:v>
                </c:pt>
                <c:pt idx="126">
                  <c:v>0.98337732932368804</c:v>
                </c:pt>
                <c:pt idx="127">
                  <c:v>0.97834973923547397</c:v>
                </c:pt>
                <c:pt idx="128">
                  <c:v>0.973342183430011</c:v>
                </c:pt>
                <c:pt idx="129">
                  <c:v>0.96835532262468105</c:v>
                </c:pt>
                <c:pt idx="130">
                  <c:v>0.96338980295068799</c:v>
                </c:pt>
                <c:pt idx="131">
                  <c:v>0.95844625610715295</c:v>
                </c:pt>
                <c:pt idx="132">
                  <c:v>0.95352529951938103</c:v>
                </c:pt>
                <c:pt idx="133">
                  <c:v>0.94862753650110898</c:v>
                </c:pt>
                <c:pt idx="134">
                  <c:v>0.94375355642055403</c:v>
                </c:pt>
                <c:pt idx="135">
                  <c:v>0.93890393487010104</c:v>
                </c:pt>
                <c:pt idx="136">
                  <c:v>0.93407912048678798</c:v>
                </c:pt>
                <c:pt idx="137">
                  <c:v>0.92927909973035205</c:v>
                </c:pt>
                <c:pt idx="138">
                  <c:v>0.92450374519196599</c:v>
                </c:pt>
                <c:pt idx="139">
                  <c:v>0.91975293011752901</c:v>
                </c:pt>
                <c:pt idx="140">
                  <c:v>0.91502652840430299</c:v>
                </c:pt>
                <c:pt idx="141">
                  <c:v>0.91032441459756097</c:v>
                </c:pt>
                <c:pt idx="142">
                  <c:v>0.905646463887259</c:v>
                </c:pt>
                <c:pt idx="143">
                  <c:v>0.90099255210472495</c:v>
                </c:pt>
                <c:pt idx="144">
                  <c:v>0.89636255571936196</c:v>
                </c:pt>
                <c:pt idx="145">
                  <c:v>0.89175635183536595</c:v>
                </c:pt>
                <c:pt idx="146">
                  <c:v>0.88717381818846996</c:v>
                </c:pt>
                <c:pt idx="147">
                  <c:v>0.88261483314269296</c:v>
                </c:pt>
                <c:pt idx="148">
                  <c:v>0.87807927568711497</c:v>
                </c:pt>
                <c:pt idx="149">
                  <c:v>0.87356702543266296</c:v>
                </c:pt>
                <c:pt idx="150">
                  <c:v>0.86907796260891601</c:v>
                </c:pt>
              </c:numCache>
            </c:numRef>
          </c:yVal>
          <c:smooth val="0"/>
        </c:ser>
        <c:ser>
          <c:idx val="1"/>
          <c:order val="1"/>
          <c:tx>
            <c:strRef>
              <c:f>Microsoft_Excel_Worksheet6!$C$1</c:f>
              <c:strCache>
                <c:ptCount val="1"/>
                <c:pt idx="0">
                  <c:v>lower</c:v>
                </c:pt>
              </c:strCache>
            </c:strRef>
          </c:tx>
          <c:spPr>
            <a:ln w="41275">
              <a:solidFill>
                <a:srgbClr val="00FF00"/>
              </a:solidFill>
              <a:prstDash val="sysDash"/>
            </a:ln>
          </c:spPr>
          <c:marker>
            <c:symbol val="none"/>
          </c:marker>
          <c:xVal>
            <c:numRef>
              <c:f>Microsoft_Excel_Worksheet6!$A$2:$A$10002</c:f>
              <c:numCache>
                <c:formatCode>General</c:formatCode>
                <c:ptCount val="10001"/>
                <c:pt idx="0">
                  <c:v>50</c:v>
                </c:pt>
                <c:pt idx="1">
                  <c:v>51</c:v>
                </c:pt>
                <c:pt idx="2">
                  <c:v>52</c:v>
                </c:pt>
                <c:pt idx="3">
                  <c:v>53</c:v>
                </c:pt>
                <c:pt idx="4">
                  <c:v>54</c:v>
                </c:pt>
                <c:pt idx="5">
                  <c:v>55</c:v>
                </c:pt>
                <c:pt idx="6">
                  <c:v>56</c:v>
                </c:pt>
                <c:pt idx="7">
                  <c:v>57</c:v>
                </c:pt>
                <c:pt idx="8">
                  <c:v>58</c:v>
                </c:pt>
                <c:pt idx="9">
                  <c:v>59</c:v>
                </c:pt>
                <c:pt idx="10">
                  <c:v>60</c:v>
                </c:pt>
                <c:pt idx="11">
                  <c:v>61</c:v>
                </c:pt>
                <c:pt idx="12">
                  <c:v>62</c:v>
                </c:pt>
                <c:pt idx="13">
                  <c:v>63</c:v>
                </c:pt>
                <c:pt idx="14">
                  <c:v>64</c:v>
                </c:pt>
                <c:pt idx="15">
                  <c:v>65</c:v>
                </c:pt>
                <c:pt idx="16">
                  <c:v>66</c:v>
                </c:pt>
                <c:pt idx="17">
                  <c:v>67</c:v>
                </c:pt>
                <c:pt idx="18">
                  <c:v>68</c:v>
                </c:pt>
                <c:pt idx="19">
                  <c:v>69</c:v>
                </c:pt>
                <c:pt idx="20">
                  <c:v>70</c:v>
                </c:pt>
                <c:pt idx="21">
                  <c:v>71</c:v>
                </c:pt>
                <c:pt idx="22">
                  <c:v>72</c:v>
                </c:pt>
                <c:pt idx="23">
                  <c:v>73</c:v>
                </c:pt>
                <c:pt idx="24">
                  <c:v>74</c:v>
                </c:pt>
                <c:pt idx="25">
                  <c:v>75</c:v>
                </c:pt>
                <c:pt idx="26">
                  <c:v>76</c:v>
                </c:pt>
                <c:pt idx="27">
                  <c:v>77</c:v>
                </c:pt>
                <c:pt idx="28">
                  <c:v>78</c:v>
                </c:pt>
                <c:pt idx="29">
                  <c:v>79</c:v>
                </c:pt>
                <c:pt idx="30">
                  <c:v>80</c:v>
                </c:pt>
                <c:pt idx="31">
                  <c:v>81</c:v>
                </c:pt>
                <c:pt idx="32">
                  <c:v>82</c:v>
                </c:pt>
                <c:pt idx="33">
                  <c:v>83</c:v>
                </c:pt>
                <c:pt idx="34">
                  <c:v>84</c:v>
                </c:pt>
                <c:pt idx="35">
                  <c:v>85</c:v>
                </c:pt>
                <c:pt idx="36">
                  <c:v>86</c:v>
                </c:pt>
                <c:pt idx="37">
                  <c:v>87</c:v>
                </c:pt>
                <c:pt idx="38">
                  <c:v>88</c:v>
                </c:pt>
                <c:pt idx="39">
                  <c:v>89</c:v>
                </c:pt>
                <c:pt idx="40">
                  <c:v>90</c:v>
                </c:pt>
                <c:pt idx="41">
                  <c:v>91</c:v>
                </c:pt>
                <c:pt idx="42">
                  <c:v>92</c:v>
                </c:pt>
                <c:pt idx="43">
                  <c:v>93</c:v>
                </c:pt>
                <c:pt idx="44">
                  <c:v>94</c:v>
                </c:pt>
                <c:pt idx="45">
                  <c:v>95</c:v>
                </c:pt>
                <c:pt idx="46">
                  <c:v>96</c:v>
                </c:pt>
                <c:pt idx="47">
                  <c:v>97</c:v>
                </c:pt>
                <c:pt idx="48">
                  <c:v>98</c:v>
                </c:pt>
                <c:pt idx="49">
                  <c:v>99</c:v>
                </c:pt>
                <c:pt idx="50">
                  <c:v>100</c:v>
                </c:pt>
                <c:pt idx="51">
                  <c:v>101</c:v>
                </c:pt>
                <c:pt idx="52">
                  <c:v>102</c:v>
                </c:pt>
                <c:pt idx="53">
                  <c:v>103</c:v>
                </c:pt>
                <c:pt idx="54">
                  <c:v>104</c:v>
                </c:pt>
                <c:pt idx="55">
                  <c:v>105</c:v>
                </c:pt>
                <c:pt idx="56">
                  <c:v>106</c:v>
                </c:pt>
                <c:pt idx="57">
                  <c:v>107</c:v>
                </c:pt>
                <c:pt idx="58">
                  <c:v>108</c:v>
                </c:pt>
                <c:pt idx="59">
                  <c:v>109</c:v>
                </c:pt>
                <c:pt idx="60">
                  <c:v>110</c:v>
                </c:pt>
                <c:pt idx="61">
                  <c:v>111</c:v>
                </c:pt>
                <c:pt idx="62">
                  <c:v>112</c:v>
                </c:pt>
                <c:pt idx="63">
                  <c:v>113</c:v>
                </c:pt>
                <c:pt idx="64">
                  <c:v>114</c:v>
                </c:pt>
                <c:pt idx="65">
                  <c:v>115</c:v>
                </c:pt>
                <c:pt idx="66">
                  <c:v>116</c:v>
                </c:pt>
                <c:pt idx="67">
                  <c:v>117</c:v>
                </c:pt>
                <c:pt idx="68">
                  <c:v>118</c:v>
                </c:pt>
                <c:pt idx="69">
                  <c:v>119</c:v>
                </c:pt>
                <c:pt idx="70">
                  <c:v>120</c:v>
                </c:pt>
                <c:pt idx="71">
                  <c:v>121</c:v>
                </c:pt>
                <c:pt idx="72">
                  <c:v>122</c:v>
                </c:pt>
                <c:pt idx="73">
                  <c:v>123</c:v>
                </c:pt>
                <c:pt idx="74">
                  <c:v>124</c:v>
                </c:pt>
                <c:pt idx="75">
                  <c:v>125</c:v>
                </c:pt>
                <c:pt idx="76">
                  <c:v>126</c:v>
                </c:pt>
                <c:pt idx="77">
                  <c:v>127</c:v>
                </c:pt>
                <c:pt idx="78">
                  <c:v>128</c:v>
                </c:pt>
                <c:pt idx="79">
                  <c:v>129</c:v>
                </c:pt>
                <c:pt idx="80">
                  <c:v>130</c:v>
                </c:pt>
                <c:pt idx="81">
                  <c:v>131</c:v>
                </c:pt>
                <c:pt idx="82">
                  <c:v>132</c:v>
                </c:pt>
                <c:pt idx="83">
                  <c:v>133</c:v>
                </c:pt>
                <c:pt idx="84">
                  <c:v>134</c:v>
                </c:pt>
                <c:pt idx="85">
                  <c:v>135</c:v>
                </c:pt>
                <c:pt idx="86">
                  <c:v>136</c:v>
                </c:pt>
                <c:pt idx="87">
                  <c:v>137</c:v>
                </c:pt>
                <c:pt idx="88">
                  <c:v>138</c:v>
                </c:pt>
                <c:pt idx="89">
                  <c:v>139</c:v>
                </c:pt>
                <c:pt idx="90">
                  <c:v>140</c:v>
                </c:pt>
                <c:pt idx="91">
                  <c:v>141</c:v>
                </c:pt>
                <c:pt idx="92">
                  <c:v>142</c:v>
                </c:pt>
                <c:pt idx="93">
                  <c:v>143</c:v>
                </c:pt>
                <c:pt idx="94">
                  <c:v>144</c:v>
                </c:pt>
                <c:pt idx="95">
                  <c:v>145</c:v>
                </c:pt>
                <c:pt idx="96">
                  <c:v>146</c:v>
                </c:pt>
                <c:pt idx="97">
                  <c:v>147</c:v>
                </c:pt>
                <c:pt idx="98">
                  <c:v>148</c:v>
                </c:pt>
                <c:pt idx="99">
                  <c:v>149</c:v>
                </c:pt>
                <c:pt idx="100">
                  <c:v>150</c:v>
                </c:pt>
                <c:pt idx="101">
                  <c:v>151</c:v>
                </c:pt>
                <c:pt idx="102">
                  <c:v>152</c:v>
                </c:pt>
                <c:pt idx="103">
                  <c:v>153</c:v>
                </c:pt>
                <c:pt idx="104">
                  <c:v>154</c:v>
                </c:pt>
                <c:pt idx="105">
                  <c:v>155</c:v>
                </c:pt>
                <c:pt idx="106">
                  <c:v>156</c:v>
                </c:pt>
                <c:pt idx="107">
                  <c:v>157</c:v>
                </c:pt>
                <c:pt idx="108">
                  <c:v>158</c:v>
                </c:pt>
                <c:pt idx="109">
                  <c:v>159</c:v>
                </c:pt>
                <c:pt idx="110">
                  <c:v>160</c:v>
                </c:pt>
                <c:pt idx="111">
                  <c:v>161</c:v>
                </c:pt>
                <c:pt idx="112">
                  <c:v>162</c:v>
                </c:pt>
                <c:pt idx="113">
                  <c:v>163</c:v>
                </c:pt>
                <c:pt idx="114">
                  <c:v>164</c:v>
                </c:pt>
                <c:pt idx="115">
                  <c:v>165</c:v>
                </c:pt>
                <c:pt idx="116">
                  <c:v>166</c:v>
                </c:pt>
                <c:pt idx="117">
                  <c:v>167</c:v>
                </c:pt>
                <c:pt idx="118">
                  <c:v>168</c:v>
                </c:pt>
                <c:pt idx="119">
                  <c:v>169</c:v>
                </c:pt>
                <c:pt idx="120">
                  <c:v>170</c:v>
                </c:pt>
                <c:pt idx="121">
                  <c:v>171</c:v>
                </c:pt>
                <c:pt idx="122">
                  <c:v>172</c:v>
                </c:pt>
                <c:pt idx="123">
                  <c:v>173</c:v>
                </c:pt>
                <c:pt idx="124">
                  <c:v>174</c:v>
                </c:pt>
                <c:pt idx="125">
                  <c:v>175</c:v>
                </c:pt>
                <c:pt idx="126">
                  <c:v>176</c:v>
                </c:pt>
                <c:pt idx="127">
                  <c:v>177</c:v>
                </c:pt>
                <c:pt idx="128">
                  <c:v>178</c:v>
                </c:pt>
                <c:pt idx="129">
                  <c:v>179</c:v>
                </c:pt>
                <c:pt idx="130">
                  <c:v>180</c:v>
                </c:pt>
                <c:pt idx="131">
                  <c:v>181</c:v>
                </c:pt>
                <c:pt idx="132">
                  <c:v>182</c:v>
                </c:pt>
                <c:pt idx="133">
                  <c:v>183</c:v>
                </c:pt>
                <c:pt idx="134">
                  <c:v>184</c:v>
                </c:pt>
                <c:pt idx="135">
                  <c:v>185</c:v>
                </c:pt>
                <c:pt idx="136">
                  <c:v>186</c:v>
                </c:pt>
                <c:pt idx="137">
                  <c:v>187</c:v>
                </c:pt>
                <c:pt idx="138">
                  <c:v>188</c:v>
                </c:pt>
                <c:pt idx="139">
                  <c:v>189</c:v>
                </c:pt>
                <c:pt idx="140">
                  <c:v>190</c:v>
                </c:pt>
                <c:pt idx="141">
                  <c:v>191</c:v>
                </c:pt>
                <c:pt idx="142">
                  <c:v>192</c:v>
                </c:pt>
                <c:pt idx="143">
                  <c:v>193</c:v>
                </c:pt>
                <c:pt idx="144">
                  <c:v>194</c:v>
                </c:pt>
                <c:pt idx="145">
                  <c:v>195</c:v>
                </c:pt>
                <c:pt idx="146">
                  <c:v>196</c:v>
                </c:pt>
                <c:pt idx="147">
                  <c:v>197</c:v>
                </c:pt>
                <c:pt idx="148">
                  <c:v>198</c:v>
                </c:pt>
                <c:pt idx="149">
                  <c:v>199</c:v>
                </c:pt>
                <c:pt idx="150">
                  <c:v>200</c:v>
                </c:pt>
              </c:numCache>
            </c:numRef>
          </c:xVal>
          <c:yVal>
            <c:numRef>
              <c:f>Microsoft_Excel_Worksheet6!$C$2:$C$10002</c:f>
              <c:numCache>
                <c:formatCode>General</c:formatCode>
                <c:ptCount val="10001"/>
                <c:pt idx="0">
                  <c:v>0.91406355877339596</c:v>
                </c:pt>
                <c:pt idx="1">
                  <c:v>0.91486508459848603</c:v>
                </c:pt>
                <c:pt idx="2">
                  <c:v>0.91566729287652704</c:v>
                </c:pt>
                <c:pt idx="3">
                  <c:v>0.91647018364585997</c:v>
                </c:pt>
                <c:pt idx="4">
                  <c:v>0.9172737569253</c:v>
                </c:pt>
                <c:pt idx="5">
                  <c:v>0.91807801271327205</c:v>
                </c:pt>
                <c:pt idx="6">
                  <c:v>0.918882950986883</c:v>
                </c:pt>
                <c:pt idx="7">
                  <c:v>0.91968857170096097</c:v>
                </c:pt>
                <c:pt idx="8">
                  <c:v>0.92049487478702596</c:v>
                </c:pt>
                <c:pt idx="9">
                  <c:v>0.92130186015222104</c:v>
                </c:pt>
                <c:pt idx="10">
                  <c:v>0.922109527678178</c:v>
                </c:pt>
                <c:pt idx="11">
                  <c:v>0.922917877219814</c:v>
                </c:pt>
                <c:pt idx="12">
                  <c:v>0.92372690860407503</c:v>
                </c:pt>
                <c:pt idx="13">
                  <c:v>0.92453662162859696</c:v>
                </c:pt>
                <c:pt idx="14">
                  <c:v>0.92534701606029601</c:v>
                </c:pt>
                <c:pt idx="15">
                  <c:v>0.92615809163387897</c:v>
                </c:pt>
                <c:pt idx="16">
                  <c:v>0.92696984805026295</c:v>
                </c:pt>
                <c:pt idx="17">
                  <c:v>0.927782284974911</c:v>
                </c:pt>
                <c:pt idx="18">
                  <c:v>0.92859540203605795</c:v>
                </c:pt>
                <c:pt idx="19">
                  <c:v>0.92940919882284301</c:v>
                </c:pt>
                <c:pt idx="20">
                  <c:v>0.93022367488331903</c:v>
                </c:pt>
                <c:pt idx="21">
                  <c:v>0.93103882972235297</c:v>
                </c:pt>
                <c:pt idx="22">
                  <c:v>0.93185466279938101</c:v>
                </c:pt>
                <c:pt idx="23">
                  <c:v>0.93267117352604501</c:v>
                </c:pt>
                <c:pt idx="24">
                  <c:v>0.93348836126366297</c:v>
                </c:pt>
                <c:pt idx="25">
                  <c:v>0.93430622532054897</c:v>
                </c:pt>
                <c:pt idx="26">
                  <c:v>0.93512476494915697</c:v>
                </c:pt>
                <c:pt idx="27">
                  <c:v>0.93594397934304896</c:v>
                </c:pt>
                <c:pt idx="28">
                  <c:v>0.93676386763365205</c:v>
                </c:pt>
                <c:pt idx="29">
                  <c:v>0.93758442888680904</c:v>
                </c:pt>
                <c:pt idx="30">
                  <c:v>0.93840566209909804</c:v>
                </c:pt>
                <c:pt idx="31">
                  <c:v>0.93922756619390602</c:v>
                </c:pt>
                <c:pt idx="32">
                  <c:v>0.94005014001722298</c:v>
                </c:pt>
                <c:pt idx="33">
                  <c:v>0.94087338233316298</c:v>
                </c:pt>
                <c:pt idx="34">
                  <c:v>0.94169729181915496</c:v>
                </c:pt>
                <c:pt idx="35">
                  <c:v>0.94252186706080299</c:v>
                </c:pt>
                <c:pt idx="36">
                  <c:v>0.94334710654638099</c:v>
                </c:pt>
                <c:pt idx="37">
                  <c:v>0.94417300866091702</c:v>
                </c:pt>
                <c:pt idx="38">
                  <c:v>0.94499957167985904</c:v>
                </c:pt>
                <c:pt idx="39">
                  <c:v>0.94582679376225698</c:v>
                </c:pt>
                <c:pt idx="40">
                  <c:v>0.94665467294344197</c:v>
                </c:pt>
                <c:pt idx="41">
                  <c:v>0.94748320712714296</c:v>
                </c:pt>
                <c:pt idx="42">
                  <c:v>0.94831239407699996</c:v>
                </c:pt>
                <c:pt idx="43">
                  <c:v>0.94914223140740905</c:v>
                </c:pt>
                <c:pt idx="44">
                  <c:v>0.94997271657365101</c:v>
                </c:pt>
                <c:pt idx="45">
                  <c:v>0.95080384686122199</c:v>
                </c:pt>
                <c:pt idx="46">
                  <c:v>0.95163561937430297</c:v>
                </c:pt>
                <c:pt idx="47">
                  <c:v>0.95246803102327005</c:v>
                </c:pt>
                <c:pt idx="48">
                  <c:v>0.95330107851117896</c:v>
                </c:pt>
                <c:pt idx="49">
                  <c:v>0.95413475831908701</c:v>
                </c:pt>
                <c:pt idx="50">
                  <c:v>0.95496906669012505</c:v>
                </c:pt>
                <c:pt idx="51">
                  <c:v>0.95580399961218399</c:v>
                </c:pt>
                <c:pt idx="52">
                  <c:v>0.95663955279905999</c:v>
                </c:pt>
                <c:pt idx="53">
                  <c:v>0.95747572166991901</c:v>
                </c:pt>
                <c:pt idx="54">
                  <c:v>0.95831250132688395</c:v>
                </c:pt>
                <c:pt idx="55">
                  <c:v>0.95914988653055699</c:v>
                </c:pt>
                <c:pt idx="56">
                  <c:v>0.95998787167323296</c:v>
                </c:pt>
                <c:pt idx="57">
                  <c:v>0.96082645074956496</c:v>
                </c:pt>
                <c:pt idx="58">
                  <c:v>0.96166561732438205</c:v>
                </c:pt>
                <c:pt idx="59">
                  <c:v>0.96250536449734303</c:v>
                </c:pt>
                <c:pt idx="60">
                  <c:v>0.96334568486403604</c:v>
                </c:pt>
                <c:pt idx="61">
                  <c:v>0.96418657047312994</c:v>
                </c:pt>
                <c:pt idx="62">
                  <c:v>0.96502801277907801</c:v>
                </c:pt>
                <c:pt idx="63">
                  <c:v>0.96587000258983502</c:v>
                </c:pt>
                <c:pt idx="64">
                  <c:v>0.96671253000896895</c:v>
                </c:pt>
                <c:pt idx="65">
                  <c:v>0.96755558437143796</c:v>
                </c:pt>
                <c:pt idx="66">
                  <c:v>0.96839915417223399</c:v>
                </c:pt>
                <c:pt idx="67">
                  <c:v>0.969243226986923</c:v>
                </c:pt>
                <c:pt idx="68">
                  <c:v>0.97008778938300999</c:v>
                </c:pt>
                <c:pt idx="69">
                  <c:v>0.97093282682086501</c:v>
                </c:pt>
                <c:pt idx="70">
                  <c:v>0.97177832354273697</c:v>
                </c:pt>
                <c:pt idx="71">
                  <c:v>0.97262426244816502</c:v>
                </c:pt>
                <c:pt idx="72">
                  <c:v>0.973470624953791</c:v>
                </c:pt>
                <c:pt idx="73">
                  <c:v>0.97431739083526603</c:v>
                </c:pt>
                <c:pt idx="74">
                  <c:v>0.97516453804850101</c:v>
                </c:pt>
                <c:pt idx="75">
                  <c:v>0.97601204252706997</c:v>
                </c:pt>
                <c:pt idx="76">
                  <c:v>0.97685987795195295</c:v>
                </c:pt>
                <c:pt idx="77">
                  <c:v>0.977708015489135</c:v>
                </c:pt>
                <c:pt idx="78">
                  <c:v>0.97855642348967897</c:v>
                </c:pt>
                <c:pt idx="79">
                  <c:v>0.97940506714589504</c:v>
                </c:pt>
                <c:pt idx="80">
                  <c:v>0.98025390809590496</c:v>
                </c:pt>
                <c:pt idx="81">
                  <c:v>0.981102903967352</c:v>
                </c:pt>
                <c:pt idx="82">
                  <c:v>0.981952007849066</c:v>
                </c:pt>
                <c:pt idx="83">
                  <c:v>0.98280116767704395</c:v>
                </c:pt>
                <c:pt idx="84">
                  <c:v>0.98365032551813203</c:v>
                </c:pt>
                <c:pt idx="85">
                  <c:v>0.98449941673097296</c:v>
                </c:pt>
                <c:pt idx="86">
                  <c:v>0.98534836897898204</c:v>
                </c:pt>
                <c:pt idx="87">
                  <c:v>0.98619710106407199</c:v>
                </c:pt>
                <c:pt idx="88">
                  <c:v>0.987045521541979</c:v>
                </c:pt>
                <c:pt idx="89">
                  <c:v>0.98789352707005296</c:v>
                </c:pt>
                <c:pt idx="90">
                  <c:v>0.98874100042530499</c:v>
                </c:pt>
                <c:pt idx="91">
                  <c:v>0.98958780811344005</c:v>
                </c:pt>
                <c:pt idx="92">
                  <c:v>0.99043379746710702</c:v>
                </c:pt>
                <c:pt idx="93">
                  <c:v>0.991278793101668</c:v>
                </c:pt>
                <c:pt idx="94">
                  <c:v>0.99212259255656599</c:v>
                </c:pt>
                <c:pt idx="95">
                  <c:v>0.99296496089589503</c:v>
                </c:pt>
                <c:pt idx="96">
                  <c:v>0.99380562396704297</c:v>
                </c:pt>
                <c:pt idx="97">
                  <c:v>0.99464425991277305</c:v>
                </c:pt>
                <c:pt idx="98">
                  <c:v>0.99548048838691405</c:v>
                </c:pt>
                <c:pt idx="99">
                  <c:v>0.996313856717427</c:v>
                </c:pt>
                <c:pt idx="100">
                  <c:v>0.99714382196328799</c:v>
                </c:pt>
                <c:pt idx="101">
                  <c:v>0.99796972737654399</c:v>
                </c:pt>
                <c:pt idx="102">
                  <c:v>0.99879077113382697</c:v>
                </c:pt>
                <c:pt idx="103">
                  <c:v>0.99960596422210501</c:v>
                </c:pt>
                <c:pt idx="104">
                  <c:v>1.00041407285135</c:v>
                </c:pt>
                <c:pt idx="105">
                  <c:v>1.00121353838289</c:v>
                </c:pt>
                <c:pt idx="106">
                  <c:v>1.00200236391498</c:v>
                </c:pt>
                <c:pt idx="107">
                  <c:v>1.0027779502983201</c:v>
                </c:pt>
                <c:pt idx="108">
                  <c:v>1.0035368535090201</c:v>
                </c:pt>
                <c:pt idx="109">
                  <c:v>1.00427441625678</c:v>
                </c:pt>
                <c:pt idx="110">
                  <c:v>1.0049841920765199</c:v>
                </c:pt>
                <c:pt idx="111">
                  <c:v>1.0056505541405201</c:v>
                </c:pt>
                <c:pt idx="112">
                  <c:v>1.00623025776722</c:v>
                </c:pt>
                <c:pt idx="113">
                  <c:v>1.00667565633627</c:v>
                </c:pt>
                <c:pt idx="114">
                  <c:v>1.00694314619809</c:v>
                </c:pt>
                <c:pt idx="115">
                  <c:v>1.0069951649770901</c:v>
                </c:pt>
                <c:pt idx="116">
                  <c:v>1.00680277615942</c:v>
                </c:pt>
                <c:pt idx="117">
                  <c:v>1.0063489292286201</c:v>
                </c:pt>
                <c:pt idx="118">
                  <c:v>1.0056323846769699</c:v>
                </c:pt>
                <c:pt idx="119">
                  <c:v>1.00467208002057</c:v>
                </c:pt>
                <c:pt idx="120">
                  <c:v>1.00351136506891</c:v>
                </c:pt>
                <c:pt idx="121">
                  <c:v>1.0022211173425599</c:v>
                </c:pt>
                <c:pt idx="122">
                  <c:v>1.0009004823354699</c:v>
                </c:pt>
                <c:pt idx="123">
                  <c:v>0.99747408457417996</c:v>
                </c:pt>
                <c:pt idx="124">
                  <c:v>0.98833707012541805</c:v>
                </c:pt>
                <c:pt idx="125">
                  <c:v>0.97896629810686897</c:v>
                </c:pt>
                <c:pt idx="126">
                  <c:v>0.96932334039818402</c:v>
                </c:pt>
                <c:pt idx="127">
                  <c:v>0.95940024646490296</c:v>
                </c:pt>
                <c:pt idx="128">
                  <c:v>0.94921157019409697</c:v>
                </c:pt>
                <c:pt idx="129">
                  <c:v>0.93878767232446603</c:v>
                </c:pt>
                <c:pt idx="130">
                  <c:v>0.92816950556672795</c:v>
                </c:pt>
                <c:pt idx="131">
                  <c:v>0.91740472487406799</c:v>
                </c:pt>
                <c:pt idx="132">
                  <c:v>0.90654485443003696</c:v>
                </c:pt>
                <c:pt idx="133">
                  <c:v>0.89564325058932603</c:v>
                </c:pt>
                <c:pt idx="134">
                  <c:v>0.88475364761362396</c:v>
                </c:pt>
                <c:pt idx="135">
                  <c:v>0.87392912483238305</c:v>
                </c:pt>
                <c:pt idx="136">
                  <c:v>0.86321352544659102</c:v>
                </c:pt>
                <c:pt idx="137">
                  <c:v>0.85261756542188105</c:v>
                </c:pt>
                <c:pt idx="138">
                  <c:v>0.84214275232901104</c:v>
                </c:pt>
                <c:pt idx="139">
                  <c:v>0.83178971359618104</c:v>
                </c:pt>
                <c:pt idx="140">
                  <c:v>0.82155849549540405</c:v>
                </c:pt>
                <c:pt idx="141">
                  <c:v>0.81144875051906695</c:v>
                </c:pt>
                <c:pt idx="142">
                  <c:v>0.80145985876942705</c:v>
                </c:pt>
                <c:pt idx="143">
                  <c:v>0.79159100888840805</c:v>
                </c:pt>
                <c:pt idx="144">
                  <c:v>0.78184125337989596</c:v>
                </c:pt>
                <c:pt idx="145">
                  <c:v>0.77220954726639202</c:v>
                </c:pt>
                <c:pt idx="146">
                  <c:v>0.76269477562830001</c:v>
                </c:pt>
                <c:pt idx="147">
                  <c:v>0.75329577356194199</c:v>
                </c:pt>
                <c:pt idx="148">
                  <c:v>0.74401134086466802</c:v>
                </c:pt>
                <c:pt idx="149">
                  <c:v>0.73484025298671896</c:v>
                </c:pt>
                <c:pt idx="150">
                  <c:v>0.72578126929702202</c:v>
                </c:pt>
              </c:numCache>
            </c:numRef>
          </c:yVal>
          <c:smooth val="0"/>
        </c:ser>
        <c:ser>
          <c:idx val="2"/>
          <c:order val="2"/>
          <c:tx>
            <c:strRef>
              <c:f>Microsoft_Excel_Worksheet6!$D$1</c:f>
              <c:strCache>
                <c:ptCount val="1"/>
                <c:pt idx="0">
                  <c:v>upper</c:v>
                </c:pt>
              </c:strCache>
            </c:strRef>
          </c:tx>
          <c:spPr>
            <a:ln w="41275">
              <a:solidFill>
                <a:srgbClr val="00FF00"/>
              </a:solidFill>
              <a:prstDash val="sysDash"/>
            </a:ln>
          </c:spPr>
          <c:marker>
            <c:symbol val="none"/>
          </c:marker>
          <c:xVal>
            <c:numRef>
              <c:f>Microsoft_Excel_Worksheet6!$A$2:$A$10002</c:f>
              <c:numCache>
                <c:formatCode>General</c:formatCode>
                <c:ptCount val="10001"/>
                <c:pt idx="0">
                  <c:v>50</c:v>
                </c:pt>
                <c:pt idx="1">
                  <c:v>51</c:v>
                </c:pt>
                <c:pt idx="2">
                  <c:v>52</c:v>
                </c:pt>
                <c:pt idx="3">
                  <c:v>53</c:v>
                </c:pt>
                <c:pt idx="4">
                  <c:v>54</c:v>
                </c:pt>
                <c:pt idx="5">
                  <c:v>55</c:v>
                </c:pt>
                <c:pt idx="6">
                  <c:v>56</c:v>
                </c:pt>
                <c:pt idx="7">
                  <c:v>57</c:v>
                </c:pt>
                <c:pt idx="8">
                  <c:v>58</c:v>
                </c:pt>
                <c:pt idx="9">
                  <c:v>59</c:v>
                </c:pt>
                <c:pt idx="10">
                  <c:v>60</c:v>
                </c:pt>
                <c:pt idx="11">
                  <c:v>61</c:v>
                </c:pt>
                <c:pt idx="12">
                  <c:v>62</c:v>
                </c:pt>
                <c:pt idx="13">
                  <c:v>63</c:v>
                </c:pt>
                <c:pt idx="14">
                  <c:v>64</c:v>
                </c:pt>
                <c:pt idx="15">
                  <c:v>65</c:v>
                </c:pt>
                <c:pt idx="16">
                  <c:v>66</c:v>
                </c:pt>
                <c:pt idx="17">
                  <c:v>67</c:v>
                </c:pt>
                <c:pt idx="18">
                  <c:v>68</c:v>
                </c:pt>
                <c:pt idx="19">
                  <c:v>69</c:v>
                </c:pt>
                <c:pt idx="20">
                  <c:v>70</c:v>
                </c:pt>
                <c:pt idx="21">
                  <c:v>71</c:v>
                </c:pt>
                <c:pt idx="22">
                  <c:v>72</c:v>
                </c:pt>
                <c:pt idx="23">
                  <c:v>73</c:v>
                </c:pt>
                <c:pt idx="24">
                  <c:v>74</c:v>
                </c:pt>
                <c:pt idx="25">
                  <c:v>75</c:v>
                </c:pt>
                <c:pt idx="26">
                  <c:v>76</c:v>
                </c:pt>
                <c:pt idx="27">
                  <c:v>77</c:v>
                </c:pt>
                <c:pt idx="28">
                  <c:v>78</c:v>
                </c:pt>
                <c:pt idx="29">
                  <c:v>79</c:v>
                </c:pt>
                <c:pt idx="30">
                  <c:v>80</c:v>
                </c:pt>
                <c:pt idx="31">
                  <c:v>81</c:v>
                </c:pt>
                <c:pt idx="32">
                  <c:v>82</c:v>
                </c:pt>
                <c:pt idx="33">
                  <c:v>83</c:v>
                </c:pt>
                <c:pt idx="34">
                  <c:v>84</c:v>
                </c:pt>
                <c:pt idx="35">
                  <c:v>85</c:v>
                </c:pt>
                <c:pt idx="36">
                  <c:v>86</c:v>
                </c:pt>
                <c:pt idx="37">
                  <c:v>87</c:v>
                </c:pt>
                <c:pt idx="38">
                  <c:v>88</c:v>
                </c:pt>
                <c:pt idx="39">
                  <c:v>89</c:v>
                </c:pt>
                <c:pt idx="40">
                  <c:v>90</c:v>
                </c:pt>
                <c:pt idx="41">
                  <c:v>91</c:v>
                </c:pt>
                <c:pt idx="42">
                  <c:v>92</c:v>
                </c:pt>
                <c:pt idx="43">
                  <c:v>93</c:v>
                </c:pt>
                <c:pt idx="44">
                  <c:v>94</c:v>
                </c:pt>
                <c:pt idx="45">
                  <c:v>95</c:v>
                </c:pt>
                <c:pt idx="46">
                  <c:v>96</c:v>
                </c:pt>
                <c:pt idx="47">
                  <c:v>97</c:v>
                </c:pt>
                <c:pt idx="48">
                  <c:v>98</c:v>
                </c:pt>
                <c:pt idx="49">
                  <c:v>99</c:v>
                </c:pt>
                <c:pt idx="50">
                  <c:v>100</c:v>
                </c:pt>
                <c:pt idx="51">
                  <c:v>101</c:v>
                </c:pt>
                <c:pt idx="52">
                  <c:v>102</c:v>
                </c:pt>
                <c:pt idx="53">
                  <c:v>103</c:v>
                </c:pt>
                <c:pt idx="54">
                  <c:v>104</c:v>
                </c:pt>
                <c:pt idx="55">
                  <c:v>105</c:v>
                </c:pt>
                <c:pt idx="56">
                  <c:v>106</c:v>
                </c:pt>
                <c:pt idx="57">
                  <c:v>107</c:v>
                </c:pt>
                <c:pt idx="58">
                  <c:v>108</c:v>
                </c:pt>
                <c:pt idx="59">
                  <c:v>109</c:v>
                </c:pt>
                <c:pt idx="60">
                  <c:v>110</c:v>
                </c:pt>
                <c:pt idx="61">
                  <c:v>111</c:v>
                </c:pt>
                <c:pt idx="62">
                  <c:v>112</c:v>
                </c:pt>
                <c:pt idx="63">
                  <c:v>113</c:v>
                </c:pt>
                <c:pt idx="64">
                  <c:v>114</c:v>
                </c:pt>
                <c:pt idx="65">
                  <c:v>115</c:v>
                </c:pt>
                <c:pt idx="66">
                  <c:v>116</c:v>
                </c:pt>
                <c:pt idx="67">
                  <c:v>117</c:v>
                </c:pt>
                <c:pt idx="68">
                  <c:v>118</c:v>
                </c:pt>
                <c:pt idx="69">
                  <c:v>119</c:v>
                </c:pt>
                <c:pt idx="70">
                  <c:v>120</c:v>
                </c:pt>
                <c:pt idx="71">
                  <c:v>121</c:v>
                </c:pt>
                <c:pt idx="72">
                  <c:v>122</c:v>
                </c:pt>
                <c:pt idx="73">
                  <c:v>123</c:v>
                </c:pt>
                <c:pt idx="74">
                  <c:v>124</c:v>
                </c:pt>
                <c:pt idx="75">
                  <c:v>125</c:v>
                </c:pt>
                <c:pt idx="76">
                  <c:v>126</c:v>
                </c:pt>
                <c:pt idx="77">
                  <c:v>127</c:v>
                </c:pt>
                <c:pt idx="78">
                  <c:v>128</c:v>
                </c:pt>
                <c:pt idx="79">
                  <c:v>129</c:v>
                </c:pt>
                <c:pt idx="80">
                  <c:v>130</c:v>
                </c:pt>
                <c:pt idx="81">
                  <c:v>131</c:v>
                </c:pt>
                <c:pt idx="82">
                  <c:v>132</c:v>
                </c:pt>
                <c:pt idx="83">
                  <c:v>133</c:v>
                </c:pt>
                <c:pt idx="84">
                  <c:v>134</c:v>
                </c:pt>
                <c:pt idx="85">
                  <c:v>135</c:v>
                </c:pt>
                <c:pt idx="86">
                  <c:v>136</c:v>
                </c:pt>
                <c:pt idx="87">
                  <c:v>137</c:v>
                </c:pt>
                <c:pt idx="88">
                  <c:v>138</c:v>
                </c:pt>
                <c:pt idx="89">
                  <c:v>139</c:v>
                </c:pt>
                <c:pt idx="90">
                  <c:v>140</c:v>
                </c:pt>
                <c:pt idx="91">
                  <c:v>141</c:v>
                </c:pt>
                <c:pt idx="92">
                  <c:v>142</c:v>
                </c:pt>
                <c:pt idx="93">
                  <c:v>143</c:v>
                </c:pt>
                <c:pt idx="94">
                  <c:v>144</c:v>
                </c:pt>
                <c:pt idx="95">
                  <c:v>145</c:v>
                </c:pt>
                <c:pt idx="96">
                  <c:v>146</c:v>
                </c:pt>
                <c:pt idx="97">
                  <c:v>147</c:v>
                </c:pt>
                <c:pt idx="98">
                  <c:v>148</c:v>
                </c:pt>
                <c:pt idx="99">
                  <c:v>149</c:v>
                </c:pt>
                <c:pt idx="100">
                  <c:v>150</c:v>
                </c:pt>
                <c:pt idx="101">
                  <c:v>151</c:v>
                </c:pt>
                <c:pt idx="102">
                  <c:v>152</c:v>
                </c:pt>
                <c:pt idx="103">
                  <c:v>153</c:v>
                </c:pt>
                <c:pt idx="104">
                  <c:v>154</c:v>
                </c:pt>
                <c:pt idx="105">
                  <c:v>155</c:v>
                </c:pt>
                <c:pt idx="106">
                  <c:v>156</c:v>
                </c:pt>
                <c:pt idx="107">
                  <c:v>157</c:v>
                </c:pt>
                <c:pt idx="108">
                  <c:v>158</c:v>
                </c:pt>
                <c:pt idx="109">
                  <c:v>159</c:v>
                </c:pt>
                <c:pt idx="110">
                  <c:v>160</c:v>
                </c:pt>
                <c:pt idx="111">
                  <c:v>161</c:v>
                </c:pt>
                <c:pt idx="112">
                  <c:v>162</c:v>
                </c:pt>
                <c:pt idx="113">
                  <c:v>163</c:v>
                </c:pt>
                <c:pt idx="114">
                  <c:v>164</c:v>
                </c:pt>
                <c:pt idx="115">
                  <c:v>165</c:v>
                </c:pt>
                <c:pt idx="116">
                  <c:v>166</c:v>
                </c:pt>
                <c:pt idx="117">
                  <c:v>167</c:v>
                </c:pt>
                <c:pt idx="118">
                  <c:v>168</c:v>
                </c:pt>
                <c:pt idx="119">
                  <c:v>169</c:v>
                </c:pt>
                <c:pt idx="120">
                  <c:v>170</c:v>
                </c:pt>
                <c:pt idx="121">
                  <c:v>171</c:v>
                </c:pt>
                <c:pt idx="122">
                  <c:v>172</c:v>
                </c:pt>
                <c:pt idx="123">
                  <c:v>173</c:v>
                </c:pt>
                <c:pt idx="124">
                  <c:v>174</c:v>
                </c:pt>
                <c:pt idx="125">
                  <c:v>175</c:v>
                </c:pt>
                <c:pt idx="126">
                  <c:v>176</c:v>
                </c:pt>
                <c:pt idx="127">
                  <c:v>177</c:v>
                </c:pt>
                <c:pt idx="128">
                  <c:v>178</c:v>
                </c:pt>
                <c:pt idx="129">
                  <c:v>179</c:v>
                </c:pt>
                <c:pt idx="130">
                  <c:v>180</c:v>
                </c:pt>
                <c:pt idx="131">
                  <c:v>181</c:v>
                </c:pt>
                <c:pt idx="132">
                  <c:v>182</c:v>
                </c:pt>
                <c:pt idx="133">
                  <c:v>183</c:v>
                </c:pt>
                <c:pt idx="134">
                  <c:v>184</c:v>
                </c:pt>
                <c:pt idx="135">
                  <c:v>185</c:v>
                </c:pt>
                <c:pt idx="136">
                  <c:v>186</c:v>
                </c:pt>
                <c:pt idx="137">
                  <c:v>187</c:v>
                </c:pt>
                <c:pt idx="138">
                  <c:v>188</c:v>
                </c:pt>
                <c:pt idx="139">
                  <c:v>189</c:v>
                </c:pt>
                <c:pt idx="140">
                  <c:v>190</c:v>
                </c:pt>
                <c:pt idx="141">
                  <c:v>191</c:v>
                </c:pt>
                <c:pt idx="142">
                  <c:v>192</c:v>
                </c:pt>
                <c:pt idx="143">
                  <c:v>193</c:v>
                </c:pt>
                <c:pt idx="144">
                  <c:v>194</c:v>
                </c:pt>
                <c:pt idx="145">
                  <c:v>195</c:v>
                </c:pt>
                <c:pt idx="146">
                  <c:v>196</c:v>
                </c:pt>
                <c:pt idx="147">
                  <c:v>197</c:v>
                </c:pt>
                <c:pt idx="148">
                  <c:v>198</c:v>
                </c:pt>
                <c:pt idx="149">
                  <c:v>199</c:v>
                </c:pt>
                <c:pt idx="150">
                  <c:v>200</c:v>
                </c:pt>
              </c:numCache>
            </c:numRef>
          </c:xVal>
          <c:yVal>
            <c:numRef>
              <c:f>Microsoft_Excel_Worksheet6!$D$2:$D$10002</c:f>
              <c:numCache>
                <c:formatCode>General</c:formatCode>
                <c:ptCount val="10001"/>
                <c:pt idx="0">
                  <c:v>3.77129327983954</c:v>
                </c:pt>
                <c:pt idx="1">
                  <c:v>3.73019673671361</c:v>
                </c:pt>
                <c:pt idx="2">
                  <c:v>3.6895481130636099</c:v>
                </c:pt>
                <c:pt idx="3">
                  <c:v>3.6493425281179301</c:v>
                </c:pt>
                <c:pt idx="4">
                  <c:v>3.6095751543241001</c:v>
                </c:pt>
                <c:pt idx="5">
                  <c:v>3.5702412167698299</c:v>
                </c:pt>
                <c:pt idx="6">
                  <c:v>3.5313359926105101</c:v>
                </c:pt>
                <c:pt idx="7">
                  <c:v>3.4928548105028998</c:v>
                </c:pt>
                <c:pt idx="8">
                  <c:v>3.4547930500452</c:v>
                </c:pt>
                <c:pt idx="9">
                  <c:v>3.4171461412231099</c:v>
                </c:pt>
                <c:pt idx="10">
                  <c:v>3.3799095638621499</c:v>
                </c:pt>
                <c:pt idx="11">
                  <c:v>3.3430788470859598</c:v>
                </c:pt>
                <c:pt idx="12">
                  <c:v>3.3066495687805602</c:v>
                </c:pt>
                <c:pt idx="13">
                  <c:v>3.2706173550646098</c:v>
                </c:pt>
                <c:pt idx="14">
                  <c:v>3.2349778797654198</c:v>
                </c:pt>
                <c:pt idx="15">
                  <c:v>3.1997268639009002</c:v>
                </c:pt>
                <c:pt idx="16">
                  <c:v>3.1648600751671299</c:v>
                </c:pt>
                <c:pt idx="17">
                  <c:v>3.13037332743174</c:v>
                </c:pt>
                <c:pt idx="18">
                  <c:v>3.09626248023282</c:v>
                </c:pt>
                <c:pt idx="19">
                  <c:v>3.06252343828353</c:v>
                </c:pt>
                <c:pt idx="20">
                  <c:v>3.0291521509821102</c:v>
                </c:pt>
                <c:pt idx="21">
                  <c:v>2.9961446119274999</c:v>
                </c:pt>
                <c:pt idx="22">
                  <c:v>2.9634968584402901</c:v>
                </c:pt>
                <c:pt idx="23">
                  <c:v>2.9312049710891501</c:v>
                </c:pt>
                <c:pt idx="24">
                  <c:v>2.8992650732224798</c:v>
                </c:pt>
                <c:pt idx="25">
                  <c:v>2.86767333050547</c:v>
                </c:pt>
                <c:pt idx="26">
                  <c:v>2.8364259504623099</c:v>
                </c:pt>
                <c:pt idx="27">
                  <c:v>2.80551918202368</c:v>
                </c:pt>
                <c:pt idx="28">
                  <c:v>2.7749493150793501</c:v>
                </c:pt>
                <c:pt idx="29">
                  <c:v>2.7447126800358999</c:v>
                </c:pt>
                <c:pt idx="30">
                  <c:v>2.7148056473796198</c:v>
                </c:pt>
                <c:pt idx="31">
                  <c:v>2.6852246272443301</c:v>
                </c:pt>
                <c:pt idx="32">
                  <c:v>2.6559660689842999</c:v>
                </c:pt>
                <c:pt idx="33">
                  <c:v>2.6270264607521701</c:v>
                </c:pt>
                <c:pt idx="34">
                  <c:v>2.5984023290818001</c:v>
                </c:pt>
                <c:pt idx="35">
                  <c:v>2.57009023847605</c:v>
                </c:pt>
                <c:pt idx="36">
                  <c:v>2.5420867909995102</c:v>
                </c:pt>
                <c:pt idx="37">
                  <c:v>2.5143886258761099</c:v>
                </c:pt>
                <c:pt idx="38">
                  <c:v>2.4869924190916</c:v>
                </c:pt>
                <c:pt idx="39">
                  <c:v>2.4598948830009499</c:v>
                </c:pt>
                <c:pt idx="40">
                  <c:v>2.4330927659405499</c:v>
                </c:pt>
                <c:pt idx="41">
                  <c:v>2.4065828518453101</c:v>
                </c:pt>
                <c:pt idx="42">
                  <c:v>2.38036195987062</c:v>
                </c:pt>
                <c:pt idx="43">
                  <c:v>2.3544269440192198</c:v>
                </c:pt>
                <c:pt idx="44">
                  <c:v>2.3287746927728699</c:v>
                </c:pt>
                <c:pt idx="45">
                  <c:v>2.30340212872904</c:v>
                </c:pt>
                <c:pt idx="46">
                  <c:v>2.2783062082424599</c:v>
                </c:pt>
                <c:pt idx="47">
                  <c:v>2.2534839210717101</c:v>
                </c:pt>
                <c:pt idx="48">
                  <c:v>2.2289322900307802</c:v>
                </c:pt>
                <c:pt idx="49">
                  <c:v>2.2046483706458</c:v>
                </c:pt>
                <c:pt idx="50">
                  <c:v>2.1806292508168399</c:v>
                </c:pt>
                <c:pt idx="51">
                  <c:v>2.1568720504850201</c:v>
                </c:pt>
                <c:pt idx="52">
                  <c:v>2.1333739213049698</c:v>
                </c:pt>
                <c:pt idx="53">
                  <c:v>2.1101320463227</c:v>
                </c:pt>
                <c:pt idx="54">
                  <c:v>2.0871436396591299</c:v>
                </c:pt>
                <c:pt idx="55">
                  <c:v>2.0644059461993698</c:v>
                </c:pt>
                <c:pt idx="56">
                  <c:v>2.0419162412879399</c:v>
                </c:pt>
                <c:pt idx="57">
                  <c:v>2.01967183043016</c:v>
                </c:pt>
                <c:pt idx="58">
                  <c:v>1.9976700489999799</c:v>
                </c:pt>
                <c:pt idx="59">
                  <c:v>1.9759082619545201</c:v>
                </c:pt>
                <c:pt idx="60">
                  <c:v>1.9543838635555599</c:v>
                </c:pt>
                <c:pt idx="61">
                  <c:v>1.9330942770985999</c:v>
                </c:pt>
                <c:pt idx="62">
                  <c:v>1.9120369546496501</c:v>
                </c:pt>
                <c:pt idx="63">
                  <c:v>1.8912093767904601</c:v>
                </c:pt>
                <c:pt idx="64">
                  <c:v>1.8706090523726799</c:v>
                </c:pt>
                <c:pt idx="65">
                  <c:v>1.8502335182816601</c:v>
                </c:pt>
                <c:pt idx="66">
                  <c:v>1.8300803392106999</c:v>
                </c:pt>
                <c:pt idx="67">
                  <c:v>1.8101471074465501</c:v>
                </c:pt>
                <c:pt idx="68">
                  <c:v>1.7904314426674</c:v>
                </c:pt>
                <c:pt idx="69">
                  <c:v>1.7709309917543901</c:v>
                </c:pt>
                <c:pt idx="70">
                  <c:v>1.7516434286182401</c:v>
                </c:pt>
                <c:pt idx="71">
                  <c:v>1.7325664540424801</c:v>
                </c:pt>
                <c:pt idx="72">
                  <c:v>1.71369779554546</c:v>
                </c:pt>
                <c:pt idx="73">
                  <c:v>1.6950352072632</c:v>
                </c:pt>
                <c:pt idx="74">
                  <c:v>1.676576469856</c:v>
                </c:pt>
                <c:pt idx="75">
                  <c:v>1.6583193904417299</c:v>
                </c:pt>
                <c:pt idx="76">
                  <c:v>1.6402618025598299</c:v>
                </c:pt>
                <c:pt idx="77">
                  <c:v>1.6224015661703399</c:v>
                </c:pt>
                <c:pt idx="78">
                  <c:v>1.6047365676932099</c:v>
                </c:pt>
                <c:pt idx="79">
                  <c:v>1.58726472009456</c:v>
                </c:pt>
                <c:pt idx="80">
                  <c:v>1.5699839630271399</c:v>
                </c:pt>
                <c:pt idx="81">
                  <c:v>1.5528922630345701</c:v>
                </c:pt>
                <c:pt idx="82">
                  <c:v>1.5359876138302999</c:v>
                </c:pt>
                <c:pt idx="83">
                  <c:v>1.51926803666503</c:v>
                </c:pt>
                <c:pt idx="84">
                  <c:v>1.50273158079901</c:v>
                </c:pt>
                <c:pt idx="85">
                  <c:v>1.48637632409988</c:v>
                </c:pt>
                <c:pt idx="86">
                  <c:v>1.4702003737909899</c:v>
                </c:pt>
                <c:pt idx="87">
                  <c:v>1.4542018673816299</c:v>
                </c:pt>
                <c:pt idx="88">
                  <c:v>1.4383789738182</c:v>
                </c:pt>
                <c:pt idx="89">
                  <c:v>1.4227298949055101</c:v>
                </c:pt>
                <c:pt idx="90">
                  <c:v>1.40725286706029</c:v>
                </c:pt>
                <c:pt idx="91">
                  <c:v>1.39194616347621</c:v>
                </c:pt>
                <c:pt idx="92">
                  <c:v>1.3768080968021901</c:v>
                </c:pt>
                <c:pt idx="93">
                  <c:v>1.36183702246558</c:v>
                </c:pt>
                <c:pt idx="94">
                  <c:v>1.3470313428121199</c:v>
                </c:pt>
                <c:pt idx="95">
                  <c:v>1.33238951228921</c:v>
                </c:pt>
                <c:pt idx="96">
                  <c:v>1.31791004397332</c:v>
                </c:pt>
                <c:pt idx="97">
                  <c:v>1.30359151784635</c:v>
                </c:pt>
                <c:pt idx="98">
                  <c:v>1.2894325913707101</c:v>
                </c:pt>
                <c:pt idx="99">
                  <c:v>1.27543201311928</c:v>
                </c:pt>
                <c:pt idx="100">
                  <c:v>1.2615886405137899</c:v>
                </c:pt>
                <c:pt idx="101">
                  <c:v>1.24790146316033</c:v>
                </c:pt>
                <c:pt idx="102">
                  <c:v>1.2343696339174699</c:v>
                </c:pt>
                <c:pt idx="103">
                  <c:v>1.2209925108125199</c:v>
                </c:pt>
                <c:pt idx="104">
                  <c:v>1.2077697144328301</c:v>
                </c:pt>
                <c:pt idx="105">
                  <c:v>1.19470120780372</c:v>
                </c:pt>
                <c:pt idx="106">
                  <c:v>1.18178740961114</c:v>
                </c:pt>
                <c:pt idx="107">
                  <c:v>1.16902935799662</c:v>
                </c:pt>
                <c:pt idx="108">
                  <c:v>1.15642895299675</c:v>
                </c:pt>
                <c:pt idx="109">
                  <c:v>1.1439893247495001</c:v>
                </c:pt>
                <c:pt idx="110">
                  <c:v>1.13171540921909</c:v>
                </c:pt>
                <c:pt idx="111">
                  <c:v>1.11962180901039</c:v>
                </c:pt>
                <c:pt idx="112">
                  <c:v>1.10775176453853</c:v>
                </c:pt>
                <c:pt idx="113">
                  <c:v>1.0961510692888501</c:v>
                </c:pt>
                <c:pt idx="114">
                  <c:v>1.08485913872524</c:v>
                </c:pt>
                <c:pt idx="115">
                  <c:v>1.07390730868072</c:v>
                </c:pt>
                <c:pt idx="116">
                  <c:v>1.0633166334659701</c:v>
                </c:pt>
                <c:pt idx="117">
                  <c:v>1.0530950913539501</c:v>
                </c:pt>
                <c:pt idx="118">
                  <c:v>1.0432342051057499</c:v>
                </c:pt>
                <c:pt idx="119">
                  <c:v>1.03370529844901</c:v>
                </c:pt>
                <c:pt idx="120">
                  <c:v>1.02445595731901</c:v>
                </c:pt>
                <c:pt idx="121">
                  <c:v>1.01540768203354</c:v>
                </c:pt>
                <c:pt idx="122">
                  <c:v>1.00645598276269</c:v>
                </c:pt>
                <c:pt idx="123">
                  <c:v>0.99967407955953702</c:v>
                </c:pt>
                <c:pt idx="124">
                  <c:v>0.99866958611731904</c:v>
                </c:pt>
                <c:pt idx="125">
                  <c:v>0.99797363372591197</c:v>
                </c:pt>
                <c:pt idx="126">
                  <c:v>0.997635083697198</c:v>
                </c:pt>
                <c:pt idx="127">
                  <c:v>0.99767351091371104</c:v>
                </c:pt>
                <c:pt idx="128">
                  <c:v>0.998086238930458</c:v>
                </c:pt>
                <c:pt idx="129">
                  <c:v>0.99885422284439196</c:v>
                </c:pt>
                <c:pt idx="130">
                  <c:v>0.99994656887878097</c:v>
                </c:pt>
                <c:pt idx="131">
                  <c:v>1.0013238442519601</c:v>
                </c:pt>
                <c:pt idx="132">
                  <c:v>1.00294044181097</c:v>
                </c:pt>
                <c:pt idx="133">
                  <c:v>1.0047462562979601</c:v>
                </c:pt>
                <c:pt idx="134">
                  <c:v>1.00668788160273</c:v>
                </c:pt>
                <c:pt idx="135">
                  <c:v>1.0087094866916499</c:v>
                </c:pt>
                <c:pt idx="136">
                  <c:v>1.0107624331743099</c:v>
                </c:pt>
                <c:pt idx="137">
                  <c:v>1.0128335143650899</c:v>
                </c:pt>
                <c:pt idx="138">
                  <c:v>1.0149195875761099</c:v>
                </c:pt>
                <c:pt idx="139">
                  <c:v>1.01701841058168</c:v>
                </c:pt>
                <c:pt idx="140">
                  <c:v>1.0191283423814499</c:v>
                </c:pt>
                <c:pt idx="141">
                  <c:v>1.0212481555764299</c:v>
                </c:pt>
                <c:pt idx="142">
                  <c:v>1.0233769147351099</c:v>
                </c:pt>
                <c:pt idx="143">
                  <c:v>1.0255138952224101</c:v>
                </c:pt>
                <c:pt idx="144">
                  <c:v>1.0276585276389101</c:v>
                </c:pt>
                <c:pt idx="145">
                  <c:v>1.0298103589288901</c:v>
                </c:pt>
                <c:pt idx="146">
                  <c:v>1.0319690246084601</c:v>
                </c:pt>
                <c:pt idx="147">
                  <c:v>1.03413422857794</c:v>
                </c:pt>
                <c:pt idx="148">
                  <c:v>1.0363057282099299</c:v>
                </c:pt>
                <c:pt idx="149">
                  <c:v>1.03848332317345</c:v>
                </c:pt>
                <c:pt idx="150">
                  <c:v>1.04066684694692</c:v>
                </c:pt>
              </c:numCache>
            </c:numRef>
          </c:yVal>
          <c:smooth val="1"/>
        </c:ser>
        <c:dLbls>
          <c:showLegendKey val="0"/>
          <c:showVal val="0"/>
          <c:showCatName val="0"/>
          <c:showSerName val="0"/>
          <c:showPercent val="0"/>
          <c:showBubbleSize val="0"/>
        </c:dLbls>
        <c:axId val="859005584"/>
        <c:axId val="859005192"/>
      </c:scatterChart>
      <c:valAx>
        <c:axId val="859005584"/>
        <c:scaling>
          <c:orientation val="minMax"/>
          <c:max val="190"/>
          <c:min val="150"/>
        </c:scaling>
        <c:delete val="0"/>
        <c:axPos val="b"/>
        <c:title>
          <c:tx>
            <c:rich>
              <a:bodyPr/>
              <a:lstStyle/>
              <a:p>
                <a:pPr>
                  <a:defRPr sz="1700"/>
                </a:pPr>
                <a:r>
                  <a:rPr lang="en-US" sz="1700" dirty="0" smtClean="0"/>
                  <a:t>Donor height</a:t>
                </a:r>
                <a:r>
                  <a:rPr lang="en-US" sz="1700" baseline="0" dirty="0" smtClean="0"/>
                  <a:t> (cm)</a:t>
                </a:r>
                <a:endParaRPr lang="en-US" sz="1700" dirty="0"/>
              </a:p>
            </c:rich>
          </c:tx>
          <c:layout>
            <c:manualLayout>
              <c:xMode val="edge"/>
              <c:yMode val="edge"/>
              <c:x val="0.43216814159292033"/>
              <c:y val="0.88582020997375333"/>
            </c:manualLayout>
          </c:layout>
          <c:overlay val="0"/>
        </c:title>
        <c:numFmt formatCode="#,##0" sourceLinked="0"/>
        <c:majorTickMark val="out"/>
        <c:minorTickMark val="none"/>
        <c:tickLblPos val="nextTo"/>
        <c:txPr>
          <a:bodyPr rot="0"/>
          <a:lstStyle/>
          <a:p>
            <a:pPr>
              <a:defRPr sz="1500" b="1"/>
            </a:pPr>
            <a:endParaRPr lang="en-US"/>
          </a:p>
        </c:txPr>
        <c:crossAx val="859005192"/>
        <c:crosses val="autoZero"/>
        <c:crossBetween val="midCat"/>
        <c:majorUnit val="10"/>
      </c:valAx>
      <c:valAx>
        <c:axId val="859005192"/>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10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05584"/>
        <c:crossesAt val="15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Microsoft_Excel_Worksheet7!$B$1</c:f>
              <c:strCache>
                <c:ptCount val="1"/>
                <c:pt idx="0">
                  <c:v>yhat</c:v>
                </c:pt>
              </c:strCache>
            </c:strRef>
          </c:tx>
          <c:spPr>
            <a:ln w="38100">
              <a:solidFill>
                <a:srgbClr val="00FF00"/>
              </a:solidFill>
            </a:ln>
          </c:spPr>
          <c:marker>
            <c:symbol val="none"/>
          </c:marker>
          <c:xVal>
            <c:numRef>
              <c:f>Microsoft_Excel_Worksheet7!$A$2:$A$10002</c:f>
              <c:numCache>
                <c:formatCode>General</c:formatCode>
                <c:ptCount val="10001"/>
                <c:pt idx="0">
                  <c:v>1</c:v>
                </c:pt>
                <c:pt idx="1">
                  <c:v>1.1000000000000001</c:v>
                </c:pt>
                <c:pt idx="2">
                  <c:v>1.2</c:v>
                </c:pt>
                <c:pt idx="3">
                  <c:v>1.3</c:v>
                </c:pt>
                <c:pt idx="4">
                  <c:v>1.4</c:v>
                </c:pt>
                <c:pt idx="5">
                  <c:v>1.5</c:v>
                </c:pt>
                <c:pt idx="6">
                  <c:v>1.6</c:v>
                </c:pt>
                <c:pt idx="7">
                  <c:v>1.7</c:v>
                </c:pt>
                <c:pt idx="8">
                  <c:v>1.8</c:v>
                </c:pt>
                <c:pt idx="9">
                  <c:v>1.9</c:v>
                </c:pt>
                <c:pt idx="10">
                  <c:v>2</c:v>
                </c:pt>
                <c:pt idx="11">
                  <c:v>2.1</c:v>
                </c:pt>
                <c:pt idx="12">
                  <c:v>2.2000000000000002</c:v>
                </c:pt>
                <c:pt idx="13">
                  <c:v>2.2999999999999998</c:v>
                </c:pt>
                <c:pt idx="14">
                  <c:v>2.4</c:v>
                </c:pt>
                <c:pt idx="15">
                  <c:v>2.5</c:v>
                </c:pt>
                <c:pt idx="16">
                  <c:v>2.6</c:v>
                </c:pt>
                <c:pt idx="17">
                  <c:v>2.7</c:v>
                </c:pt>
                <c:pt idx="18">
                  <c:v>2.8</c:v>
                </c:pt>
                <c:pt idx="19">
                  <c:v>2.9</c:v>
                </c:pt>
                <c:pt idx="20">
                  <c:v>3</c:v>
                </c:pt>
                <c:pt idx="21">
                  <c:v>3.1</c:v>
                </c:pt>
                <c:pt idx="22">
                  <c:v>3.2</c:v>
                </c:pt>
                <c:pt idx="23">
                  <c:v>3.3</c:v>
                </c:pt>
                <c:pt idx="24">
                  <c:v>3.4</c:v>
                </c:pt>
                <c:pt idx="25">
                  <c:v>3.5</c:v>
                </c:pt>
                <c:pt idx="26">
                  <c:v>3.6</c:v>
                </c:pt>
                <c:pt idx="27">
                  <c:v>3.7</c:v>
                </c:pt>
                <c:pt idx="28">
                  <c:v>3.8</c:v>
                </c:pt>
                <c:pt idx="29">
                  <c:v>3.9</c:v>
                </c:pt>
                <c:pt idx="30">
                  <c:v>4</c:v>
                </c:pt>
                <c:pt idx="31">
                  <c:v>4.0999999999999996</c:v>
                </c:pt>
                <c:pt idx="32">
                  <c:v>4.2</c:v>
                </c:pt>
                <c:pt idx="33">
                  <c:v>4.3</c:v>
                </c:pt>
                <c:pt idx="34">
                  <c:v>4.4000000000000004</c:v>
                </c:pt>
                <c:pt idx="35">
                  <c:v>4.5</c:v>
                </c:pt>
                <c:pt idx="36">
                  <c:v>4.5999999999999996</c:v>
                </c:pt>
                <c:pt idx="37">
                  <c:v>4.7</c:v>
                </c:pt>
                <c:pt idx="38">
                  <c:v>4.8</c:v>
                </c:pt>
                <c:pt idx="39">
                  <c:v>4.9000000000000004</c:v>
                </c:pt>
                <c:pt idx="40">
                  <c:v>5</c:v>
                </c:pt>
                <c:pt idx="41">
                  <c:v>5.0999999999999996</c:v>
                </c:pt>
                <c:pt idx="42">
                  <c:v>5.2</c:v>
                </c:pt>
                <c:pt idx="43">
                  <c:v>5.3</c:v>
                </c:pt>
                <c:pt idx="44">
                  <c:v>5.4</c:v>
                </c:pt>
                <c:pt idx="45">
                  <c:v>5.5</c:v>
                </c:pt>
                <c:pt idx="46">
                  <c:v>5.6</c:v>
                </c:pt>
                <c:pt idx="47">
                  <c:v>5.7</c:v>
                </c:pt>
                <c:pt idx="48">
                  <c:v>5.8</c:v>
                </c:pt>
                <c:pt idx="49">
                  <c:v>5.9</c:v>
                </c:pt>
                <c:pt idx="50">
                  <c:v>6</c:v>
                </c:pt>
              </c:numCache>
            </c:numRef>
          </c:xVal>
          <c:yVal>
            <c:numRef>
              <c:f>Microsoft_Excel_Worksheet7!$B$2:$B$10002</c:f>
              <c:numCache>
                <c:formatCode>General</c:formatCode>
                <c:ptCount val="10001"/>
                <c:pt idx="0">
                  <c:v>1.1305461962001</c:v>
                </c:pt>
                <c:pt idx="1">
                  <c:v>1.12651480917455</c:v>
                </c:pt>
                <c:pt idx="2">
                  <c:v>1.1224977975733901</c:v>
                </c:pt>
                <c:pt idx="3">
                  <c:v>1.11849511013563</c:v>
                </c:pt>
                <c:pt idx="4">
                  <c:v>1.11450669578309</c:v>
                </c:pt>
                <c:pt idx="5">
                  <c:v>1.11053250361972</c:v>
                </c:pt>
                <c:pt idx="6">
                  <c:v>1.10657248293098</c:v>
                </c:pt>
                <c:pt idx="7">
                  <c:v>1.1026265831831401</c:v>
                </c:pt>
                <c:pt idx="8">
                  <c:v>1.0986947540226799</c:v>
                </c:pt>
                <c:pt idx="9">
                  <c:v>1.09477694527564</c:v>
                </c:pt>
                <c:pt idx="10">
                  <c:v>1.0908731069469799</c:v>
                </c:pt>
                <c:pt idx="11">
                  <c:v>1.08698318921992</c:v>
                </c:pt>
                <c:pt idx="12">
                  <c:v>1.08310714245533</c:v>
                </c:pt>
                <c:pt idx="13">
                  <c:v>1.0792449171910801</c:v>
                </c:pt>
                <c:pt idx="14">
                  <c:v>1.07539646414142</c:v>
                </c:pt>
                <c:pt idx="15">
                  <c:v>1.0715617341963499</c:v>
                </c:pt>
                <c:pt idx="16">
                  <c:v>1.06774067842098</c:v>
                </c:pt>
                <c:pt idx="17">
                  <c:v>1.0639332480549399</c:v>
                </c:pt>
                <c:pt idx="18">
                  <c:v>1.06013941216376</c:v>
                </c:pt>
                <c:pt idx="19">
                  <c:v>1.0563601901522</c:v>
                </c:pt>
                <c:pt idx="20">
                  <c:v>1.0525982059024801</c:v>
                </c:pt>
                <c:pt idx="21">
                  <c:v>1.0488561838411301</c:v>
                </c:pt>
                <c:pt idx="22">
                  <c:v>1.0451368089509501</c:v>
                </c:pt>
                <c:pt idx="23">
                  <c:v>1.04144272733474</c:v>
                </c:pt>
                <c:pt idx="24">
                  <c:v>1.03777654684664</c:v>
                </c:pt>
                <c:pt idx="25">
                  <c:v>1.03414083778932</c:v>
                </c:pt>
                <c:pt idx="26">
                  <c:v>1.0305381336753601</c:v>
                </c:pt>
                <c:pt idx="27">
                  <c:v>1.0269709320511999</c:v>
                </c:pt>
                <c:pt idx="28">
                  <c:v>1.0234416953819301</c:v>
                </c:pt>
                <c:pt idx="29">
                  <c:v>1.01995285199562</c:v>
                </c:pt>
                <c:pt idx="30">
                  <c:v>1.01650679708544</c:v>
                </c:pt>
                <c:pt idx="31">
                  <c:v>1.01310589376851</c:v>
                </c:pt>
                <c:pt idx="32">
                  <c:v>1.00975247419987</c:v>
                </c:pt>
                <c:pt idx="33">
                  <c:v>1.0064488407404899</c:v>
                </c:pt>
                <c:pt idx="34">
                  <c:v>1.00319726717814</c:v>
                </c:pt>
                <c:pt idx="35">
                  <c:v>1</c:v>
                </c:pt>
                <c:pt idx="36">
                  <c:v>0.99685925971608402</c:v>
                </c:pt>
                <c:pt idx="37">
                  <c:v>0.993776741310062</c:v>
                </c:pt>
                <c:pt idx="38">
                  <c:v>0.99075084986692297</c:v>
                </c:pt>
                <c:pt idx="39">
                  <c:v>0.98777869977878896</c:v>
                </c:pt>
                <c:pt idx="40">
                  <c:v>0.98485743989164698</c:v>
                </c:pt>
                <c:pt idx="41">
                  <c:v>0.98198425575960002</c:v>
                </c:pt>
                <c:pt idx="42">
                  <c:v>0.97915636834167397</c:v>
                </c:pt>
                <c:pt idx="43">
                  <c:v>0.97637103277825099</c:v>
                </c:pt>
                <c:pt idx="44">
                  <c:v>0.97362553724533496</c:v>
                </c:pt>
                <c:pt idx="45">
                  <c:v>0.97091720188490904</c:v>
                </c:pt>
                <c:pt idx="46">
                  <c:v>0.96824337780979597</c:v>
                </c:pt>
                <c:pt idx="47">
                  <c:v>0.96560144618142496</c:v>
                </c:pt>
                <c:pt idx="48">
                  <c:v>0.96298881735903097</c:v>
                </c:pt>
                <c:pt idx="49">
                  <c:v>0.96040293011887301</c:v>
                </c:pt>
                <c:pt idx="50">
                  <c:v>0.95784125094208605</c:v>
                </c:pt>
              </c:numCache>
            </c:numRef>
          </c:yVal>
          <c:smooth val="0"/>
        </c:ser>
        <c:ser>
          <c:idx val="1"/>
          <c:order val="1"/>
          <c:tx>
            <c:strRef>
              <c:f>Microsoft_Excel_Worksheet7!$C$1</c:f>
              <c:strCache>
                <c:ptCount val="1"/>
                <c:pt idx="0">
                  <c:v>lower</c:v>
                </c:pt>
              </c:strCache>
            </c:strRef>
          </c:tx>
          <c:spPr>
            <a:ln w="41275">
              <a:solidFill>
                <a:srgbClr val="00FF00"/>
              </a:solidFill>
              <a:prstDash val="sysDash"/>
            </a:ln>
          </c:spPr>
          <c:marker>
            <c:symbol val="none"/>
          </c:marker>
          <c:xVal>
            <c:numRef>
              <c:f>Microsoft_Excel_Worksheet7!$A$2:$A$10002</c:f>
              <c:numCache>
                <c:formatCode>General</c:formatCode>
                <c:ptCount val="10001"/>
                <c:pt idx="0">
                  <c:v>1</c:v>
                </c:pt>
                <c:pt idx="1">
                  <c:v>1.1000000000000001</c:v>
                </c:pt>
                <c:pt idx="2">
                  <c:v>1.2</c:v>
                </c:pt>
                <c:pt idx="3">
                  <c:v>1.3</c:v>
                </c:pt>
                <c:pt idx="4">
                  <c:v>1.4</c:v>
                </c:pt>
                <c:pt idx="5">
                  <c:v>1.5</c:v>
                </c:pt>
                <c:pt idx="6">
                  <c:v>1.6</c:v>
                </c:pt>
                <c:pt idx="7">
                  <c:v>1.7</c:v>
                </c:pt>
                <c:pt idx="8">
                  <c:v>1.8</c:v>
                </c:pt>
                <c:pt idx="9">
                  <c:v>1.9</c:v>
                </c:pt>
                <c:pt idx="10">
                  <c:v>2</c:v>
                </c:pt>
                <c:pt idx="11">
                  <c:v>2.1</c:v>
                </c:pt>
                <c:pt idx="12">
                  <c:v>2.2000000000000002</c:v>
                </c:pt>
                <c:pt idx="13">
                  <c:v>2.2999999999999998</c:v>
                </c:pt>
                <c:pt idx="14">
                  <c:v>2.4</c:v>
                </c:pt>
                <c:pt idx="15">
                  <c:v>2.5</c:v>
                </c:pt>
                <c:pt idx="16">
                  <c:v>2.6</c:v>
                </c:pt>
                <c:pt idx="17">
                  <c:v>2.7</c:v>
                </c:pt>
                <c:pt idx="18">
                  <c:v>2.8</c:v>
                </c:pt>
                <c:pt idx="19">
                  <c:v>2.9</c:v>
                </c:pt>
                <c:pt idx="20">
                  <c:v>3</c:v>
                </c:pt>
                <c:pt idx="21">
                  <c:v>3.1</c:v>
                </c:pt>
                <c:pt idx="22">
                  <c:v>3.2</c:v>
                </c:pt>
                <c:pt idx="23">
                  <c:v>3.3</c:v>
                </c:pt>
                <c:pt idx="24">
                  <c:v>3.4</c:v>
                </c:pt>
                <c:pt idx="25">
                  <c:v>3.5</c:v>
                </c:pt>
                <c:pt idx="26">
                  <c:v>3.6</c:v>
                </c:pt>
                <c:pt idx="27">
                  <c:v>3.7</c:v>
                </c:pt>
                <c:pt idx="28">
                  <c:v>3.8</c:v>
                </c:pt>
                <c:pt idx="29">
                  <c:v>3.9</c:v>
                </c:pt>
                <c:pt idx="30">
                  <c:v>4</c:v>
                </c:pt>
                <c:pt idx="31">
                  <c:v>4.0999999999999996</c:v>
                </c:pt>
                <c:pt idx="32">
                  <c:v>4.2</c:v>
                </c:pt>
                <c:pt idx="33">
                  <c:v>4.3</c:v>
                </c:pt>
                <c:pt idx="34">
                  <c:v>4.4000000000000004</c:v>
                </c:pt>
                <c:pt idx="35">
                  <c:v>4.5</c:v>
                </c:pt>
                <c:pt idx="36">
                  <c:v>4.5999999999999996</c:v>
                </c:pt>
                <c:pt idx="37">
                  <c:v>4.7</c:v>
                </c:pt>
                <c:pt idx="38">
                  <c:v>4.8</c:v>
                </c:pt>
                <c:pt idx="39">
                  <c:v>4.9000000000000004</c:v>
                </c:pt>
                <c:pt idx="40">
                  <c:v>5</c:v>
                </c:pt>
                <c:pt idx="41">
                  <c:v>5.0999999999999996</c:v>
                </c:pt>
                <c:pt idx="42">
                  <c:v>5.2</c:v>
                </c:pt>
                <c:pt idx="43">
                  <c:v>5.3</c:v>
                </c:pt>
                <c:pt idx="44">
                  <c:v>5.4</c:v>
                </c:pt>
                <c:pt idx="45">
                  <c:v>5.5</c:v>
                </c:pt>
                <c:pt idx="46">
                  <c:v>5.6</c:v>
                </c:pt>
                <c:pt idx="47">
                  <c:v>5.7</c:v>
                </c:pt>
                <c:pt idx="48">
                  <c:v>5.8</c:v>
                </c:pt>
                <c:pt idx="49">
                  <c:v>5.9</c:v>
                </c:pt>
                <c:pt idx="50">
                  <c:v>6</c:v>
                </c:pt>
              </c:numCache>
            </c:numRef>
          </c:xVal>
          <c:yVal>
            <c:numRef>
              <c:f>Microsoft_Excel_Worksheet7!$C$2:$C$10002</c:f>
              <c:numCache>
                <c:formatCode>General</c:formatCode>
                <c:ptCount val="10001"/>
                <c:pt idx="0">
                  <c:v>0.99787441468374705</c:v>
                </c:pt>
                <c:pt idx="1">
                  <c:v>0.998293713599683</c:v>
                </c:pt>
                <c:pt idx="2">
                  <c:v>0.99871227400307505</c:v>
                </c:pt>
                <c:pt idx="3">
                  <c:v>0.99912999772369104</c:v>
                </c:pt>
                <c:pt idx="4">
                  <c:v>0.99954677221565003</c:v>
                </c:pt>
                <c:pt idx="5">
                  <c:v>0.999962467834698</c:v>
                </c:pt>
                <c:pt idx="6">
                  <c:v>1.0003769344739399</c:v>
                </c:pt>
                <c:pt idx="7">
                  <c:v>1.0007899973749199</c:v>
                </c:pt>
                <c:pt idx="8">
                  <c:v>1.0012014518690699</c:v>
                </c:pt>
                <c:pt idx="9">
                  <c:v>1.0016110567174801</c:v>
                </c:pt>
                <c:pt idx="10">
                  <c:v>1.002018525595</c:v>
                </c:pt>
                <c:pt idx="11">
                  <c:v>1.0024235160881101</c:v>
                </c:pt>
                <c:pt idx="12">
                  <c:v>1.00282561532067</c:v>
                </c:pt>
                <c:pt idx="13">
                  <c:v>1.0032243209431799</c:v>
                </c:pt>
                <c:pt idx="14">
                  <c:v>1.00361901565172</c:v>
                </c:pt>
                <c:pt idx="15">
                  <c:v>1.0040089325302499</c:v>
                </c:pt>
                <c:pt idx="16">
                  <c:v>1.00439310714393</c:v>
                </c:pt>
                <c:pt idx="17">
                  <c:v>1.00477031012485</c:v>
                </c:pt>
                <c:pt idx="18">
                  <c:v>1.0051388693240499</c:v>
                </c:pt>
                <c:pt idx="19">
                  <c:v>1.0054918551382801</c:v>
                </c:pt>
                <c:pt idx="20">
                  <c:v>1.00581480800614</c:v>
                </c:pt>
                <c:pt idx="21">
                  <c:v>1.00609292799572</c:v>
                </c:pt>
                <c:pt idx="22">
                  <c:v>1.00631187037696</c:v>
                </c:pt>
                <c:pt idx="23">
                  <c:v>1.0064579229708599</c:v>
                </c:pt>
                <c:pt idx="24">
                  <c:v>1.00651822758025</c:v>
                </c:pt>
                <c:pt idx="25">
                  <c:v>1.0064810580031101</c:v>
                </c:pt>
                <c:pt idx="26">
                  <c:v>1.0063361699178901</c:v>
                </c:pt>
                <c:pt idx="27">
                  <c:v>1.0060752406481099</c:v>
                </c:pt>
                <c:pt idx="28">
                  <c:v>1.0056924186423</c:v>
                </c:pt>
                <c:pt idx="29">
                  <c:v>1.0051850018708299</c:v>
                </c:pt>
                <c:pt idx="30">
                  <c:v>1.0045542585681</c:v>
                </c:pt>
                <c:pt idx="31">
                  <c:v>1.0038063888261</c:v>
                </c:pt>
                <c:pt idx="32">
                  <c:v>1.0029535965137799</c:v>
                </c:pt>
                <c:pt idx="33">
                  <c:v>1.0020151938022199</c:v>
                </c:pt>
                <c:pt idx="34">
                  <c:v>1.00101859642946</c:v>
                </c:pt>
                <c:pt idx="35">
                  <c:v>1</c:v>
                </c:pt>
                <c:pt idx="36">
                  <c:v>0.99471863904027302</c:v>
                </c:pt>
                <c:pt idx="37">
                  <c:v>0.98948768398106302</c:v>
                </c:pt>
                <c:pt idx="38">
                  <c:v>0.98425590260344498</c:v>
                </c:pt>
                <c:pt idx="39">
                  <c:v>0.97898041094750898</c:v>
                </c:pt>
                <c:pt idx="40">
                  <c:v>0.97362892313977201</c:v>
                </c:pt>
                <c:pt idx="41">
                  <c:v>0.96817901751759805</c:v>
                </c:pt>
                <c:pt idx="42">
                  <c:v>0.96261687647059302</c:v>
                </c:pt>
                <c:pt idx="43">
                  <c:v>0.956935824249741</c:v>
                </c:pt>
                <c:pt idx="44">
                  <c:v>0.95113489087022896</c:v>
                </c:pt>
                <c:pt idx="45">
                  <c:v>0.945217530150398</c:v>
                </c:pt>
                <c:pt idx="46">
                  <c:v>0.93919054228231902</c:v>
                </c:pt>
                <c:pt idx="47">
                  <c:v>0.93306320308568003</c:v>
                </c:pt>
                <c:pt idx="48">
                  <c:v>0.92684657789404401</c:v>
                </c:pt>
                <c:pt idx="49">
                  <c:v>0.92055298942799801</c:v>
                </c:pt>
                <c:pt idx="50">
                  <c:v>0.91419560891700302</c:v>
                </c:pt>
              </c:numCache>
            </c:numRef>
          </c:yVal>
          <c:smooth val="0"/>
        </c:ser>
        <c:ser>
          <c:idx val="2"/>
          <c:order val="2"/>
          <c:tx>
            <c:strRef>
              <c:f>Microsoft_Excel_Worksheet7!$D$1</c:f>
              <c:strCache>
                <c:ptCount val="1"/>
                <c:pt idx="0">
                  <c:v>upper</c:v>
                </c:pt>
              </c:strCache>
            </c:strRef>
          </c:tx>
          <c:spPr>
            <a:ln w="41275">
              <a:solidFill>
                <a:srgbClr val="00FF00"/>
              </a:solidFill>
              <a:prstDash val="sysDash"/>
            </a:ln>
          </c:spPr>
          <c:marker>
            <c:symbol val="none"/>
          </c:marker>
          <c:xVal>
            <c:numRef>
              <c:f>Microsoft_Excel_Worksheet7!$A$2:$A$10002</c:f>
              <c:numCache>
                <c:formatCode>General</c:formatCode>
                <c:ptCount val="10001"/>
                <c:pt idx="0">
                  <c:v>1</c:v>
                </c:pt>
                <c:pt idx="1">
                  <c:v>1.1000000000000001</c:v>
                </c:pt>
                <c:pt idx="2">
                  <c:v>1.2</c:v>
                </c:pt>
                <c:pt idx="3">
                  <c:v>1.3</c:v>
                </c:pt>
                <c:pt idx="4">
                  <c:v>1.4</c:v>
                </c:pt>
                <c:pt idx="5">
                  <c:v>1.5</c:v>
                </c:pt>
                <c:pt idx="6">
                  <c:v>1.6</c:v>
                </c:pt>
                <c:pt idx="7">
                  <c:v>1.7</c:v>
                </c:pt>
                <c:pt idx="8">
                  <c:v>1.8</c:v>
                </c:pt>
                <c:pt idx="9">
                  <c:v>1.9</c:v>
                </c:pt>
                <c:pt idx="10">
                  <c:v>2</c:v>
                </c:pt>
                <c:pt idx="11">
                  <c:v>2.1</c:v>
                </c:pt>
                <c:pt idx="12">
                  <c:v>2.2000000000000002</c:v>
                </c:pt>
                <c:pt idx="13">
                  <c:v>2.2999999999999998</c:v>
                </c:pt>
                <c:pt idx="14">
                  <c:v>2.4</c:v>
                </c:pt>
                <c:pt idx="15">
                  <c:v>2.5</c:v>
                </c:pt>
                <c:pt idx="16">
                  <c:v>2.6</c:v>
                </c:pt>
                <c:pt idx="17">
                  <c:v>2.7</c:v>
                </c:pt>
                <c:pt idx="18">
                  <c:v>2.8</c:v>
                </c:pt>
                <c:pt idx="19">
                  <c:v>2.9</c:v>
                </c:pt>
                <c:pt idx="20">
                  <c:v>3</c:v>
                </c:pt>
                <c:pt idx="21">
                  <c:v>3.1</c:v>
                </c:pt>
                <c:pt idx="22">
                  <c:v>3.2</c:v>
                </c:pt>
                <c:pt idx="23">
                  <c:v>3.3</c:v>
                </c:pt>
                <c:pt idx="24">
                  <c:v>3.4</c:v>
                </c:pt>
                <c:pt idx="25">
                  <c:v>3.5</c:v>
                </c:pt>
                <c:pt idx="26">
                  <c:v>3.6</c:v>
                </c:pt>
                <c:pt idx="27">
                  <c:v>3.7</c:v>
                </c:pt>
                <c:pt idx="28">
                  <c:v>3.8</c:v>
                </c:pt>
                <c:pt idx="29">
                  <c:v>3.9</c:v>
                </c:pt>
                <c:pt idx="30">
                  <c:v>4</c:v>
                </c:pt>
                <c:pt idx="31">
                  <c:v>4.0999999999999996</c:v>
                </c:pt>
                <c:pt idx="32">
                  <c:v>4.2</c:v>
                </c:pt>
                <c:pt idx="33">
                  <c:v>4.3</c:v>
                </c:pt>
                <c:pt idx="34">
                  <c:v>4.4000000000000004</c:v>
                </c:pt>
                <c:pt idx="35">
                  <c:v>4.5</c:v>
                </c:pt>
                <c:pt idx="36">
                  <c:v>4.5999999999999996</c:v>
                </c:pt>
                <c:pt idx="37">
                  <c:v>4.7</c:v>
                </c:pt>
                <c:pt idx="38">
                  <c:v>4.8</c:v>
                </c:pt>
                <c:pt idx="39">
                  <c:v>4.9000000000000004</c:v>
                </c:pt>
                <c:pt idx="40">
                  <c:v>5</c:v>
                </c:pt>
                <c:pt idx="41">
                  <c:v>5.0999999999999996</c:v>
                </c:pt>
                <c:pt idx="42">
                  <c:v>5.2</c:v>
                </c:pt>
                <c:pt idx="43">
                  <c:v>5.3</c:v>
                </c:pt>
                <c:pt idx="44">
                  <c:v>5.4</c:v>
                </c:pt>
                <c:pt idx="45">
                  <c:v>5.5</c:v>
                </c:pt>
                <c:pt idx="46">
                  <c:v>5.6</c:v>
                </c:pt>
                <c:pt idx="47">
                  <c:v>5.7</c:v>
                </c:pt>
                <c:pt idx="48">
                  <c:v>5.8</c:v>
                </c:pt>
                <c:pt idx="49">
                  <c:v>5.9</c:v>
                </c:pt>
                <c:pt idx="50">
                  <c:v>6</c:v>
                </c:pt>
              </c:numCache>
            </c:numRef>
          </c:xVal>
          <c:yVal>
            <c:numRef>
              <c:f>Microsoft_Excel_Worksheet7!$D$2:$D$10002</c:f>
              <c:numCache>
                <c:formatCode>General</c:formatCode>
                <c:ptCount val="10001"/>
                <c:pt idx="0">
                  <c:v>1.28085727315454</c:v>
                </c:pt>
                <c:pt idx="1">
                  <c:v>1.27120465450358</c:v>
                </c:pt>
                <c:pt idx="2">
                  <c:v>1.26162593407081</c:v>
                </c:pt>
                <c:pt idx="3">
                  <c:v>1.2521206592210501</c:v>
                </c:pt>
                <c:pt idx="4">
                  <c:v>1.2426883958536299</c:v>
                </c:pt>
                <c:pt idx="5">
                  <c:v>1.2333287310937</c:v>
                </c:pt>
                <c:pt idx="6">
                  <c:v>1.2240412766253499</c:v>
                </c:pt>
                <c:pt idx="7">
                  <c:v>1.2148256728495701</c:v>
                </c:pt>
                <c:pt idx="8">
                  <c:v>1.2056815941122101</c:v>
                </c:pt>
                <c:pt idx="9">
                  <c:v>1.1966087553336</c:v>
                </c:pt>
                <c:pt idx="10">
                  <c:v>1.18760692049434</c:v>
                </c:pt>
                <c:pt idx="11">
                  <c:v>1.1786759136074201</c:v>
                </c:pt>
                <c:pt idx="12">
                  <c:v>1.1698156330626099</c:v>
                </c:pt>
                <c:pt idx="13">
                  <c:v>1.16102607060774</c:v>
                </c:pt>
                <c:pt idx="14">
                  <c:v>1.1523073368004</c:v>
                </c:pt>
                <c:pt idx="15">
                  <c:v>1.1436596956365199</c:v>
                </c:pt>
                <c:pt idx="16">
                  <c:v>1.13508361242819</c:v>
                </c:pt>
                <c:pt idx="17">
                  <c:v>1.1265798211892599</c:v>
                </c:pt>
                <c:pt idx="18">
                  <c:v>1.11814954880687</c:v>
                </c:pt>
                <c:pt idx="19">
                  <c:v>1.1098019796340799</c:v>
                </c:pt>
                <c:pt idx="20">
                  <c:v>1.1015576369028399</c:v>
                </c:pt>
                <c:pt idx="21">
                  <c:v>1.0934370611006401</c:v>
                </c:pt>
                <c:pt idx="22">
                  <c:v>1.0854596686959499</c:v>
                </c:pt>
                <c:pt idx="23">
                  <c:v>1.0776436148635899</c:v>
                </c:pt>
                <c:pt idx="24">
                  <c:v>1.0700056210348901</c:v>
                </c:pt>
                <c:pt idx="25">
                  <c:v>1.0625607545018301</c:v>
                </c:pt>
                <c:pt idx="26">
                  <c:v>1.0553221445332199</c:v>
                </c:pt>
                <c:pt idx="27">
                  <c:v>1.04830061675973</c:v>
                </c:pt>
                <c:pt idx="28">
                  <c:v>1.0415042257754099</c:v>
                </c:pt>
                <c:pt idx="29">
                  <c:v>1.0349376665567001</c:v>
                </c:pt>
                <c:pt idx="30">
                  <c:v>1.0286015510936699</c:v>
                </c:pt>
                <c:pt idx="31">
                  <c:v>1.02249155157181</c:v>
                </c:pt>
                <c:pt idx="32">
                  <c:v>1.0165974404965801</c:v>
                </c:pt>
                <c:pt idx="33">
                  <c:v>1.0109021053704801</c:v>
                </c:pt>
                <c:pt idx="34">
                  <c:v>1.00538067970308</c:v>
                </c:pt>
                <c:pt idx="35">
                  <c:v>1</c:v>
                </c:pt>
                <c:pt idx="36">
                  <c:v>0.99900448697781596</c:v>
                </c:pt>
                <c:pt idx="37">
                  <c:v>0.99808439009105199</c:v>
                </c:pt>
                <c:pt idx="38">
                  <c:v>0.99728865624848495</c:v>
                </c:pt>
                <c:pt idx="39">
                  <c:v>0.99665606055624201</c:v>
                </c:pt>
                <c:pt idx="40">
                  <c:v>0.99621545114132504</c:v>
                </c:pt>
                <c:pt idx="41">
                  <c:v>0.99598634251770302</c:v>
                </c:pt>
                <c:pt idx="42">
                  <c:v>0.99598003847519601</c:v>
                </c:pt>
                <c:pt idx="43">
                  <c:v>0.99620096718176299</c:v>
                </c:pt>
                <c:pt idx="44">
                  <c:v>0.99664800006332899</c:v>
                </c:pt>
                <c:pt idx="45">
                  <c:v>0.99731562613531599</c:v>
                </c:pt>
                <c:pt idx="46">
                  <c:v>0.99819493113114699</c:v>
                </c:pt>
                <c:pt idx="47">
                  <c:v>0.99927437903908201</c:v>
                </c:pt>
                <c:pt idx="48">
                  <c:v>1.0005404178819299</c:v>
                </c:pt>
                <c:pt idx="49">
                  <c:v>1.0019779401879401</c:v>
                </c:pt>
                <c:pt idx="50">
                  <c:v>1.0035706287116899</c:v>
                </c:pt>
              </c:numCache>
            </c:numRef>
          </c:yVal>
          <c:smooth val="1"/>
        </c:ser>
        <c:dLbls>
          <c:showLegendKey val="0"/>
          <c:showVal val="0"/>
          <c:showCatName val="0"/>
          <c:showSerName val="0"/>
          <c:showPercent val="0"/>
          <c:showBubbleSize val="0"/>
        </c:dLbls>
        <c:axId val="859004408"/>
        <c:axId val="859004016"/>
      </c:scatterChart>
      <c:valAx>
        <c:axId val="859004408"/>
        <c:scaling>
          <c:orientation val="minMax"/>
          <c:max val="6"/>
          <c:min val="1"/>
        </c:scaling>
        <c:delete val="0"/>
        <c:axPos val="b"/>
        <c:title>
          <c:tx>
            <c:rich>
              <a:bodyPr/>
              <a:lstStyle/>
              <a:p>
                <a:pPr>
                  <a:defRPr sz="1700"/>
                </a:pPr>
                <a:r>
                  <a:rPr lang="en-US" sz="1700" dirty="0" smtClean="0"/>
                  <a:t>Ischemic time (hours)</a:t>
                </a:r>
                <a:endParaRPr lang="en-US" sz="1700" dirty="0"/>
              </a:p>
            </c:rich>
          </c:tx>
          <c:layout>
            <c:manualLayout>
              <c:xMode val="edge"/>
              <c:yMode val="edge"/>
              <c:x val="0.44952064896755162"/>
              <c:y val="0.88582020997375333"/>
            </c:manualLayout>
          </c:layout>
          <c:overlay val="0"/>
        </c:title>
        <c:numFmt formatCode="#,##0" sourceLinked="0"/>
        <c:majorTickMark val="out"/>
        <c:minorTickMark val="none"/>
        <c:tickLblPos val="nextTo"/>
        <c:txPr>
          <a:bodyPr rot="0"/>
          <a:lstStyle/>
          <a:p>
            <a:pPr>
              <a:defRPr sz="1500" b="1"/>
            </a:pPr>
            <a:endParaRPr lang="en-US"/>
          </a:p>
        </c:txPr>
        <c:crossAx val="859004016"/>
        <c:crosses val="autoZero"/>
        <c:crossBetween val="midCat"/>
        <c:majorUnit val="1"/>
      </c:valAx>
      <c:valAx>
        <c:axId val="859004016"/>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10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04408"/>
        <c:crossesAt val="1"/>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950658411288333"/>
          <c:y val="0.12857796095800522"/>
          <c:w val="0.86504946497072477"/>
          <c:h val="0.73363312007874026"/>
        </c:manualLayout>
      </c:layout>
      <c:barChart>
        <c:barDir val="col"/>
        <c:grouping val="percentStacked"/>
        <c:varyColors val="0"/>
        <c:ser>
          <c:idx val="0"/>
          <c:order val="0"/>
          <c:tx>
            <c:strRef>
              <c:f>Sheet1!$B$1</c:f>
              <c:strCache>
                <c:ptCount val="1"/>
                <c:pt idx="0">
                  <c:v>0-&lt;2 hours</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cat>
            <c:strRef>
              <c:f>Sheet1!$A$2:$A$8</c:f>
              <c:strCache>
                <c:ptCount val="7"/>
                <c:pt idx="0">
                  <c:v>A1ATD</c:v>
                </c:pt>
                <c:pt idx="1">
                  <c:v>CF</c:v>
                </c:pt>
                <c:pt idx="2">
                  <c:v>COPD</c:v>
                </c:pt>
                <c:pt idx="3">
                  <c:v>IIP</c:v>
                </c:pt>
                <c:pt idx="4">
                  <c:v>ILD-not IIP</c:v>
                </c:pt>
                <c:pt idx="5">
                  <c:v>Retransplant</c:v>
                </c:pt>
                <c:pt idx="6">
                  <c:v>Other</c:v>
                </c:pt>
              </c:strCache>
            </c:strRef>
          </c:cat>
          <c:val>
            <c:numRef>
              <c:f>Sheet1!$B$2:$B$8</c:f>
              <c:numCache>
                <c:formatCode>General</c:formatCode>
                <c:ptCount val="7"/>
                <c:pt idx="0">
                  <c:v>11</c:v>
                </c:pt>
                <c:pt idx="1">
                  <c:v>14</c:v>
                </c:pt>
                <c:pt idx="2">
                  <c:v>76</c:v>
                </c:pt>
                <c:pt idx="3">
                  <c:v>93</c:v>
                </c:pt>
                <c:pt idx="4">
                  <c:v>16</c:v>
                </c:pt>
                <c:pt idx="5">
                  <c:v>18</c:v>
                </c:pt>
                <c:pt idx="6">
                  <c:v>29</c:v>
                </c:pt>
              </c:numCache>
            </c:numRef>
          </c:val>
        </c:ser>
        <c:ser>
          <c:idx val="1"/>
          <c:order val="1"/>
          <c:tx>
            <c:strRef>
              <c:f>Sheet1!$C$1</c:f>
              <c:strCache>
                <c:ptCount val="1"/>
                <c:pt idx="0">
                  <c:v>2-&lt;4 hours</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Sheet1!$A$2:$A$8</c:f>
              <c:strCache>
                <c:ptCount val="7"/>
                <c:pt idx="0">
                  <c:v>A1ATD</c:v>
                </c:pt>
                <c:pt idx="1">
                  <c:v>CF</c:v>
                </c:pt>
                <c:pt idx="2">
                  <c:v>COPD</c:v>
                </c:pt>
                <c:pt idx="3">
                  <c:v>IIP</c:v>
                </c:pt>
                <c:pt idx="4">
                  <c:v>ILD-not IIP</c:v>
                </c:pt>
                <c:pt idx="5">
                  <c:v>Retransplant</c:v>
                </c:pt>
                <c:pt idx="6">
                  <c:v>Other</c:v>
                </c:pt>
              </c:strCache>
            </c:strRef>
          </c:cat>
          <c:val>
            <c:numRef>
              <c:f>Sheet1!$C$2:$C$8</c:f>
              <c:numCache>
                <c:formatCode>General</c:formatCode>
                <c:ptCount val="7"/>
                <c:pt idx="0">
                  <c:v>136</c:v>
                </c:pt>
                <c:pt idx="1">
                  <c:v>337</c:v>
                </c:pt>
                <c:pt idx="2">
                  <c:v>1159</c:v>
                </c:pt>
                <c:pt idx="3">
                  <c:v>1484</c:v>
                </c:pt>
                <c:pt idx="4">
                  <c:v>319</c:v>
                </c:pt>
                <c:pt idx="5">
                  <c:v>162</c:v>
                </c:pt>
                <c:pt idx="6">
                  <c:v>496</c:v>
                </c:pt>
              </c:numCache>
            </c:numRef>
          </c:val>
        </c:ser>
        <c:ser>
          <c:idx val="2"/>
          <c:order val="2"/>
          <c:tx>
            <c:strRef>
              <c:f>Sheet1!$D$1</c:f>
              <c:strCache>
                <c:ptCount val="1"/>
                <c:pt idx="0">
                  <c:v>4-&lt;6 hours</c:v>
                </c:pt>
              </c:strCache>
            </c:strRef>
          </c:tx>
          <c:spPr>
            <a:gradFill flip="none" rotWithShape="1">
              <a:gsLst>
                <a:gs pos="0">
                  <a:srgbClr val="7030A0"/>
                </a:gs>
                <a:gs pos="50000">
                  <a:srgbClr val="9900FF"/>
                </a:gs>
                <a:gs pos="100000">
                  <a:srgbClr val="7030A0"/>
                </a:gs>
              </a:gsLst>
              <a:lin ang="10800000" scaled="1"/>
              <a:tileRect/>
            </a:gradFill>
            <a:ln>
              <a:solidFill>
                <a:srgbClr val="000000"/>
              </a:solidFill>
            </a:ln>
          </c:spPr>
          <c:invertIfNegative val="0"/>
          <c:cat>
            <c:strRef>
              <c:f>Sheet1!$A$2:$A$8</c:f>
              <c:strCache>
                <c:ptCount val="7"/>
                <c:pt idx="0">
                  <c:v>A1ATD</c:v>
                </c:pt>
                <c:pt idx="1">
                  <c:v>CF</c:v>
                </c:pt>
                <c:pt idx="2">
                  <c:v>COPD</c:v>
                </c:pt>
                <c:pt idx="3">
                  <c:v>IIP</c:v>
                </c:pt>
                <c:pt idx="4">
                  <c:v>ILD-not IIP</c:v>
                </c:pt>
                <c:pt idx="5">
                  <c:v>Retransplant</c:v>
                </c:pt>
                <c:pt idx="6">
                  <c:v>Other</c:v>
                </c:pt>
              </c:strCache>
            </c:strRef>
          </c:cat>
          <c:val>
            <c:numRef>
              <c:f>Sheet1!$D$2:$D$8</c:f>
              <c:numCache>
                <c:formatCode>General</c:formatCode>
                <c:ptCount val="7"/>
                <c:pt idx="0">
                  <c:v>249</c:v>
                </c:pt>
                <c:pt idx="1">
                  <c:v>963</c:v>
                </c:pt>
                <c:pt idx="2">
                  <c:v>2077</c:v>
                </c:pt>
                <c:pt idx="3">
                  <c:v>3019</c:v>
                </c:pt>
                <c:pt idx="4">
                  <c:v>603</c:v>
                </c:pt>
                <c:pt idx="5">
                  <c:v>294</c:v>
                </c:pt>
                <c:pt idx="6">
                  <c:v>1036</c:v>
                </c:pt>
              </c:numCache>
            </c:numRef>
          </c:val>
        </c:ser>
        <c:ser>
          <c:idx val="3"/>
          <c:order val="3"/>
          <c:tx>
            <c:strRef>
              <c:f>Sheet1!$E$1</c:f>
              <c:strCache>
                <c:ptCount val="1"/>
                <c:pt idx="0">
                  <c:v>6+ hours</c:v>
                </c:pt>
              </c:strCache>
            </c:strRef>
          </c:tx>
          <c:spPr>
            <a:gradFill>
              <a:gsLst>
                <a:gs pos="0">
                  <a:srgbClr val="C00000"/>
                </a:gs>
                <a:gs pos="50000">
                  <a:srgbClr val="FF0000"/>
                </a:gs>
                <a:gs pos="100000">
                  <a:srgbClr val="C00000"/>
                </a:gs>
              </a:gsLst>
              <a:lin ang="10800000" scaled="0"/>
            </a:gradFill>
            <a:ln>
              <a:solidFill>
                <a:schemeClr val="bg2"/>
              </a:solidFill>
            </a:ln>
          </c:spPr>
          <c:invertIfNegative val="0"/>
          <c:cat>
            <c:strRef>
              <c:f>Sheet1!$A$2:$A$8</c:f>
              <c:strCache>
                <c:ptCount val="7"/>
                <c:pt idx="0">
                  <c:v>A1ATD</c:v>
                </c:pt>
                <c:pt idx="1">
                  <c:v>CF</c:v>
                </c:pt>
                <c:pt idx="2">
                  <c:v>COPD</c:v>
                </c:pt>
                <c:pt idx="3">
                  <c:v>IIP</c:v>
                </c:pt>
                <c:pt idx="4">
                  <c:v>ILD-not IIP</c:v>
                </c:pt>
                <c:pt idx="5">
                  <c:v>Retransplant</c:v>
                </c:pt>
                <c:pt idx="6">
                  <c:v>Other</c:v>
                </c:pt>
              </c:strCache>
            </c:strRef>
          </c:cat>
          <c:val>
            <c:numRef>
              <c:f>Sheet1!$E$2:$E$8</c:f>
              <c:numCache>
                <c:formatCode>General</c:formatCode>
                <c:ptCount val="7"/>
                <c:pt idx="0">
                  <c:v>159</c:v>
                </c:pt>
                <c:pt idx="1">
                  <c:v>1052</c:v>
                </c:pt>
                <c:pt idx="2">
                  <c:v>1424</c:v>
                </c:pt>
                <c:pt idx="3">
                  <c:v>1704</c:v>
                </c:pt>
                <c:pt idx="4">
                  <c:v>490</c:v>
                </c:pt>
                <c:pt idx="5">
                  <c:v>233</c:v>
                </c:pt>
                <c:pt idx="6">
                  <c:v>892</c:v>
                </c:pt>
              </c:numCache>
            </c:numRef>
          </c:val>
        </c:ser>
        <c:dLbls>
          <c:showLegendKey val="0"/>
          <c:showVal val="0"/>
          <c:showCatName val="0"/>
          <c:showSerName val="0"/>
          <c:showPercent val="0"/>
          <c:showBubbleSize val="0"/>
        </c:dLbls>
        <c:gapWidth val="40"/>
        <c:overlap val="100"/>
        <c:axId val="859003232"/>
        <c:axId val="859002840"/>
      </c:barChart>
      <c:catAx>
        <c:axId val="859003232"/>
        <c:scaling>
          <c:orientation val="minMax"/>
        </c:scaling>
        <c:delete val="0"/>
        <c:axPos val="b"/>
        <c:numFmt formatCode="General" sourceLinked="0"/>
        <c:majorTickMark val="out"/>
        <c:minorTickMark val="none"/>
        <c:tickLblPos val="nextTo"/>
        <c:txPr>
          <a:bodyPr/>
          <a:lstStyle/>
          <a:p>
            <a:pPr>
              <a:defRPr sz="1400" b="1"/>
            </a:pPr>
            <a:endParaRPr lang="en-US"/>
          </a:p>
        </c:txPr>
        <c:crossAx val="859002840"/>
        <c:crosses val="autoZero"/>
        <c:auto val="1"/>
        <c:lblAlgn val="ctr"/>
        <c:lblOffset val="100"/>
        <c:noMultiLvlLbl val="0"/>
      </c:catAx>
      <c:valAx>
        <c:axId val="859002840"/>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859003232"/>
        <c:crosses val="autoZero"/>
        <c:crossBetween val="between"/>
        <c:majorUnit val="0.2"/>
      </c:valAx>
      <c:spPr>
        <a:solidFill>
          <a:srgbClr val="000000"/>
        </a:solidFill>
        <a:ln w="12700">
          <a:solidFill>
            <a:srgbClr val="FFFFFF"/>
          </a:solidFill>
        </a:ln>
      </c:spPr>
    </c:plotArea>
    <c:legend>
      <c:legendPos val="t"/>
      <c:layout>
        <c:manualLayout>
          <c:xMode val="edge"/>
          <c:yMode val="edge"/>
          <c:x val="0.2299533391659376"/>
          <c:y val="3.90625E-2"/>
          <c:w val="0.60184893554972296"/>
          <c:h val="5.8834071522309711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950658411288333"/>
          <c:y val="0.12857796095800522"/>
          <c:w val="0.86504946497072477"/>
          <c:h val="0.73363312007874026"/>
        </c:manualLayout>
      </c:layout>
      <c:barChart>
        <c:barDir val="col"/>
        <c:grouping val="percentStacked"/>
        <c:varyColors val="0"/>
        <c:ser>
          <c:idx val="0"/>
          <c:order val="0"/>
          <c:tx>
            <c:strRef>
              <c:f>Sheet1!$B$1</c:f>
              <c:strCache>
                <c:ptCount val="1"/>
                <c:pt idx="0">
                  <c:v>0-&lt;2 hours</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cat>
            <c:strRef>
              <c:f>Sheet1!$A$2:$A$6</c:f>
              <c:strCache>
                <c:ptCount val="5"/>
                <c:pt idx="0">
                  <c:v>18-34</c:v>
                </c:pt>
                <c:pt idx="1">
                  <c:v>35-49</c:v>
                </c:pt>
                <c:pt idx="2">
                  <c:v>50-59</c:v>
                </c:pt>
                <c:pt idx="3">
                  <c:v>60-65</c:v>
                </c:pt>
                <c:pt idx="4">
                  <c:v>66+</c:v>
                </c:pt>
              </c:strCache>
            </c:strRef>
          </c:cat>
          <c:val>
            <c:numRef>
              <c:f>Sheet1!$B$2:$B$6</c:f>
              <c:numCache>
                <c:formatCode>General</c:formatCode>
                <c:ptCount val="5"/>
                <c:pt idx="0">
                  <c:v>20</c:v>
                </c:pt>
                <c:pt idx="1">
                  <c:v>28</c:v>
                </c:pt>
                <c:pt idx="2">
                  <c:v>68</c:v>
                </c:pt>
                <c:pt idx="3">
                  <c:v>72</c:v>
                </c:pt>
                <c:pt idx="4">
                  <c:v>70</c:v>
                </c:pt>
              </c:numCache>
            </c:numRef>
          </c:val>
        </c:ser>
        <c:ser>
          <c:idx val="1"/>
          <c:order val="1"/>
          <c:tx>
            <c:strRef>
              <c:f>Sheet1!$C$1</c:f>
              <c:strCache>
                <c:ptCount val="1"/>
                <c:pt idx="0">
                  <c:v>2-&lt;4 hours</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Sheet1!$A$2:$A$6</c:f>
              <c:strCache>
                <c:ptCount val="5"/>
                <c:pt idx="0">
                  <c:v>18-34</c:v>
                </c:pt>
                <c:pt idx="1">
                  <c:v>35-49</c:v>
                </c:pt>
                <c:pt idx="2">
                  <c:v>50-59</c:v>
                </c:pt>
                <c:pt idx="3">
                  <c:v>60-65</c:v>
                </c:pt>
                <c:pt idx="4">
                  <c:v>66+</c:v>
                </c:pt>
              </c:strCache>
            </c:strRef>
          </c:cat>
          <c:val>
            <c:numRef>
              <c:f>Sheet1!$C$2:$C$6</c:f>
              <c:numCache>
                <c:formatCode>General</c:formatCode>
                <c:ptCount val="5"/>
                <c:pt idx="0">
                  <c:v>358</c:v>
                </c:pt>
                <c:pt idx="1">
                  <c:v>445</c:v>
                </c:pt>
                <c:pt idx="2">
                  <c:v>1054</c:v>
                </c:pt>
                <c:pt idx="3">
                  <c:v>1229</c:v>
                </c:pt>
                <c:pt idx="4">
                  <c:v>1016</c:v>
                </c:pt>
              </c:numCache>
            </c:numRef>
          </c:val>
        </c:ser>
        <c:ser>
          <c:idx val="2"/>
          <c:order val="2"/>
          <c:tx>
            <c:strRef>
              <c:f>Sheet1!$D$1</c:f>
              <c:strCache>
                <c:ptCount val="1"/>
                <c:pt idx="0">
                  <c:v>4-&lt;6 hours</c:v>
                </c:pt>
              </c:strCache>
            </c:strRef>
          </c:tx>
          <c:spPr>
            <a:gradFill flip="none" rotWithShape="1">
              <a:gsLst>
                <a:gs pos="0">
                  <a:srgbClr val="7030A0"/>
                </a:gs>
                <a:gs pos="50000">
                  <a:srgbClr val="9900FF"/>
                </a:gs>
                <a:gs pos="100000">
                  <a:srgbClr val="7030A0"/>
                </a:gs>
              </a:gsLst>
              <a:lin ang="10800000" scaled="1"/>
              <a:tileRect/>
            </a:gradFill>
            <a:ln>
              <a:solidFill>
                <a:srgbClr val="000000"/>
              </a:solidFill>
            </a:ln>
          </c:spPr>
          <c:invertIfNegative val="0"/>
          <c:cat>
            <c:strRef>
              <c:f>Sheet1!$A$2:$A$6</c:f>
              <c:strCache>
                <c:ptCount val="5"/>
                <c:pt idx="0">
                  <c:v>18-34</c:v>
                </c:pt>
                <c:pt idx="1">
                  <c:v>35-49</c:v>
                </c:pt>
                <c:pt idx="2">
                  <c:v>50-59</c:v>
                </c:pt>
                <c:pt idx="3">
                  <c:v>60-65</c:v>
                </c:pt>
                <c:pt idx="4">
                  <c:v>66+</c:v>
                </c:pt>
              </c:strCache>
            </c:strRef>
          </c:cat>
          <c:val>
            <c:numRef>
              <c:f>Sheet1!$D$2:$D$6</c:f>
              <c:numCache>
                <c:formatCode>General</c:formatCode>
                <c:ptCount val="5"/>
                <c:pt idx="0">
                  <c:v>936</c:v>
                </c:pt>
                <c:pt idx="1">
                  <c:v>1143</c:v>
                </c:pt>
                <c:pt idx="2">
                  <c:v>2392</c:v>
                </c:pt>
                <c:pt idx="3">
                  <c:v>2279</c:v>
                </c:pt>
                <c:pt idx="4">
                  <c:v>1515</c:v>
                </c:pt>
              </c:numCache>
            </c:numRef>
          </c:val>
        </c:ser>
        <c:ser>
          <c:idx val="3"/>
          <c:order val="3"/>
          <c:tx>
            <c:strRef>
              <c:f>Sheet1!$E$1</c:f>
              <c:strCache>
                <c:ptCount val="1"/>
                <c:pt idx="0">
                  <c:v>6+ hours</c:v>
                </c:pt>
              </c:strCache>
            </c:strRef>
          </c:tx>
          <c:spPr>
            <a:gradFill>
              <a:gsLst>
                <a:gs pos="0">
                  <a:srgbClr val="C00000"/>
                </a:gs>
                <a:gs pos="50000">
                  <a:srgbClr val="FF0000"/>
                </a:gs>
                <a:gs pos="100000">
                  <a:srgbClr val="C00000"/>
                </a:gs>
              </a:gsLst>
              <a:lin ang="10800000" scaled="0"/>
            </a:gradFill>
            <a:ln>
              <a:solidFill>
                <a:schemeClr val="bg2"/>
              </a:solidFill>
            </a:ln>
          </c:spPr>
          <c:invertIfNegative val="0"/>
          <c:cat>
            <c:strRef>
              <c:f>Sheet1!$A$2:$A$6</c:f>
              <c:strCache>
                <c:ptCount val="5"/>
                <c:pt idx="0">
                  <c:v>18-34</c:v>
                </c:pt>
                <c:pt idx="1">
                  <c:v>35-49</c:v>
                </c:pt>
                <c:pt idx="2">
                  <c:v>50-59</c:v>
                </c:pt>
                <c:pt idx="3">
                  <c:v>60-65</c:v>
                </c:pt>
                <c:pt idx="4">
                  <c:v>66+</c:v>
                </c:pt>
              </c:strCache>
            </c:strRef>
          </c:cat>
          <c:val>
            <c:numRef>
              <c:f>Sheet1!$E$2:$E$6</c:f>
              <c:numCache>
                <c:formatCode>General</c:formatCode>
                <c:ptCount val="5"/>
                <c:pt idx="0">
                  <c:v>990</c:v>
                </c:pt>
                <c:pt idx="1">
                  <c:v>1084</c:v>
                </c:pt>
                <c:pt idx="2">
                  <c:v>1785</c:v>
                </c:pt>
                <c:pt idx="3">
                  <c:v>1396</c:v>
                </c:pt>
                <c:pt idx="4">
                  <c:v>728</c:v>
                </c:pt>
              </c:numCache>
            </c:numRef>
          </c:val>
        </c:ser>
        <c:dLbls>
          <c:showLegendKey val="0"/>
          <c:showVal val="0"/>
          <c:showCatName val="0"/>
          <c:showSerName val="0"/>
          <c:showPercent val="0"/>
          <c:showBubbleSize val="0"/>
        </c:dLbls>
        <c:gapWidth val="40"/>
        <c:overlap val="100"/>
        <c:axId val="859002056"/>
        <c:axId val="859001664"/>
      </c:barChart>
      <c:catAx>
        <c:axId val="859002056"/>
        <c:scaling>
          <c:orientation val="minMax"/>
        </c:scaling>
        <c:delete val="0"/>
        <c:axPos val="b"/>
        <c:title>
          <c:tx>
            <c:rich>
              <a:bodyPr/>
              <a:lstStyle/>
              <a:p>
                <a:pPr>
                  <a:defRPr sz="1700"/>
                </a:pPr>
                <a:r>
                  <a:rPr lang="en-US" sz="1700" dirty="0" smtClean="0"/>
                  <a:t>Recipient</a:t>
                </a:r>
                <a:r>
                  <a:rPr lang="en-US" sz="1700" baseline="0" dirty="0" smtClean="0"/>
                  <a:t> age (years)</a:t>
                </a:r>
                <a:endParaRPr lang="en-US" sz="1700" dirty="0"/>
              </a:p>
            </c:rich>
          </c:tx>
          <c:layout/>
          <c:overlay val="0"/>
        </c:title>
        <c:numFmt formatCode="General" sourceLinked="0"/>
        <c:majorTickMark val="out"/>
        <c:minorTickMark val="none"/>
        <c:tickLblPos val="nextTo"/>
        <c:txPr>
          <a:bodyPr/>
          <a:lstStyle/>
          <a:p>
            <a:pPr>
              <a:defRPr sz="1500" b="1"/>
            </a:pPr>
            <a:endParaRPr lang="en-US"/>
          </a:p>
        </c:txPr>
        <c:crossAx val="859001664"/>
        <c:crosses val="autoZero"/>
        <c:auto val="1"/>
        <c:lblAlgn val="ctr"/>
        <c:lblOffset val="100"/>
        <c:noMultiLvlLbl val="0"/>
      </c:catAx>
      <c:valAx>
        <c:axId val="859001664"/>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859002056"/>
        <c:crosses val="autoZero"/>
        <c:crossBetween val="between"/>
        <c:majorUnit val="0.2"/>
      </c:valAx>
      <c:spPr>
        <a:solidFill>
          <a:srgbClr val="000000"/>
        </a:solidFill>
        <a:ln w="12700">
          <a:solidFill>
            <a:srgbClr val="FFFFFF"/>
          </a:solidFill>
        </a:ln>
      </c:spPr>
    </c:plotArea>
    <c:legend>
      <c:legendPos val="t"/>
      <c:layout>
        <c:manualLayout>
          <c:xMode val="edge"/>
          <c:yMode val="edge"/>
          <c:x val="0.2299533391659376"/>
          <c:y val="3.90625E-2"/>
          <c:w val="0.60184893554972296"/>
          <c:h val="5.8834071522309711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950658411288333"/>
          <c:y val="0.12857796095800522"/>
          <c:w val="0.86504946497072477"/>
          <c:h val="0.73363312007874026"/>
        </c:manualLayout>
      </c:layout>
      <c:barChart>
        <c:barDir val="col"/>
        <c:grouping val="percentStacked"/>
        <c:varyColors val="0"/>
        <c:ser>
          <c:idx val="0"/>
          <c:order val="0"/>
          <c:tx>
            <c:strRef>
              <c:f>Sheet1!$B$1</c:f>
              <c:strCache>
                <c:ptCount val="1"/>
                <c:pt idx="0">
                  <c:v>0-&lt;2 hours</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cat>
            <c:strRef>
              <c:f>Sheet1!$A$2:$A$3</c:f>
              <c:strCache>
                <c:ptCount val="2"/>
                <c:pt idx="0">
                  <c:v>No ventilator support</c:v>
                </c:pt>
                <c:pt idx="1">
                  <c:v>Ventilator support</c:v>
                </c:pt>
              </c:strCache>
            </c:strRef>
          </c:cat>
          <c:val>
            <c:numRef>
              <c:f>Sheet1!$B$2:$B$3</c:f>
              <c:numCache>
                <c:formatCode>General</c:formatCode>
                <c:ptCount val="2"/>
                <c:pt idx="0">
                  <c:v>198</c:v>
                </c:pt>
                <c:pt idx="1">
                  <c:v>8</c:v>
                </c:pt>
              </c:numCache>
            </c:numRef>
          </c:val>
        </c:ser>
        <c:ser>
          <c:idx val="1"/>
          <c:order val="1"/>
          <c:tx>
            <c:strRef>
              <c:f>Sheet1!$C$1</c:f>
              <c:strCache>
                <c:ptCount val="1"/>
                <c:pt idx="0">
                  <c:v>2-&lt;4 hours</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Sheet1!$A$2:$A$3</c:f>
              <c:strCache>
                <c:ptCount val="2"/>
                <c:pt idx="0">
                  <c:v>No ventilator support</c:v>
                </c:pt>
                <c:pt idx="1">
                  <c:v>Ventilator support</c:v>
                </c:pt>
              </c:strCache>
            </c:strRef>
          </c:cat>
          <c:val>
            <c:numRef>
              <c:f>Sheet1!$C$2:$C$3</c:f>
              <c:numCache>
                <c:formatCode>General</c:formatCode>
                <c:ptCount val="2"/>
                <c:pt idx="0">
                  <c:v>3298</c:v>
                </c:pt>
                <c:pt idx="1">
                  <c:v>152</c:v>
                </c:pt>
              </c:numCache>
            </c:numRef>
          </c:val>
        </c:ser>
        <c:ser>
          <c:idx val="2"/>
          <c:order val="2"/>
          <c:tx>
            <c:strRef>
              <c:f>Sheet1!$D$1</c:f>
              <c:strCache>
                <c:ptCount val="1"/>
                <c:pt idx="0">
                  <c:v>4-&lt;6 hours</c:v>
                </c:pt>
              </c:strCache>
            </c:strRef>
          </c:tx>
          <c:spPr>
            <a:gradFill flip="none" rotWithShape="1">
              <a:gsLst>
                <a:gs pos="0">
                  <a:srgbClr val="7030A0"/>
                </a:gs>
                <a:gs pos="50000">
                  <a:srgbClr val="9900FF"/>
                </a:gs>
                <a:gs pos="100000">
                  <a:srgbClr val="7030A0"/>
                </a:gs>
              </a:gsLst>
              <a:lin ang="10800000" scaled="1"/>
              <a:tileRect/>
            </a:gradFill>
            <a:ln>
              <a:solidFill>
                <a:srgbClr val="000000"/>
              </a:solidFill>
            </a:ln>
          </c:spPr>
          <c:invertIfNegative val="0"/>
          <c:cat>
            <c:strRef>
              <c:f>Sheet1!$A$2:$A$3</c:f>
              <c:strCache>
                <c:ptCount val="2"/>
                <c:pt idx="0">
                  <c:v>No ventilator support</c:v>
                </c:pt>
                <c:pt idx="1">
                  <c:v>Ventilator support</c:v>
                </c:pt>
              </c:strCache>
            </c:strRef>
          </c:cat>
          <c:val>
            <c:numRef>
              <c:f>Sheet1!$D$2:$D$3</c:f>
              <c:numCache>
                <c:formatCode>General</c:formatCode>
                <c:ptCount val="2"/>
                <c:pt idx="0">
                  <c:v>6178</c:v>
                </c:pt>
                <c:pt idx="1">
                  <c:v>483</c:v>
                </c:pt>
              </c:numCache>
            </c:numRef>
          </c:val>
        </c:ser>
        <c:ser>
          <c:idx val="3"/>
          <c:order val="3"/>
          <c:tx>
            <c:strRef>
              <c:f>Sheet1!$E$1</c:f>
              <c:strCache>
                <c:ptCount val="1"/>
                <c:pt idx="0">
                  <c:v>6+ hours</c:v>
                </c:pt>
              </c:strCache>
            </c:strRef>
          </c:tx>
          <c:spPr>
            <a:gradFill>
              <a:gsLst>
                <a:gs pos="0">
                  <a:srgbClr val="C00000"/>
                </a:gs>
                <a:gs pos="50000">
                  <a:srgbClr val="FF0000"/>
                </a:gs>
                <a:gs pos="100000">
                  <a:srgbClr val="C00000"/>
                </a:gs>
              </a:gsLst>
              <a:lin ang="10800000" scaled="0"/>
            </a:gradFill>
            <a:ln>
              <a:solidFill>
                <a:schemeClr val="bg2"/>
              </a:solidFill>
            </a:ln>
          </c:spPr>
          <c:invertIfNegative val="0"/>
          <c:cat>
            <c:strRef>
              <c:f>Sheet1!$A$2:$A$3</c:f>
              <c:strCache>
                <c:ptCount val="2"/>
                <c:pt idx="0">
                  <c:v>No ventilator support</c:v>
                </c:pt>
                <c:pt idx="1">
                  <c:v>Ventilator support</c:v>
                </c:pt>
              </c:strCache>
            </c:strRef>
          </c:cat>
          <c:val>
            <c:numRef>
              <c:f>Sheet1!$E$2:$E$3</c:f>
              <c:numCache>
                <c:formatCode>General</c:formatCode>
                <c:ptCount val="2"/>
                <c:pt idx="0">
                  <c:v>3612</c:v>
                </c:pt>
                <c:pt idx="1">
                  <c:v>429</c:v>
                </c:pt>
              </c:numCache>
            </c:numRef>
          </c:val>
        </c:ser>
        <c:dLbls>
          <c:showLegendKey val="0"/>
          <c:showVal val="0"/>
          <c:showCatName val="0"/>
          <c:showSerName val="0"/>
          <c:showPercent val="0"/>
          <c:showBubbleSize val="0"/>
        </c:dLbls>
        <c:gapWidth val="40"/>
        <c:overlap val="100"/>
        <c:axId val="859000880"/>
        <c:axId val="859000488"/>
      </c:barChart>
      <c:catAx>
        <c:axId val="859000880"/>
        <c:scaling>
          <c:orientation val="minMax"/>
        </c:scaling>
        <c:delete val="0"/>
        <c:axPos val="b"/>
        <c:numFmt formatCode="General" sourceLinked="0"/>
        <c:majorTickMark val="out"/>
        <c:minorTickMark val="none"/>
        <c:tickLblPos val="nextTo"/>
        <c:txPr>
          <a:bodyPr/>
          <a:lstStyle/>
          <a:p>
            <a:pPr>
              <a:defRPr sz="1500" b="1"/>
            </a:pPr>
            <a:endParaRPr lang="en-US"/>
          </a:p>
        </c:txPr>
        <c:crossAx val="859000488"/>
        <c:crosses val="autoZero"/>
        <c:auto val="1"/>
        <c:lblAlgn val="ctr"/>
        <c:lblOffset val="100"/>
        <c:noMultiLvlLbl val="0"/>
      </c:catAx>
      <c:valAx>
        <c:axId val="859000488"/>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859000880"/>
        <c:crosses val="autoZero"/>
        <c:crossBetween val="between"/>
        <c:majorUnit val="0.2"/>
      </c:valAx>
      <c:spPr>
        <a:solidFill>
          <a:srgbClr val="000000"/>
        </a:solidFill>
        <a:ln w="12700">
          <a:solidFill>
            <a:srgbClr val="FFFFFF"/>
          </a:solidFill>
        </a:ln>
      </c:spPr>
    </c:plotArea>
    <c:legend>
      <c:legendPos val="t"/>
      <c:layout>
        <c:manualLayout>
          <c:xMode val="edge"/>
          <c:yMode val="edge"/>
          <c:x val="0.2299533391659376"/>
          <c:y val="3.90625E-2"/>
          <c:w val="0.60184893554972296"/>
          <c:h val="5.8834071522309711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950658411288333"/>
          <c:y val="0.12857796095800522"/>
          <c:w val="0.86504946497072477"/>
          <c:h val="0.73363312007874026"/>
        </c:manualLayout>
      </c:layout>
      <c:barChart>
        <c:barDir val="col"/>
        <c:grouping val="percentStacked"/>
        <c:varyColors val="0"/>
        <c:ser>
          <c:idx val="0"/>
          <c:order val="0"/>
          <c:tx>
            <c:strRef>
              <c:f>Sheet1!$B$1</c:f>
              <c:strCache>
                <c:ptCount val="1"/>
                <c:pt idx="0">
                  <c:v>0-&lt;2 hours</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cat>
            <c:strRef>
              <c:f>Sheet1!$A$2:$A$7</c:f>
              <c:strCache>
                <c:ptCount val="6"/>
                <c:pt idx="0">
                  <c:v>11-17</c:v>
                </c:pt>
                <c:pt idx="1">
                  <c:v>18-34</c:v>
                </c:pt>
                <c:pt idx="2">
                  <c:v>35-49</c:v>
                </c:pt>
                <c:pt idx="3">
                  <c:v>50-59</c:v>
                </c:pt>
                <c:pt idx="4">
                  <c:v>60-65</c:v>
                </c:pt>
                <c:pt idx="5">
                  <c:v>66+</c:v>
                </c:pt>
              </c:strCache>
            </c:strRef>
          </c:cat>
          <c:val>
            <c:numRef>
              <c:f>Sheet1!$B$2:$B$7</c:f>
              <c:numCache>
                <c:formatCode>General</c:formatCode>
                <c:ptCount val="6"/>
                <c:pt idx="0">
                  <c:v>22</c:v>
                </c:pt>
                <c:pt idx="1">
                  <c:v>108</c:v>
                </c:pt>
                <c:pt idx="2">
                  <c:v>77</c:v>
                </c:pt>
                <c:pt idx="3">
                  <c:v>33</c:v>
                </c:pt>
                <c:pt idx="4">
                  <c:v>8</c:v>
                </c:pt>
                <c:pt idx="5">
                  <c:v>3</c:v>
                </c:pt>
              </c:numCache>
            </c:numRef>
          </c:val>
        </c:ser>
        <c:ser>
          <c:idx val="1"/>
          <c:order val="1"/>
          <c:tx>
            <c:strRef>
              <c:f>Sheet1!$C$1</c:f>
              <c:strCache>
                <c:ptCount val="1"/>
                <c:pt idx="0">
                  <c:v>2-&lt;4 hours</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Sheet1!$A$2:$A$7</c:f>
              <c:strCache>
                <c:ptCount val="6"/>
                <c:pt idx="0">
                  <c:v>11-17</c:v>
                </c:pt>
                <c:pt idx="1">
                  <c:v>18-34</c:v>
                </c:pt>
                <c:pt idx="2">
                  <c:v>35-49</c:v>
                </c:pt>
                <c:pt idx="3">
                  <c:v>50-59</c:v>
                </c:pt>
                <c:pt idx="4">
                  <c:v>60-65</c:v>
                </c:pt>
                <c:pt idx="5">
                  <c:v>66+</c:v>
                </c:pt>
              </c:strCache>
            </c:strRef>
          </c:cat>
          <c:val>
            <c:numRef>
              <c:f>Sheet1!$C$2:$C$7</c:f>
              <c:numCache>
                <c:formatCode>General</c:formatCode>
                <c:ptCount val="6"/>
                <c:pt idx="0">
                  <c:v>303</c:v>
                </c:pt>
                <c:pt idx="1">
                  <c:v>1715</c:v>
                </c:pt>
                <c:pt idx="2">
                  <c:v>1122</c:v>
                </c:pt>
                <c:pt idx="3">
                  <c:v>652</c:v>
                </c:pt>
                <c:pt idx="4">
                  <c:v>205</c:v>
                </c:pt>
                <c:pt idx="5">
                  <c:v>83</c:v>
                </c:pt>
              </c:numCache>
            </c:numRef>
          </c:val>
        </c:ser>
        <c:ser>
          <c:idx val="2"/>
          <c:order val="2"/>
          <c:tx>
            <c:strRef>
              <c:f>Sheet1!$D$1</c:f>
              <c:strCache>
                <c:ptCount val="1"/>
                <c:pt idx="0">
                  <c:v>4-&lt;6 hours</c:v>
                </c:pt>
              </c:strCache>
            </c:strRef>
          </c:tx>
          <c:spPr>
            <a:gradFill flip="none" rotWithShape="1">
              <a:gsLst>
                <a:gs pos="0">
                  <a:srgbClr val="7030A0"/>
                </a:gs>
                <a:gs pos="50000">
                  <a:srgbClr val="9900FF"/>
                </a:gs>
                <a:gs pos="100000">
                  <a:srgbClr val="7030A0"/>
                </a:gs>
              </a:gsLst>
              <a:lin ang="10800000" scaled="1"/>
              <a:tileRect/>
            </a:gradFill>
            <a:ln>
              <a:solidFill>
                <a:srgbClr val="000000"/>
              </a:solidFill>
            </a:ln>
          </c:spPr>
          <c:invertIfNegative val="0"/>
          <c:cat>
            <c:strRef>
              <c:f>Sheet1!$A$2:$A$7</c:f>
              <c:strCache>
                <c:ptCount val="6"/>
                <c:pt idx="0">
                  <c:v>11-17</c:v>
                </c:pt>
                <c:pt idx="1">
                  <c:v>18-34</c:v>
                </c:pt>
                <c:pt idx="2">
                  <c:v>35-49</c:v>
                </c:pt>
                <c:pt idx="3">
                  <c:v>50-59</c:v>
                </c:pt>
                <c:pt idx="4">
                  <c:v>60-65</c:v>
                </c:pt>
                <c:pt idx="5">
                  <c:v>66+</c:v>
                </c:pt>
              </c:strCache>
            </c:strRef>
          </c:cat>
          <c:val>
            <c:numRef>
              <c:f>Sheet1!$D$2:$D$7</c:f>
              <c:numCache>
                <c:formatCode>General</c:formatCode>
                <c:ptCount val="6"/>
                <c:pt idx="0">
                  <c:v>609</c:v>
                </c:pt>
                <c:pt idx="1">
                  <c:v>3349</c:v>
                </c:pt>
                <c:pt idx="2">
                  <c:v>2262</c:v>
                </c:pt>
                <c:pt idx="3">
                  <c:v>1370</c:v>
                </c:pt>
                <c:pt idx="4">
                  <c:v>449</c:v>
                </c:pt>
                <c:pt idx="5">
                  <c:v>203</c:v>
                </c:pt>
              </c:numCache>
            </c:numRef>
          </c:val>
        </c:ser>
        <c:ser>
          <c:idx val="3"/>
          <c:order val="3"/>
          <c:tx>
            <c:strRef>
              <c:f>Sheet1!$E$1</c:f>
              <c:strCache>
                <c:ptCount val="1"/>
                <c:pt idx="0">
                  <c:v>6+ hours</c:v>
                </c:pt>
              </c:strCache>
            </c:strRef>
          </c:tx>
          <c:spPr>
            <a:gradFill>
              <a:gsLst>
                <a:gs pos="0">
                  <a:srgbClr val="C00000"/>
                </a:gs>
                <a:gs pos="50000">
                  <a:srgbClr val="FF0000"/>
                </a:gs>
                <a:gs pos="100000">
                  <a:srgbClr val="C00000"/>
                </a:gs>
              </a:gsLst>
              <a:lin ang="10800000" scaled="0"/>
            </a:gradFill>
            <a:ln>
              <a:solidFill>
                <a:schemeClr val="bg2"/>
              </a:solidFill>
            </a:ln>
          </c:spPr>
          <c:invertIfNegative val="0"/>
          <c:cat>
            <c:strRef>
              <c:f>Sheet1!$A$2:$A$7</c:f>
              <c:strCache>
                <c:ptCount val="6"/>
                <c:pt idx="0">
                  <c:v>11-17</c:v>
                </c:pt>
                <c:pt idx="1">
                  <c:v>18-34</c:v>
                </c:pt>
                <c:pt idx="2">
                  <c:v>35-49</c:v>
                </c:pt>
                <c:pt idx="3">
                  <c:v>50-59</c:v>
                </c:pt>
                <c:pt idx="4">
                  <c:v>60-65</c:v>
                </c:pt>
                <c:pt idx="5">
                  <c:v>66+</c:v>
                </c:pt>
              </c:strCache>
            </c:strRef>
          </c:cat>
          <c:val>
            <c:numRef>
              <c:f>Sheet1!$E$2:$E$7</c:f>
              <c:numCache>
                <c:formatCode>General</c:formatCode>
                <c:ptCount val="6"/>
                <c:pt idx="0">
                  <c:v>395</c:v>
                </c:pt>
                <c:pt idx="1">
                  <c:v>2169</c:v>
                </c:pt>
                <c:pt idx="2">
                  <c:v>1663</c:v>
                </c:pt>
                <c:pt idx="3">
                  <c:v>1130</c:v>
                </c:pt>
                <c:pt idx="4">
                  <c:v>373</c:v>
                </c:pt>
                <c:pt idx="5">
                  <c:v>230</c:v>
                </c:pt>
              </c:numCache>
            </c:numRef>
          </c:val>
        </c:ser>
        <c:dLbls>
          <c:showLegendKey val="0"/>
          <c:showVal val="0"/>
          <c:showCatName val="0"/>
          <c:showSerName val="0"/>
          <c:showPercent val="0"/>
          <c:showBubbleSize val="0"/>
        </c:dLbls>
        <c:gapWidth val="40"/>
        <c:overlap val="100"/>
        <c:axId val="858999704"/>
        <c:axId val="858999312"/>
      </c:barChart>
      <c:catAx>
        <c:axId val="858999704"/>
        <c:scaling>
          <c:orientation val="minMax"/>
        </c:scaling>
        <c:delete val="0"/>
        <c:axPos val="b"/>
        <c:title>
          <c:tx>
            <c:rich>
              <a:bodyPr/>
              <a:lstStyle/>
              <a:p>
                <a:pPr>
                  <a:defRPr sz="1700"/>
                </a:pPr>
                <a:r>
                  <a:rPr lang="en-US" sz="1700" dirty="0" smtClean="0"/>
                  <a:t>Donor age (years)</a:t>
                </a:r>
                <a:endParaRPr lang="en-US" sz="1700" dirty="0"/>
              </a:p>
            </c:rich>
          </c:tx>
          <c:layout/>
          <c:overlay val="0"/>
        </c:title>
        <c:numFmt formatCode="General" sourceLinked="0"/>
        <c:majorTickMark val="out"/>
        <c:minorTickMark val="none"/>
        <c:tickLblPos val="nextTo"/>
        <c:txPr>
          <a:bodyPr/>
          <a:lstStyle/>
          <a:p>
            <a:pPr>
              <a:defRPr sz="1500" b="1"/>
            </a:pPr>
            <a:endParaRPr lang="en-US"/>
          </a:p>
        </c:txPr>
        <c:crossAx val="858999312"/>
        <c:crosses val="autoZero"/>
        <c:auto val="1"/>
        <c:lblAlgn val="ctr"/>
        <c:lblOffset val="100"/>
        <c:noMultiLvlLbl val="0"/>
      </c:catAx>
      <c:valAx>
        <c:axId val="858999312"/>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858999704"/>
        <c:crosses val="autoZero"/>
        <c:crossBetween val="between"/>
        <c:majorUnit val="0.2"/>
      </c:valAx>
      <c:spPr>
        <a:solidFill>
          <a:srgbClr val="000000"/>
        </a:solidFill>
        <a:ln w="12700">
          <a:solidFill>
            <a:srgbClr val="FFFFFF"/>
          </a:solidFill>
        </a:ln>
      </c:spPr>
    </c:plotArea>
    <c:legend>
      <c:legendPos val="t"/>
      <c:layout>
        <c:manualLayout>
          <c:xMode val="edge"/>
          <c:yMode val="edge"/>
          <c:x val="0.2299533391659376"/>
          <c:y val="3.90625E-2"/>
          <c:w val="0.60184893554972296"/>
          <c:h val="5.8834071522309711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950658411288333"/>
          <c:y val="0.12857796095800522"/>
          <c:w val="0.86504946497072477"/>
          <c:h val="0.73363312007874026"/>
        </c:manualLayout>
      </c:layout>
      <c:barChart>
        <c:barDir val="col"/>
        <c:grouping val="percentStacked"/>
        <c:varyColors val="0"/>
        <c:ser>
          <c:idx val="0"/>
          <c:order val="0"/>
          <c:tx>
            <c:strRef>
              <c:f>Sheet1!$B$1</c:f>
              <c:strCache>
                <c:ptCount val="1"/>
                <c:pt idx="0">
                  <c:v>0-&lt;2 hours</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cat>
            <c:strRef>
              <c:f>Sheet1!$A$2:$A$6</c:f>
              <c:strCache>
                <c:ptCount val="5"/>
                <c:pt idx="0">
                  <c:v>Anoxia</c:v>
                </c:pt>
                <c:pt idx="1">
                  <c:v>CNS tumor</c:v>
                </c:pt>
                <c:pt idx="2">
                  <c:v>Cerebrovascular/ Stroke</c:v>
                </c:pt>
                <c:pt idx="3">
                  <c:v>Head Trauma</c:v>
                </c:pt>
                <c:pt idx="4">
                  <c:v>Other</c:v>
                </c:pt>
              </c:strCache>
            </c:strRef>
          </c:cat>
          <c:val>
            <c:numRef>
              <c:f>Sheet1!$B$2:$B$6</c:f>
              <c:numCache>
                <c:formatCode>General</c:formatCode>
                <c:ptCount val="5"/>
                <c:pt idx="0">
                  <c:v>31</c:v>
                </c:pt>
                <c:pt idx="1">
                  <c:v>0</c:v>
                </c:pt>
                <c:pt idx="2">
                  <c:v>68</c:v>
                </c:pt>
                <c:pt idx="3">
                  <c:v>99</c:v>
                </c:pt>
                <c:pt idx="4">
                  <c:v>9</c:v>
                </c:pt>
              </c:numCache>
            </c:numRef>
          </c:val>
        </c:ser>
        <c:ser>
          <c:idx val="1"/>
          <c:order val="1"/>
          <c:tx>
            <c:strRef>
              <c:f>Sheet1!$C$1</c:f>
              <c:strCache>
                <c:ptCount val="1"/>
                <c:pt idx="0">
                  <c:v>2-&lt;4 hours</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Sheet1!$A$2:$A$6</c:f>
              <c:strCache>
                <c:ptCount val="5"/>
                <c:pt idx="0">
                  <c:v>Anoxia</c:v>
                </c:pt>
                <c:pt idx="1">
                  <c:v>CNS tumor</c:v>
                </c:pt>
                <c:pt idx="2">
                  <c:v>Cerebrovascular/ Stroke</c:v>
                </c:pt>
                <c:pt idx="3">
                  <c:v>Head Trauma</c:v>
                </c:pt>
                <c:pt idx="4">
                  <c:v>Other</c:v>
                </c:pt>
              </c:strCache>
            </c:strRef>
          </c:cat>
          <c:val>
            <c:numRef>
              <c:f>Sheet1!$C$2:$C$6</c:f>
              <c:numCache>
                <c:formatCode>General</c:formatCode>
                <c:ptCount val="5"/>
                <c:pt idx="0">
                  <c:v>601</c:v>
                </c:pt>
                <c:pt idx="1">
                  <c:v>24</c:v>
                </c:pt>
                <c:pt idx="2">
                  <c:v>1166</c:v>
                </c:pt>
                <c:pt idx="3">
                  <c:v>1557</c:v>
                </c:pt>
                <c:pt idx="4">
                  <c:v>337</c:v>
                </c:pt>
              </c:numCache>
            </c:numRef>
          </c:val>
        </c:ser>
        <c:ser>
          <c:idx val="2"/>
          <c:order val="2"/>
          <c:tx>
            <c:strRef>
              <c:f>Sheet1!$D$1</c:f>
              <c:strCache>
                <c:ptCount val="1"/>
                <c:pt idx="0">
                  <c:v>4-&lt;6 hours</c:v>
                </c:pt>
              </c:strCache>
            </c:strRef>
          </c:tx>
          <c:spPr>
            <a:gradFill flip="none" rotWithShape="1">
              <a:gsLst>
                <a:gs pos="0">
                  <a:srgbClr val="7030A0"/>
                </a:gs>
                <a:gs pos="50000">
                  <a:srgbClr val="9900FF"/>
                </a:gs>
                <a:gs pos="100000">
                  <a:srgbClr val="7030A0"/>
                </a:gs>
              </a:gsLst>
              <a:lin ang="10800000" scaled="1"/>
              <a:tileRect/>
            </a:gradFill>
            <a:ln>
              <a:solidFill>
                <a:srgbClr val="000000"/>
              </a:solidFill>
            </a:ln>
          </c:spPr>
          <c:invertIfNegative val="0"/>
          <c:cat>
            <c:strRef>
              <c:f>Sheet1!$A$2:$A$6</c:f>
              <c:strCache>
                <c:ptCount val="5"/>
                <c:pt idx="0">
                  <c:v>Anoxia</c:v>
                </c:pt>
                <c:pt idx="1">
                  <c:v>CNS tumor</c:v>
                </c:pt>
                <c:pt idx="2">
                  <c:v>Cerebrovascular/ Stroke</c:v>
                </c:pt>
                <c:pt idx="3">
                  <c:v>Head Trauma</c:v>
                </c:pt>
                <c:pt idx="4">
                  <c:v>Other</c:v>
                </c:pt>
              </c:strCache>
            </c:strRef>
          </c:cat>
          <c:val>
            <c:numRef>
              <c:f>Sheet1!$D$2:$D$6</c:f>
              <c:numCache>
                <c:formatCode>General</c:formatCode>
                <c:ptCount val="5"/>
                <c:pt idx="0">
                  <c:v>1250</c:v>
                </c:pt>
                <c:pt idx="1">
                  <c:v>39</c:v>
                </c:pt>
                <c:pt idx="2">
                  <c:v>2384</c:v>
                </c:pt>
                <c:pt idx="3">
                  <c:v>3004</c:v>
                </c:pt>
                <c:pt idx="4">
                  <c:v>691</c:v>
                </c:pt>
              </c:numCache>
            </c:numRef>
          </c:val>
        </c:ser>
        <c:ser>
          <c:idx val="3"/>
          <c:order val="3"/>
          <c:tx>
            <c:strRef>
              <c:f>Sheet1!$E$1</c:f>
              <c:strCache>
                <c:ptCount val="1"/>
                <c:pt idx="0">
                  <c:v>6+ hours</c:v>
                </c:pt>
              </c:strCache>
            </c:strRef>
          </c:tx>
          <c:spPr>
            <a:gradFill>
              <a:gsLst>
                <a:gs pos="0">
                  <a:srgbClr val="C00000"/>
                </a:gs>
                <a:gs pos="50000">
                  <a:srgbClr val="FF0000"/>
                </a:gs>
                <a:gs pos="100000">
                  <a:srgbClr val="C00000"/>
                </a:gs>
              </a:gsLst>
              <a:lin ang="10800000" scaled="0"/>
            </a:gradFill>
            <a:ln>
              <a:solidFill>
                <a:schemeClr val="bg2"/>
              </a:solidFill>
            </a:ln>
          </c:spPr>
          <c:invertIfNegative val="0"/>
          <c:cat>
            <c:strRef>
              <c:f>Sheet1!$A$2:$A$6</c:f>
              <c:strCache>
                <c:ptCount val="5"/>
                <c:pt idx="0">
                  <c:v>Anoxia</c:v>
                </c:pt>
                <c:pt idx="1">
                  <c:v>CNS tumor</c:v>
                </c:pt>
                <c:pt idx="2">
                  <c:v>Cerebrovascular/ Stroke</c:v>
                </c:pt>
                <c:pt idx="3">
                  <c:v>Head Trauma</c:v>
                </c:pt>
                <c:pt idx="4">
                  <c:v>Other</c:v>
                </c:pt>
              </c:strCache>
            </c:strRef>
          </c:cat>
          <c:val>
            <c:numRef>
              <c:f>Sheet1!$E$2:$E$6</c:f>
              <c:numCache>
                <c:formatCode>General</c:formatCode>
                <c:ptCount val="5"/>
                <c:pt idx="0">
                  <c:v>870</c:v>
                </c:pt>
                <c:pt idx="1">
                  <c:v>34</c:v>
                </c:pt>
                <c:pt idx="2">
                  <c:v>1784</c:v>
                </c:pt>
                <c:pt idx="3">
                  <c:v>1765</c:v>
                </c:pt>
                <c:pt idx="4">
                  <c:v>701</c:v>
                </c:pt>
              </c:numCache>
            </c:numRef>
          </c:val>
        </c:ser>
        <c:dLbls>
          <c:showLegendKey val="0"/>
          <c:showVal val="0"/>
          <c:showCatName val="0"/>
          <c:showSerName val="0"/>
          <c:showPercent val="0"/>
          <c:showBubbleSize val="0"/>
        </c:dLbls>
        <c:gapWidth val="40"/>
        <c:overlap val="100"/>
        <c:axId val="858998528"/>
        <c:axId val="858998136"/>
      </c:barChart>
      <c:catAx>
        <c:axId val="858998528"/>
        <c:scaling>
          <c:orientation val="minMax"/>
        </c:scaling>
        <c:delete val="0"/>
        <c:axPos val="b"/>
        <c:numFmt formatCode="General" sourceLinked="0"/>
        <c:majorTickMark val="out"/>
        <c:minorTickMark val="none"/>
        <c:tickLblPos val="nextTo"/>
        <c:txPr>
          <a:bodyPr/>
          <a:lstStyle/>
          <a:p>
            <a:pPr>
              <a:defRPr sz="1400" b="1"/>
            </a:pPr>
            <a:endParaRPr lang="en-US"/>
          </a:p>
        </c:txPr>
        <c:crossAx val="858998136"/>
        <c:crosses val="autoZero"/>
        <c:auto val="1"/>
        <c:lblAlgn val="ctr"/>
        <c:lblOffset val="100"/>
        <c:noMultiLvlLbl val="0"/>
      </c:catAx>
      <c:valAx>
        <c:axId val="858998136"/>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858998528"/>
        <c:crosses val="autoZero"/>
        <c:crossBetween val="between"/>
        <c:majorUnit val="0.2"/>
      </c:valAx>
      <c:spPr>
        <a:solidFill>
          <a:srgbClr val="000000"/>
        </a:solidFill>
        <a:ln w="12700">
          <a:solidFill>
            <a:srgbClr val="FFFFFF"/>
          </a:solidFill>
        </a:ln>
      </c:spPr>
    </c:plotArea>
    <c:legend>
      <c:legendPos val="t"/>
      <c:layout>
        <c:manualLayout>
          <c:xMode val="edge"/>
          <c:yMode val="edge"/>
          <c:x val="0.2299533391659376"/>
          <c:y val="3.90625E-2"/>
          <c:w val="0.60184893554972296"/>
          <c:h val="5.8834071522309711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246549461489388"/>
          <c:y val="0.1063240674461163"/>
          <c:w val="0.85181045796000165"/>
          <c:h val="0.7423926270579817"/>
        </c:manualLayout>
      </c:layout>
      <c:barChart>
        <c:barDir val="col"/>
        <c:grouping val="percentStacked"/>
        <c:varyColors val="0"/>
        <c:ser>
          <c:idx val="0"/>
          <c:order val="0"/>
          <c:tx>
            <c:strRef>
              <c:f>Sheet1!$B$1</c:f>
              <c:strCache>
                <c:ptCount val="1"/>
                <c:pt idx="0">
                  <c:v>Primary</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Sheet1!$A$2:$A$6</c:f>
              <c:strCache>
                <c:ptCount val="5"/>
                <c:pt idx="0">
                  <c:v>18-34</c:v>
                </c:pt>
                <c:pt idx="1">
                  <c:v>35-49</c:v>
                </c:pt>
                <c:pt idx="2">
                  <c:v>50-59</c:v>
                </c:pt>
                <c:pt idx="3">
                  <c:v>60-65</c:v>
                </c:pt>
                <c:pt idx="4">
                  <c:v>66+</c:v>
                </c:pt>
              </c:strCache>
            </c:strRef>
          </c:cat>
          <c:val>
            <c:numRef>
              <c:f>Sheet1!$B$2:$B$6</c:f>
              <c:numCache>
                <c:formatCode>General</c:formatCode>
                <c:ptCount val="5"/>
                <c:pt idx="0">
                  <c:v>9245</c:v>
                </c:pt>
                <c:pt idx="1">
                  <c:v>12085</c:v>
                </c:pt>
                <c:pt idx="2">
                  <c:v>19247</c:v>
                </c:pt>
                <c:pt idx="3">
                  <c:v>12115</c:v>
                </c:pt>
                <c:pt idx="4">
                  <c:v>4710</c:v>
                </c:pt>
              </c:numCache>
            </c:numRef>
          </c:val>
        </c:ser>
        <c:ser>
          <c:idx val="1"/>
          <c:order val="1"/>
          <c:tx>
            <c:strRef>
              <c:f>Sheet1!$C$1</c:f>
              <c:strCache>
                <c:ptCount val="1"/>
                <c:pt idx="0">
                  <c:v>Retransplant</c:v>
                </c:pt>
              </c:strCache>
            </c:strRef>
          </c:tx>
          <c:spPr>
            <a:gradFill flip="none" rotWithShape="1">
              <a:gsLst>
                <a:gs pos="0">
                  <a:srgbClr val="CC6600"/>
                </a:gs>
                <a:gs pos="50000">
                  <a:srgbClr val="FFC000"/>
                </a:gs>
                <a:gs pos="100000">
                  <a:srgbClr val="CC6600"/>
                </a:gs>
              </a:gsLst>
              <a:lin ang="10800000" scaled="1"/>
              <a:tileRect/>
            </a:gradFill>
            <a:ln>
              <a:solidFill>
                <a:schemeClr val="bg2"/>
              </a:solidFill>
            </a:ln>
          </c:spPr>
          <c:invertIfNegative val="0"/>
          <c:cat>
            <c:strRef>
              <c:f>Sheet1!$A$2:$A$6</c:f>
              <c:strCache>
                <c:ptCount val="5"/>
                <c:pt idx="0">
                  <c:v>18-34</c:v>
                </c:pt>
                <c:pt idx="1">
                  <c:v>35-49</c:v>
                </c:pt>
                <c:pt idx="2">
                  <c:v>50-59</c:v>
                </c:pt>
                <c:pt idx="3">
                  <c:v>60-65</c:v>
                </c:pt>
                <c:pt idx="4">
                  <c:v>66+</c:v>
                </c:pt>
              </c:strCache>
            </c:strRef>
          </c:cat>
          <c:val>
            <c:numRef>
              <c:f>Sheet1!$C$2:$C$6</c:f>
              <c:numCache>
                <c:formatCode>General</c:formatCode>
                <c:ptCount val="5"/>
                <c:pt idx="0">
                  <c:v>724</c:v>
                </c:pt>
                <c:pt idx="1">
                  <c:v>677</c:v>
                </c:pt>
                <c:pt idx="2">
                  <c:v>592</c:v>
                </c:pt>
                <c:pt idx="3">
                  <c:v>283</c:v>
                </c:pt>
                <c:pt idx="4">
                  <c:v>96</c:v>
                </c:pt>
              </c:numCache>
            </c:numRef>
          </c:val>
        </c:ser>
        <c:dLbls>
          <c:showLegendKey val="0"/>
          <c:showVal val="0"/>
          <c:showCatName val="0"/>
          <c:showSerName val="0"/>
          <c:showPercent val="0"/>
          <c:showBubbleSize val="0"/>
        </c:dLbls>
        <c:gapWidth val="45"/>
        <c:overlap val="100"/>
        <c:axId val="600529736"/>
        <c:axId val="600529344"/>
      </c:barChart>
      <c:catAx>
        <c:axId val="600529736"/>
        <c:scaling>
          <c:orientation val="minMax"/>
        </c:scaling>
        <c:delete val="0"/>
        <c:axPos val="b"/>
        <c:numFmt formatCode="General" sourceLinked="0"/>
        <c:majorTickMark val="out"/>
        <c:minorTickMark val="none"/>
        <c:tickLblPos val="nextTo"/>
        <c:txPr>
          <a:bodyPr/>
          <a:lstStyle/>
          <a:p>
            <a:pPr>
              <a:defRPr sz="1500" b="1"/>
            </a:pPr>
            <a:endParaRPr lang="en-US"/>
          </a:p>
        </c:txPr>
        <c:crossAx val="600529344"/>
        <c:crosses val="autoZero"/>
        <c:auto val="1"/>
        <c:lblAlgn val="ctr"/>
        <c:lblOffset val="100"/>
        <c:noMultiLvlLbl val="0"/>
      </c:catAx>
      <c:valAx>
        <c:axId val="600529344"/>
        <c:scaling>
          <c:orientation val="minMax"/>
          <c:min val="0"/>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manualLayout>
              <c:xMode val="edge"/>
              <c:yMode val="edge"/>
              <c:x val="9.2878314779618054E-3"/>
              <c:y val="0.28903424003817707"/>
            </c:manualLayout>
          </c:layout>
          <c:overlay val="0"/>
        </c:title>
        <c:numFmt formatCode="0%" sourceLinked="1"/>
        <c:majorTickMark val="out"/>
        <c:minorTickMark val="none"/>
        <c:tickLblPos val="nextTo"/>
        <c:txPr>
          <a:bodyPr/>
          <a:lstStyle/>
          <a:p>
            <a:pPr>
              <a:defRPr sz="1500" b="1"/>
            </a:pPr>
            <a:endParaRPr lang="en-US"/>
          </a:p>
        </c:txPr>
        <c:crossAx val="600529736"/>
        <c:crosses val="autoZero"/>
        <c:crossBetween val="between"/>
        <c:majorUnit val="0.2"/>
      </c:valAx>
      <c:spPr>
        <a:solidFill>
          <a:srgbClr val="000000"/>
        </a:solidFill>
        <a:ln w="12700">
          <a:solidFill>
            <a:srgbClr val="FFFFFF"/>
          </a:solidFill>
        </a:ln>
      </c:spPr>
    </c:plotArea>
    <c:legend>
      <c:legendPos val="t"/>
      <c:layout>
        <c:manualLayout>
          <c:xMode val="edge"/>
          <c:yMode val="edge"/>
          <c:x val="0.111444361480677"/>
          <c:y val="1.6572019406665292E-2"/>
          <c:w val="0.85270454339759238"/>
          <c:h val="7.4727988546886184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994442542508275"/>
          <c:y val="0.15371492025035333"/>
          <c:w val="0.78294442542509191"/>
          <c:h val="0.66248051685846965"/>
        </c:manualLayout>
      </c:layout>
      <c:areaChart>
        <c:grouping val="percentStacked"/>
        <c:varyColors val="0"/>
        <c:ser>
          <c:idx val="1"/>
          <c:order val="0"/>
          <c:tx>
            <c:strRef>
              <c:f>Sheet1!$B$1</c:f>
              <c:strCache>
                <c:ptCount val="1"/>
                <c:pt idx="0">
                  <c:v>0-&lt;2 hours</c:v>
                </c:pt>
              </c:strCache>
            </c:strRef>
          </c:tx>
          <c:spPr>
            <a:gradFill>
              <a:gsLst>
                <a:gs pos="0">
                  <a:srgbClr val="339966"/>
                </a:gs>
                <a:gs pos="50000">
                  <a:srgbClr val="00FF00"/>
                </a:gs>
                <a:gs pos="100000">
                  <a:srgbClr val="339966"/>
                </a:gs>
              </a:gsLst>
              <a:lin ang="10800000" scaled="1"/>
            </a:gradFill>
            <a:ln>
              <a:solidFill>
                <a:schemeClr val="bg2"/>
              </a:solidFill>
            </a:ln>
          </c:spPr>
          <c:cat>
            <c:numRef>
              <c:f>Sheet1!$A$2:$A$34</c:f>
              <c:numCache>
                <c:formatCode>General</c:formatCode>
                <c:ptCount val="33"/>
                <c:pt idx="0">
                  <c:v>1988</c:v>
                </c:pt>
                <c:pt idx="1">
                  <c:v>1989</c:v>
                </c:pt>
                <c:pt idx="2">
                  <c:v>1990</c:v>
                </c:pt>
                <c:pt idx="3">
                  <c:v>1991</c:v>
                </c:pt>
                <c:pt idx="4">
                  <c:v>1992</c:v>
                </c:pt>
                <c:pt idx="5">
                  <c:v>1993</c:v>
                </c:pt>
                <c:pt idx="6">
                  <c:v>1994</c:v>
                </c:pt>
                <c:pt idx="7">
                  <c:v>1995</c:v>
                </c:pt>
                <c:pt idx="8">
                  <c:v>1996</c:v>
                </c:pt>
                <c:pt idx="9">
                  <c:v>1997</c:v>
                </c:pt>
                <c:pt idx="10">
                  <c:v>1998</c:v>
                </c:pt>
                <c:pt idx="11">
                  <c:v>1999</c:v>
                </c:pt>
                <c:pt idx="12">
                  <c:v>2000</c:v>
                </c:pt>
                <c:pt idx="13">
                  <c:v>2001</c:v>
                </c:pt>
                <c:pt idx="14">
                  <c:v>2002</c:v>
                </c:pt>
                <c:pt idx="15">
                  <c:v>2003</c:v>
                </c:pt>
                <c:pt idx="16">
                  <c:v>2004</c:v>
                </c:pt>
                <c:pt idx="17">
                  <c:v>2005</c:v>
                </c:pt>
                <c:pt idx="18">
                  <c:v>2006</c:v>
                </c:pt>
                <c:pt idx="19">
                  <c:v>2007</c:v>
                </c:pt>
                <c:pt idx="20">
                  <c:v>2008</c:v>
                </c:pt>
                <c:pt idx="21">
                  <c:v>2009</c:v>
                </c:pt>
                <c:pt idx="22">
                  <c:v>2010</c:v>
                </c:pt>
                <c:pt idx="23">
                  <c:v>2011</c:v>
                </c:pt>
                <c:pt idx="24">
                  <c:v>2012</c:v>
                </c:pt>
                <c:pt idx="25">
                  <c:v>2013</c:v>
                </c:pt>
                <c:pt idx="26">
                  <c:v>2014</c:v>
                </c:pt>
                <c:pt idx="27">
                  <c:v>2015</c:v>
                </c:pt>
              </c:numCache>
            </c:numRef>
          </c:cat>
          <c:val>
            <c:numRef>
              <c:f>Sheet1!$B$2:$B$29</c:f>
              <c:numCache>
                <c:formatCode>General</c:formatCode>
                <c:ptCount val="28"/>
                <c:pt idx="0">
                  <c:v>6</c:v>
                </c:pt>
                <c:pt idx="1">
                  <c:v>11</c:v>
                </c:pt>
                <c:pt idx="2">
                  <c:v>14</c:v>
                </c:pt>
                <c:pt idx="3">
                  <c:v>20</c:v>
                </c:pt>
                <c:pt idx="4">
                  <c:v>29</c:v>
                </c:pt>
                <c:pt idx="5">
                  <c:v>35</c:v>
                </c:pt>
                <c:pt idx="6">
                  <c:v>59</c:v>
                </c:pt>
                <c:pt idx="7">
                  <c:v>44</c:v>
                </c:pt>
                <c:pt idx="8">
                  <c:v>49</c:v>
                </c:pt>
                <c:pt idx="9">
                  <c:v>37</c:v>
                </c:pt>
                <c:pt idx="10">
                  <c:v>43</c:v>
                </c:pt>
                <c:pt idx="11">
                  <c:v>46</c:v>
                </c:pt>
                <c:pt idx="12">
                  <c:v>45</c:v>
                </c:pt>
                <c:pt idx="13">
                  <c:v>47</c:v>
                </c:pt>
                <c:pt idx="14">
                  <c:v>44</c:v>
                </c:pt>
                <c:pt idx="15">
                  <c:v>27</c:v>
                </c:pt>
                <c:pt idx="16">
                  <c:v>33</c:v>
                </c:pt>
                <c:pt idx="17">
                  <c:v>38</c:v>
                </c:pt>
                <c:pt idx="18">
                  <c:v>35</c:v>
                </c:pt>
                <c:pt idx="19">
                  <c:v>30</c:v>
                </c:pt>
                <c:pt idx="20">
                  <c:v>27</c:v>
                </c:pt>
                <c:pt idx="21">
                  <c:v>35</c:v>
                </c:pt>
                <c:pt idx="22">
                  <c:v>32</c:v>
                </c:pt>
                <c:pt idx="23">
                  <c:v>27</c:v>
                </c:pt>
                <c:pt idx="24">
                  <c:v>38</c:v>
                </c:pt>
                <c:pt idx="25">
                  <c:v>27</c:v>
                </c:pt>
                <c:pt idx="26">
                  <c:v>30</c:v>
                </c:pt>
                <c:pt idx="27">
                  <c:v>41</c:v>
                </c:pt>
              </c:numCache>
            </c:numRef>
          </c:val>
        </c:ser>
        <c:ser>
          <c:idx val="2"/>
          <c:order val="1"/>
          <c:tx>
            <c:strRef>
              <c:f>Sheet1!$C$1</c:f>
              <c:strCache>
                <c:ptCount val="1"/>
                <c:pt idx="0">
                  <c:v>2-&lt;4 hours</c:v>
                </c:pt>
              </c:strCache>
            </c:strRef>
          </c:tx>
          <c:spPr>
            <a:gradFill>
              <a:gsLst>
                <a:gs pos="50000">
                  <a:srgbClr val="00FFFF"/>
                </a:gs>
                <a:gs pos="0">
                  <a:srgbClr val="009999"/>
                </a:gs>
                <a:gs pos="100000">
                  <a:srgbClr val="009999"/>
                </a:gs>
              </a:gsLst>
              <a:lin ang="10800000" scaled="0"/>
            </a:gradFill>
            <a:ln>
              <a:solidFill>
                <a:srgbClr val="000000"/>
              </a:solidFill>
            </a:ln>
          </c:spPr>
          <c:cat>
            <c:numRef>
              <c:f>Sheet1!$A$2:$A$34</c:f>
              <c:numCache>
                <c:formatCode>General</c:formatCode>
                <c:ptCount val="33"/>
                <c:pt idx="0">
                  <c:v>1988</c:v>
                </c:pt>
                <c:pt idx="1">
                  <c:v>1989</c:v>
                </c:pt>
                <c:pt idx="2">
                  <c:v>1990</c:v>
                </c:pt>
                <c:pt idx="3">
                  <c:v>1991</c:v>
                </c:pt>
                <c:pt idx="4">
                  <c:v>1992</c:v>
                </c:pt>
                <c:pt idx="5">
                  <c:v>1993</c:v>
                </c:pt>
                <c:pt idx="6">
                  <c:v>1994</c:v>
                </c:pt>
                <c:pt idx="7">
                  <c:v>1995</c:v>
                </c:pt>
                <c:pt idx="8">
                  <c:v>1996</c:v>
                </c:pt>
                <c:pt idx="9">
                  <c:v>1997</c:v>
                </c:pt>
                <c:pt idx="10">
                  <c:v>1998</c:v>
                </c:pt>
                <c:pt idx="11">
                  <c:v>1999</c:v>
                </c:pt>
                <c:pt idx="12">
                  <c:v>2000</c:v>
                </c:pt>
                <c:pt idx="13">
                  <c:v>2001</c:v>
                </c:pt>
                <c:pt idx="14">
                  <c:v>2002</c:v>
                </c:pt>
                <c:pt idx="15">
                  <c:v>2003</c:v>
                </c:pt>
                <c:pt idx="16">
                  <c:v>2004</c:v>
                </c:pt>
                <c:pt idx="17">
                  <c:v>2005</c:v>
                </c:pt>
                <c:pt idx="18">
                  <c:v>2006</c:v>
                </c:pt>
                <c:pt idx="19">
                  <c:v>2007</c:v>
                </c:pt>
                <c:pt idx="20">
                  <c:v>2008</c:v>
                </c:pt>
                <c:pt idx="21">
                  <c:v>2009</c:v>
                </c:pt>
                <c:pt idx="22">
                  <c:v>2010</c:v>
                </c:pt>
                <c:pt idx="23">
                  <c:v>2011</c:v>
                </c:pt>
                <c:pt idx="24">
                  <c:v>2012</c:v>
                </c:pt>
                <c:pt idx="25">
                  <c:v>2013</c:v>
                </c:pt>
                <c:pt idx="26">
                  <c:v>2014</c:v>
                </c:pt>
                <c:pt idx="27">
                  <c:v>2015</c:v>
                </c:pt>
              </c:numCache>
            </c:numRef>
          </c:cat>
          <c:val>
            <c:numRef>
              <c:f>Sheet1!$C$2:$C$29</c:f>
              <c:numCache>
                <c:formatCode>General</c:formatCode>
                <c:ptCount val="28"/>
                <c:pt idx="0">
                  <c:v>14</c:v>
                </c:pt>
                <c:pt idx="1">
                  <c:v>50</c:v>
                </c:pt>
                <c:pt idx="2">
                  <c:v>118</c:v>
                </c:pt>
                <c:pt idx="3">
                  <c:v>191</c:v>
                </c:pt>
                <c:pt idx="4">
                  <c:v>250</c:v>
                </c:pt>
                <c:pt idx="5">
                  <c:v>293</c:v>
                </c:pt>
                <c:pt idx="6">
                  <c:v>313</c:v>
                </c:pt>
                <c:pt idx="7">
                  <c:v>296</c:v>
                </c:pt>
                <c:pt idx="8">
                  <c:v>260</c:v>
                </c:pt>
                <c:pt idx="9">
                  <c:v>316</c:v>
                </c:pt>
                <c:pt idx="10">
                  <c:v>326</c:v>
                </c:pt>
                <c:pt idx="11">
                  <c:v>321</c:v>
                </c:pt>
                <c:pt idx="12">
                  <c:v>300</c:v>
                </c:pt>
                <c:pt idx="13">
                  <c:v>353</c:v>
                </c:pt>
                <c:pt idx="14">
                  <c:v>371</c:v>
                </c:pt>
                <c:pt idx="15">
                  <c:v>348</c:v>
                </c:pt>
                <c:pt idx="16">
                  <c:v>340</c:v>
                </c:pt>
                <c:pt idx="17">
                  <c:v>415</c:v>
                </c:pt>
                <c:pt idx="18">
                  <c:v>410</c:v>
                </c:pt>
                <c:pt idx="19">
                  <c:v>390</c:v>
                </c:pt>
                <c:pt idx="20">
                  <c:v>411</c:v>
                </c:pt>
                <c:pt idx="21">
                  <c:v>487</c:v>
                </c:pt>
                <c:pt idx="22">
                  <c:v>501</c:v>
                </c:pt>
                <c:pt idx="23">
                  <c:v>545</c:v>
                </c:pt>
                <c:pt idx="24">
                  <c:v>548</c:v>
                </c:pt>
                <c:pt idx="25">
                  <c:v>589</c:v>
                </c:pt>
                <c:pt idx="26">
                  <c:v>561</c:v>
                </c:pt>
                <c:pt idx="27">
                  <c:v>567</c:v>
                </c:pt>
              </c:numCache>
            </c:numRef>
          </c:val>
        </c:ser>
        <c:ser>
          <c:idx val="3"/>
          <c:order val="2"/>
          <c:tx>
            <c:strRef>
              <c:f>Sheet1!$D$1</c:f>
              <c:strCache>
                <c:ptCount val="1"/>
                <c:pt idx="0">
                  <c:v>4-&lt;6 hours</c:v>
                </c:pt>
              </c:strCache>
            </c:strRef>
          </c:tx>
          <c:spPr>
            <a:gradFill flip="none" rotWithShape="1">
              <a:gsLst>
                <a:gs pos="50000">
                  <a:srgbClr val="9933FF"/>
                </a:gs>
                <a:gs pos="0">
                  <a:srgbClr val="9933FF"/>
                </a:gs>
                <a:gs pos="100000">
                  <a:srgbClr val="7030A0"/>
                </a:gs>
              </a:gsLst>
              <a:lin ang="10800000" scaled="0"/>
              <a:tileRect/>
            </a:gradFill>
            <a:ln>
              <a:solidFill>
                <a:srgbClr val="000000"/>
              </a:solidFill>
            </a:ln>
          </c:spPr>
          <c:cat>
            <c:numRef>
              <c:f>Sheet1!$A$2:$A$34</c:f>
              <c:numCache>
                <c:formatCode>General</c:formatCode>
                <c:ptCount val="33"/>
                <c:pt idx="0">
                  <c:v>1988</c:v>
                </c:pt>
                <c:pt idx="1">
                  <c:v>1989</c:v>
                </c:pt>
                <c:pt idx="2">
                  <c:v>1990</c:v>
                </c:pt>
                <c:pt idx="3">
                  <c:v>1991</c:v>
                </c:pt>
                <c:pt idx="4">
                  <c:v>1992</c:v>
                </c:pt>
                <c:pt idx="5">
                  <c:v>1993</c:v>
                </c:pt>
                <c:pt idx="6">
                  <c:v>1994</c:v>
                </c:pt>
                <c:pt idx="7">
                  <c:v>1995</c:v>
                </c:pt>
                <c:pt idx="8">
                  <c:v>1996</c:v>
                </c:pt>
                <c:pt idx="9">
                  <c:v>1997</c:v>
                </c:pt>
                <c:pt idx="10">
                  <c:v>1998</c:v>
                </c:pt>
                <c:pt idx="11">
                  <c:v>1999</c:v>
                </c:pt>
                <c:pt idx="12">
                  <c:v>2000</c:v>
                </c:pt>
                <c:pt idx="13">
                  <c:v>2001</c:v>
                </c:pt>
                <c:pt idx="14">
                  <c:v>2002</c:v>
                </c:pt>
                <c:pt idx="15">
                  <c:v>2003</c:v>
                </c:pt>
                <c:pt idx="16">
                  <c:v>2004</c:v>
                </c:pt>
                <c:pt idx="17">
                  <c:v>2005</c:v>
                </c:pt>
                <c:pt idx="18">
                  <c:v>2006</c:v>
                </c:pt>
                <c:pt idx="19">
                  <c:v>2007</c:v>
                </c:pt>
                <c:pt idx="20">
                  <c:v>2008</c:v>
                </c:pt>
                <c:pt idx="21">
                  <c:v>2009</c:v>
                </c:pt>
                <c:pt idx="22">
                  <c:v>2010</c:v>
                </c:pt>
                <c:pt idx="23">
                  <c:v>2011</c:v>
                </c:pt>
                <c:pt idx="24">
                  <c:v>2012</c:v>
                </c:pt>
                <c:pt idx="25">
                  <c:v>2013</c:v>
                </c:pt>
                <c:pt idx="26">
                  <c:v>2014</c:v>
                </c:pt>
                <c:pt idx="27">
                  <c:v>2015</c:v>
                </c:pt>
              </c:numCache>
            </c:numRef>
          </c:cat>
          <c:val>
            <c:numRef>
              <c:f>Sheet1!$D$2:$D$29</c:f>
              <c:numCache>
                <c:formatCode>General</c:formatCode>
                <c:ptCount val="28"/>
                <c:pt idx="0">
                  <c:v>11</c:v>
                </c:pt>
                <c:pt idx="1">
                  <c:v>31</c:v>
                </c:pt>
                <c:pt idx="2">
                  <c:v>72</c:v>
                </c:pt>
                <c:pt idx="3">
                  <c:v>163</c:v>
                </c:pt>
                <c:pt idx="4">
                  <c:v>226</c:v>
                </c:pt>
                <c:pt idx="5">
                  <c:v>304</c:v>
                </c:pt>
                <c:pt idx="6">
                  <c:v>324</c:v>
                </c:pt>
                <c:pt idx="7">
                  <c:v>380</c:v>
                </c:pt>
                <c:pt idx="8">
                  <c:v>324</c:v>
                </c:pt>
                <c:pt idx="9">
                  <c:v>407</c:v>
                </c:pt>
                <c:pt idx="10">
                  <c:v>367</c:v>
                </c:pt>
                <c:pt idx="11">
                  <c:v>359</c:v>
                </c:pt>
                <c:pt idx="12">
                  <c:v>411</c:v>
                </c:pt>
                <c:pt idx="13">
                  <c:v>431</c:v>
                </c:pt>
                <c:pt idx="14">
                  <c:v>474</c:v>
                </c:pt>
                <c:pt idx="15">
                  <c:v>488</c:v>
                </c:pt>
                <c:pt idx="16">
                  <c:v>582</c:v>
                </c:pt>
                <c:pt idx="17">
                  <c:v>686</c:v>
                </c:pt>
                <c:pt idx="18">
                  <c:v>752</c:v>
                </c:pt>
                <c:pt idx="19">
                  <c:v>855</c:v>
                </c:pt>
                <c:pt idx="20">
                  <c:v>860</c:v>
                </c:pt>
                <c:pt idx="21">
                  <c:v>908</c:v>
                </c:pt>
                <c:pt idx="22">
                  <c:v>1023</c:v>
                </c:pt>
                <c:pt idx="23">
                  <c:v>1161</c:v>
                </c:pt>
                <c:pt idx="24">
                  <c:v>1071</c:v>
                </c:pt>
                <c:pt idx="25">
                  <c:v>1212</c:v>
                </c:pt>
                <c:pt idx="26">
                  <c:v>1106</c:v>
                </c:pt>
                <c:pt idx="27">
                  <c:v>1217</c:v>
                </c:pt>
              </c:numCache>
            </c:numRef>
          </c:val>
        </c:ser>
        <c:ser>
          <c:idx val="4"/>
          <c:order val="3"/>
          <c:tx>
            <c:strRef>
              <c:f>Sheet1!$E$1</c:f>
              <c:strCache>
                <c:ptCount val="1"/>
                <c:pt idx="0">
                  <c:v>6+ hours</c:v>
                </c:pt>
              </c:strCache>
            </c:strRef>
          </c:tx>
          <c:spPr>
            <a:gradFill flip="none" rotWithShape="1">
              <a:gsLst>
                <a:gs pos="50000">
                  <a:srgbClr val="FF0000"/>
                </a:gs>
                <a:gs pos="0">
                  <a:srgbClr val="C00000"/>
                </a:gs>
                <a:gs pos="100000">
                  <a:srgbClr val="C00000"/>
                </a:gs>
              </a:gsLst>
              <a:lin ang="10800000" scaled="0"/>
              <a:tileRect/>
            </a:gradFill>
            <a:ln>
              <a:solidFill>
                <a:srgbClr val="000000"/>
              </a:solidFill>
            </a:ln>
          </c:spPr>
          <c:cat>
            <c:numRef>
              <c:f>Sheet1!$A$2:$A$34</c:f>
              <c:numCache>
                <c:formatCode>General</c:formatCode>
                <c:ptCount val="33"/>
                <c:pt idx="0">
                  <c:v>1988</c:v>
                </c:pt>
                <c:pt idx="1">
                  <c:v>1989</c:v>
                </c:pt>
                <c:pt idx="2">
                  <c:v>1990</c:v>
                </c:pt>
                <c:pt idx="3">
                  <c:v>1991</c:v>
                </c:pt>
                <c:pt idx="4">
                  <c:v>1992</c:v>
                </c:pt>
                <c:pt idx="5">
                  <c:v>1993</c:v>
                </c:pt>
                <c:pt idx="6">
                  <c:v>1994</c:v>
                </c:pt>
                <c:pt idx="7">
                  <c:v>1995</c:v>
                </c:pt>
                <c:pt idx="8">
                  <c:v>1996</c:v>
                </c:pt>
                <c:pt idx="9">
                  <c:v>1997</c:v>
                </c:pt>
                <c:pt idx="10">
                  <c:v>1998</c:v>
                </c:pt>
                <c:pt idx="11">
                  <c:v>1999</c:v>
                </c:pt>
                <c:pt idx="12">
                  <c:v>2000</c:v>
                </c:pt>
                <c:pt idx="13">
                  <c:v>2001</c:v>
                </c:pt>
                <c:pt idx="14">
                  <c:v>2002</c:v>
                </c:pt>
                <c:pt idx="15">
                  <c:v>2003</c:v>
                </c:pt>
                <c:pt idx="16">
                  <c:v>2004</c:v>
                </c:pt>
                <c:pt idx="17">
                  <c:v>2005</c:v>
                </c:pt>
                <c:pt idx="18">
                  <c:v>2006</c:v>
                </c:pt>
                <c:pt idx="19">
                  <c:v>2007</c:v>
                </c:pt>
                <c:pt idx="20">
                  <c:v>2008</c:v>
                </c:pt>
                <c:pt idx="21">
                  <c:v>2009</c:v>
                </c:pt>
                <c:pt idx="22">
                  <c:v>2010</c:v>
                </c:pt>
                <c:pt idx="23">
                  <c:v>2011</c:v>
                </c:pt>
                <c:pt idx="24">
                  <c:v>2012</c:v>
                </c:pt>
                <c:pt idx="25">
                  <c:v>2013</c:v>
                </c:pt>
                <c:pt idx="26">
                  <c:v>2014</c:v>
                </c:pt>
                <c:pt idx="27">
                  <c:v>2015</c:v>
                </c:pt>
              </c:numCache>
            </c:numRef>
          </c:cat>
          <c:val>
            <c:numRef>
              <c:f>Sheet1!$E$2:$E$29</c:f>
              <c:numCache>
                <c:formatCode>General</c:formatCode>
                <c:ptCount val="28"/>
                <c:pt idx="0">
                  <c:v>2</c:v>
                </c:pt>
                <c:pt idx="1">
                  <c:v>4</c:v>
                </c:pt>
                <c:pt idx="2">
                  <c:v>37</c:v>
                </c:pt>
                <c:pt idx="3">
                  <c:v>74</c:v>
                </c:pt>
                <c:pt idx="4">
                  <c:v>135</c:v>
                </c:pt>
                <c:pt idx="5">
                  <c:v>169</c:v>
                </c:pt>
                <c:pt idx="6">
                  <c:v>189</c:v>
                </c:pt>
                <c:pt idx="7">
                  <c:v>188</c:v>
                </c:pt>
                <c:pt idx="8">
                  <c:v>219</c:v>
                </c:pt>
                <c:pt idx="9">
                  <c:v>230</c:v>
                </c:pt>
                <c:pt idx="10">
                  <c:v>218</c:v>
                </c:pt>
                <c:pt idx="11">
                  <c:v>191</c:v>
                </c:pt>
                <c:pt idx="12">
                  <c:v>186</c:v>
                </c:pt>
                <c:pt idx="13">
                  <c:v>234</c:v>
                </c:pt>
                <c:pt idx="14">
                  <c:v>249</c:v>
                </c:pt>
                <c:pt idx="15">
                  <c:v>285</c:v>
                </c:pt>
                <c:pt idx="16">
                  <c:v>337</c:v>
                </c:pt>
                <c:pt idx="17">
                  <c:v>367</c:v>
                </c:pt>
                <c:pt idx="18">
                  <c:v>462</c:v>
                </c:pt>
                <c:pt idx="19">
                  <c:v>569</c:v>
                </c:pt>
                <c:pt idx="20">
                  <c:v>573</c:v>
                </c:pt>
                <c:pt idx="21">
                  <c:v>651</c:v>
                </c:pt>
                <c:pt idx="22">
                  <c:v>727</c:v>
                </c:pt>
                <c:pt idx="23">
                  <c:v>777</c:v>
                </c:pt>
                <c:pt idx="24">
                  <c:v>763</c:v>
                </c:pt>
                <c:pt idx="25">
                  <c:v>843</c:v>
                </c:pt>
                <c:pt idx="26">
                  <c:v>906</c:v>
                </c:pt>
                <c:pt idx="27">
                  <c:v>910</c:v>
                </c:pt>
              </c:numCache>
            </c:numRef>
          </c:val>
        </c:ser>
        <c:dLbls>
          <c:showLegendKey val="0"/>
          <c:showVal val="0"/>
          <c:showCatName val="0"/>
          <c:showSerName val="0"/>
          <c:showPercent val="0"/>
          <c:showBubbleSize val="0"/>
        </c:dLbls>
        <c:axId val="858997352"/>
        <c:axId val="858996960"/>
      </c:areaChart>
      <c:lineChart>
        <c:grouping val="standard"/>
        <c:varyColors val="0"/>
        <c:ser>
          <c:idx val="6"/>
          <c:order val="4"/>
          <c:tx>
            <c:strRef>
              <c:f>Sheet1!$F$1</c:f>
              <c:strCache>
                <c:ptCount val="1"/>
                <c:pt idx="0">
                  <c:v>Median Ischemic Time</c:v>
                </c:pt>
              </c:strCache>
            </c:strRef>
          </c:tx>
          <c:spPr>
            <a:ln w="41275">
              <a:solidFill>
                <a:schemeClr val="bg1">
                  <a:lumMod val="50000"/>
                  <a:lumOff val="50000"/>
                </a:schemeClr>
              </a:solidFill>
            </a:ln>
          </c:spPr>
          <c:marker>
            <c:symbol val="diamond"/>
            <c:size val="9"/>
            <c:spPr>
              <a:solidFill>
                <a:schemeClr val="bg1">
                  <a:lumMod val="50000"/>
                  <a:lumOff val="50000"/>
                </a:schemeClr>
              </a:solidFill>
              <a:ln>
                <a:noFill/>
              </a:ln>
            </c:spPr>
          </c:marker>
          <c:cat>
            <c:numRef>
              <c:f>Sheet1!$A$2:$A$34</c:f>
              <c:numCache>
                <c:formatCode>General</c:formatCode>
                <c:ptCount val="33"/>
                <c:pt idx="0">
                  <c:v>1988</c:v>
                </c:pt>
                <c:pt idx="1">
                  <c:v>1989</c:v>
                </c:pt>
                <c:pt idx="2">
                  <c:v>1990</c:v>
                </c:pt>
                <c:pt idx="3">
                  <c:v>1991</c:v>
                </c:pt>
                <c:pt idx="4">
                  <c:v>1992</c:v>
                </c:pt>
                <c:pt idx="5">
                  <c:v>1993</c:v>
                </c:pt>
                <c:pt idx="6">
                  <c:v>1994</c:v>
                </c:pt>
                <c:pt idx="7">
                  <c:v>1995</c:v>
                </c:pt>
                <c:pt idx="8">
                  <c:v>1996</c:v>
                </c:pt>
                <c:pt idx="9">
                  <c:v>1997</c:v>
                </c:pt>
                <c:pt idx="10">
                  <c:v>1998</c:v>
                </c:pt>
                <c:pt idx="11">
                  <c:v>1999</c:v>
                </c:pt>
                <c:pt idx="12">
                  <c:v>2000</c:v>
                </c:pt>
                <c:pt idx="13">
                  <c:v>2001</c:v>
                </c:pt>
                <c:pt idx="14">
                  <c:v>2002</c:v>
                </c:pt>
                <c:pt idx="15">
                  <c:v>2003</c:v>
                </c:pt>
                <c:pt idx="16">
                  <c:v>2004</c:v>
                </c:pt>
                <c:pt idx="17">
                  <c:v>2005</c:v>
                </c:pt>
                <c:pt idx="18">
                  <c:v>2006</c:v>
                </c:pt>
                <c:pt idx="19">
                  <c:v>2007</c:v>
                </c:pt>
                <c:pt idx="20">
                  <c:v>2008</c:v>
                </c:pt>
                <c:pt idx="21">
                  <c:v>2009</c:v>
                </c:pt>
                <c:pt idx="22">
                  <c:v>2010</c:v>
                </c:pt>
                <c:pt idx="23">
                  <c:v>2011</c:v>
                </c:pt>
                <c:pt idx="24">
                  <c:v>2012</c:v>
                </c:pt>
                <c:pt idx="25">
                  <c:v>2013</c:v>
                </c:pt>
                <c:pt idx="26">
                  <c:v>2014</c:v>
                </c:pt>
                <c:pt idx="27">
                  <c:v>2015</c:v>
                </c:pt>
              </c:numCache>
            </c:numRef>
          </c:cat>
          <c:val>
            <c:numRef>
              <c:f>Sheet1!$F$2:$F$29</c:f>
              <c:numCache>
                <c:formatCode>General</c:formatCode>
                <c:ptCount val="28"/>
                <c:pt idx="0">
                  <c:v>3.6</c:v>
                </c:pt>
                <c:pt idx="1">
                  <c:v>3.3</c:v>
                </c:pt>
                <c:pt idx="2">
                  <c:v>3.8</c:v>
                </c:pt>
                <c:pt idx="3">
                  <c:v>4</c:v>
                </c:pt>
                <c:pt idx="4">
                  <c:v>4.0999999999999996</c:v>
                </c:pt>
                <c:pt idx="5">
                  <c:v>4.3</c:v>
                </c:pt>
                <c:pt idx="6">
                  <c:v>4.2</c:v>
                </c:pt>
                <c:pt idx="7">
                  <c:v>4.4000000000000004</c:v>
                </c:pt>
                <c:pt idx="8">
                  <c:v>4.5999999999999996</c:v>
                </c:pt>
                <c:pt idx="9">
                  <c:v>4.5</c:v>
                </c:pt>
                <c:pt idx="10">
                  <c:v>4.4000000000000004</c:v>
                </c:pt>
                <c:pt idx="11">
                  <c:v>4.5</c:v>
                </c:pt>
                <c:pt idx="12">
                  <c:v>4.5</c:v>
                </c:pt>
                <c:pt idx="13">
                  <c:v>4.4000000000000004</c:v>
                </c:pt>
                <c:pt idx="14">
                  <c:v>4.5999999999999996</c:v>
                </c:pt>
                <c:pt idx="15">
                  <c:v>4.5999999999999996</c:v>
                </c:pt>
                <c:pt idx="16">
                  <c:v>4.9000000000000004</c:v>
                </c:pt>
                <c:pt idx="17">
                  <c:v>4.8</c:v>
                </c:pt>
                <c:pt idx="18">
                  <c:v>5</c:v>
                </c:pt>
                <c:pt idx="19">
                  <c:v>5</c:v>
                </c:pt>
                <c:pt idx="20">
                  <c:v>5.0999999999999996</c:v>
                </c:pt>
                <c:pt idx="21">
                  <c:v>5</c:v>
                </c:pt>
                <c:pt idx="22">
                  <c:v>5.0999999999999996</c:v>
                </c:pt>
                <c:pt idx="23">
                  <c:v>5.0999999999999996</c:v>
                </c:pt>
                <c:pt idx="24">
                  <c:v>5.0999999999999996</c:v>
                </c:pt>
                <c:pt idx="25">
                  <c:v>5.0999999999999996</c:v>
                </c:pt>
                <c:pt idx="26">
                  <c:v>5.2</c:v>
                </c:pt>
                <c:pt idx="27">
                  <c:v>5.2</c:v>
                </c:pt>
              </c:numCache>
            </c:numRef>
          </c:val>
          <c:smooth val="0"/>
        </c:ser>
        <c:dLbls>
          <c:showLegendKey val="0"/>
          <c:showVal val="0"/>
          <c:showCatName val="0"/>
          <c:showSerName val="0"/>
          <c:showPercent val="0"/>
          <c:showBubbleSize val="0"/>
        </c:dLbls>
        <c:marker val="1"/>
        <c:smooth val="0"/>
        <c:axId val="858996176"/>
        <c:axId val="858996568"/>
      </c:lineChart>
      <c:catAx>
        <c:axId val="858997352"/>
        <c:scaling>
          <c:orientation val="minMax"/>
        </c:scaling>
        <c:delete val="0"/>
        <c:axPos val="b"/>
        <c:numFmt formatCode="0" sourceLinked="0"/>
        <c:majorTickMark val="out"/>
        <c:minorTickMark val="none"/>
        <c:tickLblPos val="nextTo"/>
        <c:txPr>
          <a:bodyPr rot="-2700000" vert="horz"/>
          <a:lstStyle/>
          <a:p>
            <a:pPr>
              <a:defRPr sz="1300" b="1"/>
            </a:pPr>
            <a:endParaRPr lang="en-US"/>
          </a:p>
        </c:txPr>
        <c:crossAx val="858996960"/>
        <c:crosses val="autoZero"/>
        <c:auto val="1"/>
        <c:lblAlgn val="ctr"/>
        <c:lblOffset val="100"/>
        <c:tickLblSkip val="1"/>
        <c:noMultiLvlLbl val="0"/>
      </c:catAx>
      <c:valAx>
        <c:axId val="858996960"/>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manualLayout>
              <c:xMode val="edge"/>
              <c:yMode val="edge"/>
              <c:x val="6.885655597398151E-3"/>
              <c:y val="0.29562247090808003"/>
            </c:manualLayout>
          </c:layout>
          <c:overlay val="0"/>
        </c:title>
        <c:numFmt formatCode="0%" sourceLinked="1"/>
        <c:majorTickMark val="out"/>
        <c:minorTickMark val="none"/>
        <c:tickLblPos val="nextTo"/>
        <c:txPr>
          <a:bodyPr/>
          <a:lstStyle/>
          <a:p>
            <a:pPr>
              <a:defRPr sz="1500" b="1"/>
            </a:pPr>
            <a:endParaRPr lang="en-US"/>
          </a:p>
        </c:txPr>
        <c:crossAx val="858997352"/>
        <c:crosses val="autoZero"/>
        <c:crossBetween val="midCat"/>
      </c:valAx>
      <c:valAx>
        <c:axId val="858996568"/>
        <c:scaling>
          <c:orientation val="minMax"/>
          <c:max val="6"/>
        </c:scaling>
        <c:delete val="0"/>
        <c:axPos val="r"/>
        <c:title>
          <c:tx>
            <c:rich>
              <a:bodyPr rot="-5400000" vert="horz"/>
              <a:lstStyle/>
              <a:p>
                <a:pPr>
                  <a:defRPr sz="1700"/>
                </a:pPr>
                <a:r>
                  <a:rPr lang="en-US" sz="1800" b="1" i="0" baseline="0" dirty="0" smtClean="0">
                    <a:effectLst/>
                  </a:rPr>
                  <a:t>Median ischemic time (blue line; hours)</a:t>
                </a:r>
                <a:endParaRPr lang="en-US" sz="1600" dirty="0">
                  <a:effectLst/>
                </a:endParaRPr>
              </a:p>
            </c:rich>
          </c:tx>
          <c:layout>
            <c:manualLayout>
              <c:xMode val="edge"/>
              <c:yMode val="edge"/>
              <c:x val="0.96098539313020659"/>
              <c:y val="0.11496860207218941"/>
            </c:manualLayout>
          </c:layout>
          <c:overlay val="0"/>
        </c:title>
        <c:numFmt formatCode="#,##0.0" sourceLinked="0"/>
        <c:majorTickMark val="out"/>
        <c:minorTickMark val="none"/>
        <c:tickLblPos val="nextTo"/>
        <c:txPr>
          <a:bodyPr/>
          <a:lstStyle/>
          <a:p>
            <a:pPr>
              <a:defRPr sz="1500" b="1"/>
            </a:pPr>
            <a:endParaRPr lang="en-US"/>
          </a:p>
        </c:txPr>
        <c:crossAx val="858996176"/>
        <c:crosses val="max"/>
        <c:crossBetween val="midCat"/>
      </c:valAx>
      <c:catAx>
        <c:axId val="858996176"/>
        <c:scaling>
          <c:orientation val="minMax"/>
        </c:scaling>
        <c:delete val="1"/>
        <c:axPos val="t"/>
        <c:numFmt formatCode="General" sourceLinked="1"/>
        <c:majorTickMark val="out"/>
        <c:minorTickMark val="none"/>
        <c:tickLblPos val="none"/>
        <c:crossAx val="858996568"/>
        <c:crosses val="max"/>
        <c:auto val="1"/>
        <c:lblAlgn val="ctr"/>
        <c:lblOffset val="100"/>
        <c:noMultiLvlLbl val="0"/>
      </c:catAx>
      <c:spPr>
        <a:solidFill>
          <a:srgbClr val="000000"/>
        </a:solidFill>
        <a:ln w="15875">
          <a:solidFill>
            <a:srgbClr val="FFFFFF"/>
          </a:solidFill>
        </a:ln>
      </c:spPr>
    </c:plotArea>
    <c:legend>
      <c:legendPos val="t"/>
      <c:layout>
        <c:manualLayout>
          <c:xMode val="edge"/>
          <c:yMode val="edge"/>
          <c:x val="5.0378865685267601E-2"/>
          <c:y val="5.8059000745166706E-2"/>
          <c:w val="0.87605374871619313"/>
          <c:h val="7.4770216822762497E-2"/>
        </c:manualLayout>
      </c:layout>
      <c:overlay val="0"/>
      <c:spPr>
        <a:noFill/>
        <a:ln w="12700">
          <a:solidFill>
            <a:srgbClr val="FFFFFF"/>
          </a:solidFill>
        </a:ln>
      </c:spPr>
      <c:txPr>
        <a:bodyPr/>
        <a:lstStyle/>
        <a:p>
          <a:pPr>
            <a:defRPr sz="1400" b="1"/>
          </a:pPr>
          <a:endParaRPr lang="en-US"/>
        </a:p>
      </c:txPr>
    </c:legend>
    <c:plotVisOnly val="1"/>
    <c:dispBlanksAs val="zero"/>
    <c:showDLblsOverMax val="0"/>
  </c:chart>
  <c:txPr>
    <a:bodyPr/>
    <a:lstStyle/>
    <a:p>
      <a:pPr>
        <a:defRPr sz="1800"/>
      </a:pPr>
      <a:endParaRPr lang="en-US"/>
    </a:p>
  </c:txPr>
  <c:externalData r:id="rId1">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950658411288333"/>
          <c:y val="0.12857796095800522"/>
          <c:w val="0.86504946497072477"/>
          <c:h val="0.73363312007874026"/>
        </c:manualLayout>
      </c:layout>
      <c:barChart>
        <c:barDir val="col"/>
        <c:grouping val="percentStacked"/>
        <c:varyColors val="0"/>
        <c:ser>
          <c:idx val="0"/>
          <c:order val="0"/>
          <c:tx>
            <c:strRef>
              <c:f>Sheet1!$B$1</c:f>
              <c:strCache>
                <c:ptCount val="1"/>
                <c:pt idx="0">
                  <c:v>0-&lt;2 hours</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cat>
            <c:strRef>
              <c:f>Sheet1!$A$2:$A$4</c:f>
              <c:strCache>
                <c:ptCount val="3"/>
                <c:pt idx="0">
                  <c:v>Europe</c:v>
                </c:pt>
                <c:pt idx="1">
                  <c:v>North America</c:v>
                </c:pt>
                <c:pt idx="2">
                  <c:v>Others</c:v>
                </c:pt>
              </c:strCache>
            </c:strRef>
          </c:cat>
          <c:val>
            <c:numRef>
              <c:f>Sheet1!$B$2:$B$4</c:f>
              <c:numCache>
                <c:formatCode>General</c:formatCode>
                <c:ptCount val="3"/>
                <c:pt idx="0">
                  <c:v>34</c:v>
                </c:pt>
                <c:pt idx="1">
                  <c:v>202</c:v>
                </c:pt>
                <c:pt idx="2">
                  <c:v>22</c:v>
                </c:pt>
              </c:numCache>
            </c:numRef>
          </c:val>
        </c:ser>
        <c:ser>
          <c:idx val="1"/>
          <c:order val="1"/>
          <c:tx>
            <c:strRef>
              <c:f>Sheet1!$C$1</c:f>
              <c:strCache>
                <c:ptCount val="1"/>
                <c:pt idx="0">
                  <c:v>2-&lt;4 hours</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Sheet1!$A$2:$A$4</c:f>
              <c:strCache>
                <c:ptCount val="3"/>
                <c:pt idx="0">
                  <c:v>Europe</c:v>
                </c:pt>
                <c:pt idx="1">
                  <c:v>North America</c:v>
                </c:pt>
                <c:pt idx="2">
                  <c:v>Others</c:v>
                </c:pt>
              </c:strCache>
            </c:strRef>
          </c:cat>
          <c:val>
            <c:numRef>
              <c:f>Sheet1!$C$2:$C$4</c:f>
              <c:numCache>
                <c:formatCode>General</c:formatCode>
                <c:ptCount val="3"/>
                <c:pt idx="0">
                  <c:v>238</c:v>
                </c:pt>
                <c:pt idx="1">
                  <c:v>3412</c:v>
                </c:pt>
                <c:pt idx="2">
                  <c:v>452</c:v>
                </c:pt>
              </c:numCache>
            </c:numRef>
          </c:val>
        </c:ser>
        <c:ser>
          <c:idx val="2"/>
          <c:order val="2"/>
          <c:tx>
            <c:strRef>
              <c:f>Sheet1!$D$1</c:f>
              <c:strCache>
                <c:ptCount val="1"/>
                <c:pt idx="0">
                  <c:v>4-&lt;6 hours</c:v>
                </c:pt>
              </c:strCache>
            </c:strRef>
          </c:tx>
          <c:spPr>
            <a:gradFill flip="none" rotWithShape="1">
              <a:gsLst>
                <a:gs pos="0">
                  <a:srgbClr val="7030A0"/>
                </a:gs>
                <a:gs pos="50000">
                  <a:srgbClr val="9900FF"/>
                </a:gs>
                <a:gs pos="100000">
                  <a:srgbClr val="7030A0"/>
                </a:gs>
              </a:gsLst>
              <a:lin ang="10800000" scaled="1"/>
              <a:tileRect/>
            </a:gradFill>
            <a:ln>
              <a:solidFill>
                <a:srgbClr val="000000"/>
              </a:solidFill>
            </a:ln>
          </c:spPr>
          <c:invertIfNegative val="0"/>
          <c:cat>
            <c:strRef>
              <c:f>Sheet1!$A$2:$A$4</c:f>
              <c:strCache>
                <c:ptCount val="3"/>
                <c:pt idx="0">
                  <c:v>Europe</c:v>
                </c:pt>
                <c:pt idx="1">
                  <c:v>North America</c:v>
                </c:pt>
                <c:pt idx="2">
                  <c:v>Others</c:v>
                </c:pt>
              </c:strCache>
            </c:strRef>
          </c:cat>
          <c:val>
            <c:numRef>
              <c:f>Sheet1!$D$2:$D$4</c:f>
              <c:numCache>
                <c:formatCode>General</c:formatCode>
                <c:ptCount val="3"/>
                <c:pt idx="0">
                  <c:v>927</c:v>
                </c:pt>
                <c:pt idx="1">
                  <c:v>6604</c:v>
                </c:pt>
                <c:pt idx="2">
                  <c:v>734</c:v>
                </c:pt>
              </c:numCache>
            </c:numRef>
          </c:val>
        </c:ser>
        <c:ser>
          <c:idx val="3"/>
          <c:order val="3"/>
          <c:tx>
            <c:strRef>
              <c:f>Sheet1!$E$1</c:f>
              <c:strCache>
                <c:ptCount val="1"/>
                <c:pt idx="0">
                  <c:v>6+ hours</c:v>
                </c:pt>
              </c:strCache>
            </c:strRef>
          </c:tx>
          <c:spPr>
            <a:gradFill>
              <a:gsLst>
                <a:gs pos="0">
                  <a:srgbClr val="C00000"/>
                </a:gs>
                <a:gs pos="50000">
                  <a:srgbClr val="FF0000"/>
                </a:gs>
                <a:gs pos="100000">
                  <a:srgbClr val="C00000"/>
                </a:gs>
              </a:gsLst>
              <a:lin ang="10800000" scaled="0"/>
            </a:gradFill>
            <a:ln>
              <a:solidFill>
                <a:schemeClr val="bg2"/>
              </a:solidFill>
            </a:ln>
          </c:spPr>
          <c:invertIfNegative val="0"/>
          <c:cat>
            <c:strRef>
              <c:f>Sheet1!$A$2:$A$4</c:f>
              <c:strCache>
                <c:ptCount val="3"/>
                <c:pt idx="0">
                  <c:v>Europe</c:v>
                </c:pt>
                <c:pt idx="1">
                  <c:v>North America</c:v>
                </c:pt>
                <c:pt idx="2">
                  <c:v>Others</c:v>
                </c:pt>
              </c:strCache>
            </c:strRef>
          </c:cat>
          <c:val>
            <c:numRef>
              <c:f>Sheet1!$E$2:$E$4</c:f>
              <c:numCache>
                <c:formatCode>General</c:formatCode>
                <c:ptCount val="3"/>
                <c:pt idx="0">
                  <c:v>1479</c:v>
                </c:pt>
                <c:pt idx="1">
                  <c:v>4000</c:v>
                </c:pt>
                <c:pt idx="2">
                  <c:v>504</c:v>
                </c:pt>
              </c:numCache>
            </c:numRef>
          </c:val>
        </c:ser>
        <c:dLbls>
          <c:showLegendKey val="0"/>
          <c:showVal val="0"/>
          <c:showCatName val="0"/>
          <c:showSerName val="0"/>
          <c:showPercent val="0"/>
          <c:showBubbleSize val="0"/>
        </c:dLbls>
        <c:gapWidth val="40"/>
        <c:overlap val="100"/>
        <c:axId val="858995392"/>
        <c:axId val="858995000"/>
      </c:barChart>
      <c:catAx>
        <c:axId val="858995392"/>
        <c:scaling>
          <c:orientation val="minMax"/>
        </c:scaling>
        <c:delete val="0"/>
        <c:axPos val="b"/>
        <c:numFmt formatCode="General" sourceLinked="0"/>
        <c:majorTickMark val="out"/>
        <c:minorTickMark val="none"/>
        <c:tickLblPos val="nextTo"/>
        <c:txPr>
          <a:bodyPr/>
          <a:lstStyle/>
          <a:p>
            <a:pPr>
              <a:defRPr sz="1500" b="1"/>
            </a:pPr>
            <a:endParaRPr lang="en-US"/>
          </a:p>
        </c:txPr>
        <c:crossAx val="858995000"/>
        <c:crosses val="autoZero"/>
        <c:auto val="1"/>
        <c:lblAlgn val="ctr"/>
        <c:lblOffset val="100"/>
        <c:noMultiLvlLbl val="0"/>
      </c:catAx>
      <c:valAx>
        <c:axId val="858995000"/>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858995392"/>
        <c:crosses val="autoZero"/>
        <c:crossBetween val="between"/>
        <c:majorUnit val="0.2"/>
      </c:valAx>
      <c:spPr>
        <a:solidFill>
          <a:srgbClr val="000000"/>
        </a:solidFill>
        <a:ln w="12700">
          <a:solidFill>
            <a:srgbClr val="FFFFFF"/>
          </a:solidFill>
        </a:ln>
      </c:spPr>
    </c:plotArea>
    <c:legend>
      <c:legendPos val="t"/>
      <c:layout>
        <c:manualLayout>
          <c:xMode val="edge"/>
          <c:yMode val="edge"/>
          <c:x val="0.2299533391659376"/>
          <c:y val="3.90625E-2"/>
          <c:w val="0.60184893554972296"/>
          <c:h val="5.8834071522309711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950658411288333"/>
          <c:y val="0.12857796095800522"/>
          <c:w val="0.86504946497072477"/>
          <c:h val="0.73363312007874026"/>
        </c:manualLayout>
      </c:layout>
      <c:barChart>
        <c:barDir val="col"/>
        <c:grouping val="percentStacked"/>
        <c:varyColors val="0"/>
        <c:ser>
          <c:idx val="0"/>
          <c:order val="0"/>
          <c:tx>
            <c:strRef>
              <c:f>Sheet1!$B$1</c:f>
              <c:strCache>
                <c:ptCount val="1"/>
                <c:pt idx="0">
                  <c:v>0-&lt;2 hours</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cat>
            <c:strRef>
              <c:f>Sheet1!$A$2:$A$8</c:f>
              <c:strCache>
                <c:ptCount val="7"/>
                <c:pt idx="0">
                  <c:v>1-4</c:v>
                </c:pt>
                <c:pt idx="1">
                  <c:v>5-9</c:v>
                </c:pt>
                <c:pt idx="2">
                  <c:v>10-19</c:v>
                </c:pt>
                <c:pt idx="3">
                  <c:v>20-29</c:v>
                </c:pt>
                <c:pt idx="4">
                  <c:v>30-39</c:v>
                </c:pt>
                <c:pt idx="5">
                  <c:v>40-49</c:v>
                </c:pt>
                <c:pt idx="6">
                  <c:v>50+</c:v>
                </c:pt>
              </c:strCache>
            </c:strRef>
          </c:cat>
          <c:val>
            <c:numRef>
              <c:f>Sheet1!$B$2:$B$8</c:f>
              <c:numCache>
                <c:formatCode>General</c:formatCode>
                <c:ptCount val="7"/>
                <c:pt idx="0">
                  <c:v>3</c:v>
                </c:pt>
                <c:pt idx="1">
                  <c:v>16</c:v>
                </c:pt>
                <c:pt idx="2">
                  <c:v>49</c:v>
                </c:pt>
                <c:pt idx="3">
                  <c:v>70</c:v>
                </c:pt>
                <c:pt idx="4">
                  <c:v>22</c:v>
                </c:pt>
                <c:pt idx="5">
                  <c:v>35</c:v>
                </c:pt>
                <c:pt idx="6">
                  <c:v>63</c:v>
                </c:pt>
              </c:numCache>
            </c:numRef>
          </c:val>
        </c:ser>
        <c:ser>
          <c:idx val="1"/>
          <c:order val="1"/>
          <c:tx>
            <c:strRef>
              <c:f>Sheet1!$C$1</c:f>
              <c:strCache>
                <c:ptCount val="1"/>
                <c:pt idx="0">
                  <c:v>2-&lt;4 hours</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Sheet1!$A$2:$A$8</c:f>
              <c:strCache>
                <c:ptCount val="7"/>
                <c:pt idx="0">
                  <c:v>1-4</c:v>
                </c:pt>
                <c:pt idx="1">
                  <c:v>5-9</c:v>
                </c:pt>
                <c:pt idx="2">
                  <c:v>10-19</c:v>
                </c:pt>
                <c:pt idx="3">
                  <c:v>20-29</c:v>
                </c:pt>
                <c:pt idx="4">
                  <c:v>30-39</c:v>
                </c:pt>
                <c:pt idx="5">
                  <c:v>40-49</c:v>
                </c:pt>
                <c:pt idx="6">
                  <c:v>50+</c:v>
                </c:pt>
              </c:strCache>
            </c:strRef>
          </c:cat>
          <c:val>
            <c:numRef>
              <c:f>Sheet1!$C$2:$C$8</c:f>
              <c:numCache>
                <c:formatCode>General</c:formatCode>
                <c:ptCount val="7"/>
                <c:pt idx="0">
                  <c:v>26</c:v>
                </c:pt>
                <c:pt idx="1">
                  <c:v>152</c:v>
                </c:pt>
                <c:pt idx="2">
                  <c:v>638</c:v>
                </c:pt>
                <c:pt idx="3">
                  <c:v>634</c:v>
                </c:pt>
                <c:pt idx="4">
                  <c:v>629</c:v>
                </c:pt>
                <c:pt idx="5">
                  <c:v>616</c:v>
                </c:pt>
                <c:pt idx="6">
                  <c:v>1407</c:v>
                </c:pt>
              </c:numCache>
            </c:numRef>
          </c:val>
        </c:ser>
        <c:ser>
          <c:idx val="2"/>
          <c:order val="2"/>
          <c:tx>
            <c:strRef>
              <c:f>Sheet1!$D$1</c:f>
              <c:strCache>
                <c:ptCount val="1"/>
                <c:pt idx="0">
                  <c:v>4-&lt;6 hours</c:v>
                </c:pt>
              </c:strCache>
            </c:strRef>
          </c:tx>
          <c:spPr>
            <a:gradFill flip="none" rotWithShape="1">
              <a:gsLst>
                <a:gs pos="0">
                  <a:srgbClr val="7030A0"/>
                </a:gs>
                <a:gs pos="50000">
                  <a:srgbClr val="9900FF"/>
                </a:gs>
                <a:gs pos="100000">
                  <a:srgbClr val="7030A0"/>
                </a:gs>
              </a:gsLst>
              <a:lin ang="10800000" scaled="1"/>
              <a:tileRect/>
            </a:gradFill>
            <a:ln>
              <a:solidFill>
                <a:srgbClr val="000000"/>
              </a:solidFill>
            </a:ln>
          </c:spPr>
          <c:invertIfNegative val="0"/>
          <c:cat>
            <c:strRef>
              <c:f>Sheet1!$A$2:$A$8</c:f>
              <c:strCache>
                <c:ptCount val="7"/>
                <c:pt idx="0">
                  <c:v>1-4</c:v>
                </c:pt>
                <c:pt idx="1">
                  <c:v>5-9</c:v>
                </c:pt>
                <c:pt idx="2">
                  <c:v>10-19</c:v>
                </c:pt>
                <c:pt idx="3">
                  <c:v>20-29</c:v>
                </c:pt>
                <c:pt idx="4">
                  <c:v>30-39</c:v>
                </c:pt>
                <c:pt idx="5">
                  <c:v>40-49</c:v>
                </c:pt>
                <c:pt idx="6">
                  <c:v>50+</c:v>
                </c:pt>
              </c:strCache>
            </c:strRef>
          </c:cat>
          <c:val>
            <c:numRef>
              <c:f>Sheet1!$D$2:$D$8</c:f>
              <c:numCache>
                <c:formatCode>General</c:formatCode>
                <c:ptCount val="7"/>
                <c:pt idx="0">
                  <c:v>61</c:v>
                </c:pt>
                <c:pt idx="1">
                  <c:v>205</c:v>
                </c:pt>
                <c:pt idx="2">
                  <c:v>1294</c:v>
                </c:pt>
                <c:pt idx="3">
                  <c:v>1130</c:v>
                </c:pt>
                <c:pt idx="4">
                  <c:v>1540</c:v>
                </c:pt>
                <c:pt idx="5">
                  <c:v>1114</c:v>
                </c:pt>
                <c:pt idx="6">
                  <c:v>2921</c:v>
                </c:pt>
              </c:numCache>
            </c:numRef>
          </c:val>
        </c:ser>
        <c:ser>
          <c:idx val="3"/>
          <c:order val="3"/>
          <c:tx>
            <c:strRef>
              <c:f>Sheet1!$E$1</c:f>
              <c:strCache>
                <c:ptCount val="1"/>
                <c:pt idx="0">
                  <c:v>6+ hours</c:v>
                </c:pt>
              </c:strCache>
            </c:strRef>
          </c:tx>
          <c:spPr>
            <a:gradFill>
              <a:gsLst>
                <a:gs pos="0">
                  <a:srgbClr val="C00000"/>
                </a:gs>
                <a:gs pos="50000">
                  <a:srgbClr val="FF0000"/>
                </a:gs>
                <a:gs pos="100000">
                  <a:srgbClr val="C00000"/>
                </a:gs>
              </a:gsLst>
              <a:lin ang="10800000" scaled="0"/>
            </a:gradFill>
            <a:ln>
              <a:solidFill>
                <a:schemeClr val="bg2"/>
              </a:solidFill>
            </a:ln>
          </c:spPr>
          <c:invertIfNegative val="0"/>
          <c:cat>
            <c:strRef>
              <c:f>Sheet1!$A$2:$A$8</c:f>
              <c:strCache>
                <c:ptCount val="7"/>
                <c:pt idx="0">
                  <c:v>1-4</c:v>
                </c:pt>
                <c:pt idx="1">
                  <c:v>5-9</c:v>
                </c:pt>
                <c:pt idx="2">
                  <c:v>10-19</c:v>
                </c:pt>
                <c:pt idx="3">
                  <c:v>20-29</c:v>
                </c:pt>
                <c:pt idx="4">
                  <c:v>30-39</c:v>
                </c:pt>
                <c:pt idx="5">
                  <c:v>40-49</c:v>
                </c:pt>
                <c:pt idx="6">
                  <c:v>50+</c:v>
                </c:pt>
              </c:strCache>
            </c:strRef>
          </c:cat>
          <c:val>
            <c:numRef>
              <c:f>Sheet1!$E$2:$E$8</c:f>
              <c:numCache>
                <c:formatCode>General</c:formatCode>
                <c:ptCount val="7"/>
                <c:pt idx="0">
                  <c:v>47</c:v>
                </c:pt>
                <c:pt idx="1">
                  <c:v>183</c:v>
                </c:pt>
                <c:pt idx="2">
                  <c:v>830</c:v>
                </c:pt>
                <c:pt idx="3">
                  <c:v>733</c:v>
                </c:pt>
                <c:pt idx="4">
                  <c:v>1090</c:v>
                </c:pt>
                <c:pt idx="5">
                  <c:v>754</c:v>
                </c:pt>
                <c:pt idx="6">
                  <c:v>2346</c:v>
                </c:pt>
              </c:numCache>
            </c:numRef>
          </c:val>
        </c:ser>
        <c:dLbls>
          <c:showLegendKey val="0"/>
          <c:showVal val="0"/>
          <c:showCatName val="0"/>
          <c:showSerName val="0"/>
          <c:showPercent val="0"/>
          <c:showBubbleSize val="0"/>
        </c:dLbls>
        <c:gapWidth val="40"/>
        <c:overlap val="100"/>
        <c:axId val="858993824"/>
        <c:axId val="858993040"/>
      </c:barChart>
      <c:catAx>
        <c:axId val="858993824"/>
        <c:scaling>
          <c:orientation val="minMax"/>
        </c:scaling>
        <c:delete val="0"/>
        <c:axPos val="b"/>
        <c:title>
          <c:tx>
            <c:rich>
              <a:bodyPr/>
              <a:lstStyle/>
              <a:p>
                <a:pPr>
                  <a:defRPr/>
                </a:pPr>
                <a:r>
                  <a:rPr lang="en-US" sz="1800" b="1" i="0" baseline="0" dirty="0" smtClean="0">
                    <a:effectLst/>
                  </a:rPr>
                  <a:t>Average number of lung transplants per year</a:t>
                </a:r>
                <a:endParaRPr lang="en-US" dirty="0">
                  <a:effectLst/>
                </a:endParaRPr>
              </a:p>
            </c:rich>
          </c:tx>
          <c:layout/>
          <c:overlay val="0"/>
        </c:title>
        <c:numFmt formatCode="General" sourceLinked="0"/>
        <c:majorTickMark val="out"/>
        <c:minorTickMark val="none"/>
        <c:tickLblPos val="nextTo"/>
        <c:txPr>
          <a:bodyPr/>
          <a:lstStyle/>
          <a:p>
            <a:pPr>
              <a:defRPr sz="1500" b="1"/>
            </a:pPr>
            <a:endParaRPr lang="en-US"/>
          </a:p>
        </c:txPr>
        <c:crossAx val="858993040"/>
        <c:crosses val="autoZero"/>
        <c:auto val="1"/>
        <c:lblAlgn val="ctr"/>
        <c:lblOffset val="100"/>
        <c:noMultiLvlLbl val="0"/>
      </c:catAx>
      <c:valAx>
        <c:axId val="858993040"/>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858993824"/>
        <c:crosses val="autoZero"/>
        <c:crossBetween val="between"/>
        <c:majorUnit val="0.2"/>
      </c:valAx>
      <c:spPr>
        <a:solidFill>
          <a:srgbClr val="000000"/>
        </a:solidFill>
        <a:ln w="12700">
          <a:solidFill>
            <a:srgbClr val="FFFFFF"/>
          </a:solidFill>
        </a:ln>
      </c:spPr>
    </c:plotArea>
    <c:legend>
      <c:legendPos val="t"/>
      <c:layout>
        <c:manualLayout>
          <c:xMode val="edge"/>
          <c:yMode val="edge"/>
          <c:x val="0.2299533391659376"/>
          <c:y val="3.90625E-2"/>
          <c:w val="0.60184893554972296"/>
          <c:h val="5.8834071522309711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950658411288333"/>
          <c:y val="0.12857796095800522"/>
          <c:w val="0.86504946497072477"/>
          <c:h val="0.73363312007874026"/>
        </c:manualLayout>
      </c:layout>
      <c:barChart>
        <c:barDir val="col"/>
        <c:grouping val="percentStacked"/>
        <c:varyColors val="0"/>
        <c:ser>
          <c:idx val="0"/>
          <c:order val="0"/>
          <c:tx>
            <c:strRef>
              <c:f>Sheet1!$B$1</c:f>
              <c:strCache>
                <c:ptCount val="1"/>
                <c:pt idx="0">
                  <c:v>0-&lt;2 hours</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cat>
            <c:strRef>
              <c:f>Sheet1!$A$2:$A$3</c:f>
              <c:strCache>
                <c:ptCount val="2"/>
                <c:pt idx="0">
                  <c:v>Bilateral/Double Lung</c:v>
                </c:pt>
                <c:pt idx="1">
                  <c:v>Single Lung</c:v>
                </c:pt>
              </c:strCache>
            </c:strRef>
          </c:cat>
          <c:val>
            <c:numRef>
              <c:f>Sheet1!$B$2:$B$3</c:f>
              <c:numCache>
                <c:formatCode>General</c:formatCode>
                <c:ptCount val="2"/>
                <c:pt idx="0">
                  <c:v>79</c:v>
                </c:pt>
                <c:pt idx="1">
                  <c:v>179</c:v>
                </c:pt>
              </c:numCache>
            </c:numRef>
          </c:val>
        </c:ser>
        <c:ser>
          <c:idx val="1"/>
          <c:order val="1"/>
          <c:tx>
            <c:strRef>
              <c:f>Sheet1!$C$1</c:f>
              <c:strCache>
                <c:ptCount val="1"/>
                <c:pt idx="0">
                  <c:v>2-&lt;4 hours</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Sheet1!$A$2:$A$3</c:f>
              <c:strCache>
                <c:ptCount val="2"/>
                <c:pt idx="0">
                  <c:v>Bilateral/Double Lung</c:v>
                </c:pt>
                <c:pt idx="1">
                  <c:v>Single Lung</c:v>
                </c:pt>
              </c:strCache>
            </c:strRef>
          </c:cat>
          <c:val>
            <c:numRef>
              <c:f>Sheet1!$C$2:$C$3</c:f>
              <c:numCache>
                <c:formatCode>General</c:formatCode>
                <c:ptCount val="2"/>
                <c:pt idx="0">
                  <c:v>1987</c:v>
                </c:pt>
                <c:pt idx="1">
                  <c:v>2115</c:v>
                </c:pt>
              </c:numCache>
            </c:numRef>
          </c:val>
        </c:ser>
        <c:ser>
          <c:idx val="2"/>
          <c:order val="2"/>
          <c:tx>
            <c:strRef>
              <c:f>Sheet1!$D$1</c:f>
              <c:strCache>
                <c:ptCount val="1"/>
                <c:pt idx="0">
                  <c:v>4-&lt;6 hours</c:v>
                </c:pt>
              </c:strCache>
            </c:strRef>
          </c:tx>
          <c:spPr>
            <a:gradFill flip="none" rotWithShape="1">
              <a:gsLst>
                <a:gs pos="0">
                  <a:srgbClr val="7030A0"/>
                </a:gs>
                <a:gs pos="50000">
                  <a:srgbClr val="9900FF"/>
                </a:gs>
                <a:gs pos="100000">
                  <a:srgbClr val="7030A0"/>
                </a:gs>
              </a:gsLst>
              <a:lin ang="10800000" scaled="1"/>
              <a:tileRect/>
            </a:gradFill>
            <a:ln>
              <a:solidFill>
                <a:srgbClr val="000000"/>
              </a:solidFill>
            </a:ln>
          </c:spPr>
          <c:invertIfNegative val="0"/>
          <c:cat>
            <c:strRef>
              <c:f>Sheet1!$A$2:$A$3</c:f>
              <c:strCache>
                <c:ptCount val="2"/>
                <c:pt idx="0">
                  <c:v>Bilateral/Double Lung</c:v>
                </c:pt>
                <c:pt idx="1">
                  <c:v>Single Lung</c:v>
                </c:pt>
              </c:strCache>
            </c:strRef>
          </c:cat>
          <c:val>
            <c:numRef>
              <c:f>Sheet1!$D$2:$D$3</c:f>
              <c:numCache>
                <c:formatCode>General</c:formatCode>
                <c:ptCount val="2"/>
                <c:pt idx="0">
                  <c:v>5832</c:v>
                </c:pt>
                <c:pt idx="1">
                  <c:v>2433</c:v>
                </c:pt>
              </c:numCache>
            </c:numRef>
          </c:val>
        </c:ser>
        <c:ser>
          <c:idx val="3"/>
          <c:order val="3"/>
          <c:tx>
            <c:strRef>
              <c:f>Sheet1!$E$1</c:f>
              <c:strCache>
                <c:ptCount val="1"/>
                <c:pt idx="0">
                  <c:v>6+ hours</c:v>
                </c:pt>
              </c:strCache>
            </c:strRef>
          </c:tx>
          <c:spPr>
            <a:gradFill>
              <a:gsLst>
                <a:gs pos="0">
                  <a:srgbClr val="C00000"/>
                </a:gs>
                <a:gs pos="50000">
                  <a:srgbClr val="FF0000"/>
                </a:gs>
                <a:gs pos="100000">
                  <a:srgbClr val="C00000"/>
                </a:gs>
              </a:gsLst>
              <a:lin ang="10800000" scaled="0"/>
            </a:gradFill>
            <a:ln>
              <a:solidFill>
                <a:schemeClr val="bg2"/>
              </a:solidFill>
            </a:ln>
          </c:spPr>
          <c:invertIfNegative val="0"/>
          <c:cat>
            <c:strRef>
              <c:f>Sheet1!$A$2:$A$3</c:f>
              <c:strCache>
                <c:ptCount val="2"/>
                <c:pt idx="0">
                  <c:v>Bilateral/Double Lung</c:v>
                </c:pt>
                <c:pt idx="1">
                  <c:v>Single Lung</c:v>
                </c:pt>
              </c:strCache>
            </c:strRef>
          </c:cat>
          <c:val>
            <c:numRef>
              <c:f>Sheet1!$E$2:$E$3</c:f>
              <c:numCache>
                <c:formatCode>General</c:formatCode>
                <c:ptCount val="2"/>
                <c:pt idx="0">
                  <c:v>5362</c:v>
                </c:pt>
                <c:pt idx="1">
                  <c:v>621</c:v>
                </c:pt>
              </c:numCache>
            </c:numRef>
          </c:val>
        </c:ser>
        <c:dLbls>
          <c:showLegendKey val="0"/>
          <c:showVal val="0"/>
          <c:showCatName val="0"/>
          <c:showSerName val="0"/>
          <c:showPercent val="0"/>
          <c:showBubbleSize val="0"/>
        </c:dLbls>
        <c:gapWidth val="40"/>
        <c:overlap val="100"/>
        <c:axId val="858990296"/>
        <c:axId val="858991864"/>
      </c:barChart>
      <c:catAx>
        <c:axId val="858990296"/>
        <c:scaling>
          <c:orientation val="minMax"/>
        </c:scaling>
        <c:delete val="0"/>
        <c:axPos val="b"/>
        <c:numFmt formatCode="General" sourceLinked="0"/>
        <c:majorTickMark val="out"/>
        <c:minorTickMark val="none"/>
        <c:tickLblPos val="nextTo"/>
        <c:txPr>
          <a:bodyPr/>
          <a:lstStyle/>
          <a:p>
            <a:pPr>
              <a:defRPr sz="1500" b="1"/>
            </a:pPr>
            <a:endParaRPr lang="en-US"/>
          </a:p>
        </c:txPr>
        <c:crossAx val="858991864"/>
        <c:crosses val="autoZero"/>
        <c:auto val="1"/>
        <c:lblAlgn val="ctr"/>
        <c:lblOffset val="100"/>
        <c:noMultiLvlLbl val="0"/>
      </c:catAx>
      <c:valAx>
        <c:axId val="858991864"/>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858990296"/>
        <c:crosses val="autoZero"/>
        <c:crossBetween val="between"/>
        <c:majorUnit val="0.2"/>
      </c:valAx>
      <c:spPr>
        <a:solidFill>
          <a:srgbClr val="000000"/>
        </a:solidFill>
        <a:ln w="12700">
          <a:solidFill>
            <a:srgbClr val="FFFFFF"/>
          </a:solidFill>
        </a:ln>
      </c:spPr>
    </c:plotArea>
    <c:legend>
      <c:legendPos val="t"/>
      <c:layout>
        <c:manualLayout>
          <c:xMode val="edge"/>
          <c:yMode val="edge"/>
          <c:x val="0.2299533391659376"/>
          <c:y val="3.90625E-2"/>
          <c:w val="0.60184893554972296"/>
          <c:h val="5.8834071522309711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1058"/>
          <c:h val="0.77074260114041071"/>
        </c:manualLayout>
      </c:layout>
      <c:scatterChart>
        <c:scatterStyle val="lineMarker"/>
        <c:varyColors val="0"/>
        <c:ser>
          <c:idx val="0"/>
          <c:order val="0"/>
          <c:tx>
            <c:strRef>
              <c:f>Sheet1!$B$1</c:f>
              <c:strCache>
                <c:ptCount val="1"/>
                <c:pt idx="0">
                  <c:v>0-&lt;2 hours (N = 200)</c:v>
                </c:pt>
              </c:strCache>
            </c:strRef>
          </c:tx>
          <c:spPr>
            <a:ln w="47625">
              <a:solidFill>
                <a:srgbClr val="00FF00"/>
              </a:solidFill>
            </a:ln>
          </c:spPr>
          <c:marker>
            <c:symbol val="none"/>
          </c:marker>
          <c:xVal>
            <c:numRef>
              <c:f>Sheet1!$A$2:$A$32</c:f>
              <c:numCache>
                <c:formatCode>General</c:formatCode>
                <c:ptCount val="3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numCache>
            </c:numRef>
          </c:xVal>
          <c:yVal>
            <c:numRef>
              <c:f>Sheet1!$B$2:$B$32</c:f>
              <c:numCache>
                <c:formatCode>General</c:formatCode>
                <c:ptCount val="31"/>
                <c:pt idx="0">
                  <c:v>100</c:v>
                </c:pt>
                <c:pt idx="1">
                  <c:v>100</c:v>
                </c:pt>
                <c:pt idx="2">
                  <c:v>100</c:v>
                </c:pt>
                <c:pt idx="3">
                  <c:v>100</c:v>
                </c:pt>
                <c:pt idx="4">
                  <c:v>100</c:v>
                </c:pt>
                <c:pt idx="5">
                  <c:v>99.497</c:v>
                </c:pt>
                <c:pt idx="6">
                  <c:v>99.497</c:v>
                </c:pt>
                <c:pt idx="7">
                  <c:v>99.497</c:v>
                </c:pt>
                <c:pt idx="8">
                  <c:v>99.497</c:v>
                </c:pt>
                <c:pt idx="9">
                  <c:v>99.497</c:v>
                </c:pt>
                <c:pt idx="10">
                  <c:v>99.497</c:v>
                </c:pt>
                <c:pt idx="11">
                  <c:v>99.497</c:v>
                </c:pt>
                <c:pt idx="12">
                  <c:v>99.497</c:v>
                </c:pt>
                <c:pt idx="13">
                  <c:v>99.497</c:v>
                </c:pt>
                <c:pt idx="14">
                  <c:v>99.497</c:v>
                </c:pt>
                <c:pt idx="15">
                  <c:v>99.497</c:v>
                </c:pt>
                <c:pt idx="16">
                  <c:v>99.497</c:v>
                </c:pt>
                <c:pt idx="17">
                  <c:v>99.497</c:v>
                </c:pt>
                <c:pt idx="18">
                  <c:v>99.497</c:v>
                </c:pt>
                <c:pt idx="19">
                  <c:v>99.497</c:v>
                </c:pt>
                <c:pt idx="20">
                  <c:v>99.497</c:v>
                </c:pt>
                <c:pt idx="21">
                  <c:v>99.497</c:v>
                </c:pt>
                <c:pt idx="22">
                  <c:v>99.497</c:v>
                </c:pt>
                <c:pt idx="23">
                  <c:v>99.497</c:v>
                </c:pt>
                <c:pt idx="24">
                  <c:v>99.497</c:v>
                </c:pt>
                <c:pt idx="25">
                  <c:v>99.497</c:v>
                </c:pt>
                <c:pt idx="26">
                  <c:v>99.497</c:v>
                </c:pt>
                <c:pt idx="27">
                  <c:v>98.995000000000005</c:v>
                </c:pt>
                <c:pt idx="28">
                  <c:v>98.995000000000005</c:v>
                </c:pt>
                <c:pt idx="29">
                  <c:v>98.492000000000004</c:v>
                </c:pt>
                <c:pt idx="30">
                  <c:v>98.492000000000004</c:v>
                </c:pt>
              </c:numCache>
            </c:numRef>
          </c:yVal>
          <c:smooth val="0"/>
        </c:ser>
        <c:ser>
          <c:idx val="1"/>
          <c:order val="1"/>
          <c:tx>
            <c:strRef>
              <c:f>Sheet1!$C$1</c:f>
              <c:strCache>
                <c:ptCount val="1"/>
                <c:pt idx="0">
                  <c:v>2-&lt;4 hours (N = 3,473)</c:v>
                </c:pt>
              </c:strCache>
            </c:strRef>
          </c:tx>
          <c:spPr>
            <a:ln w="47625">
              <a:solidFill>
                <a:srgbClr val="00FFFF"/>
              </a:solidFill>
            </a:ln>
          </c:spPr>
          <c:marker>
            <c:symbol val="none"/>
          </c:marker>
          <c:xVal>
            <c:numRef>
              <c:f>Sheet1!$A$2:$A$32</c:f>
              <c:numCache>
                <c:formatCode>General</c:formatCode>
                <c:ptCount val="3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numCache>
            </c:numRef>
          </c:xVal>
          <c:yVal>
            <c:numRef>
              <c:f>Sheet1!$C$2:$C$32</c:f>
              <c:numCache>
                <c:formatCode>General</c:formatCode>
                <c:ptCount val="31"/>
                <c:pt idx="0">
                  <c:v>100</c:v>
                </c:pt>
                <c:pt idx="1">
                  <c:v>99.308999999999997</c:v>
                </c:pt>
                <c:pt idx="2">
                  <c:v>99.194000000000003</c:v>
                </c:pt>
                <c:pt idx="3">
                  <c:v>99.078999999999994</c:v>
                </c:pt>
                <c:pt idx="4">
                  <c:v>98.876999999999995</c:v>
                </c:pt>
                <c:pt idx="5">
                  <c:v>98.790999999999997</c:v>
                </c:pt>
                <c:pt idx="6">
                  <c:v>98.617999999999995</c:v>
                </c:pt>
                <c:pt idx="7">
                  <c:v>98.444000000000003</c:v>
                </c:pt>
                <c:pt idx="8">
                  <c:v>98.3</c:v>
                </c:pt>
                <c:pt idx="9">
                  <c:v>98.213999999999999</c:v>
                </c:pt>
                <c:pt idx="10">
                  <c:v>97.983000000000004</c:v>
                </c:pt>
                <c:pt idx="11">
                  <c:v>97.867000000000004</c:v>
                </c:pt>
                <c:pt idx="12">
                  <c:v>97.55</c:v>
                </c:pt>
                <c:pt idx="13">
                  <c:v>97.521000000000001</c:v>
                </c:pt>
                <c:pt idx="14">
                  <c:v>97.346999999999994</c:v>
                </c:pt>
                <c:pt idx="15">
                  <c:v>97.231999999999999</c:v>
                </c:pt>
                <c:pt idx="16">
                  <c:v>97.03</c:v>
                </c:pt>
                <c:pt idx="17">
                  <c:v>97.001000000000005</c:v>
                </c:pt>
                <c:pt idx="18">
                  <c:v>96.942999999999998</c:v>
                </c:pt>
                <c:pt idx="19">
                  <c:v>96.826999999999998</c:v>
                </c:pt>
                <c:pt idx="20">
                  <c:v>96.798000000000002</c:v>
                </c:pt>
                <c:pt idx="21">
                  <c:v>96.653999999999996</c:v>
                </c:pt>
                <c:pt idx="22">
                  <c:v>96.596000000000004</c:v>
                </c:pt>
                <c:pt idx="23">
                  <c:v>96.48</c:v>
                </c:pt>
                <c:pt idx="24">
                  <c:v>96.364000000000004</c:v>
                </c:pt>
                <c:pt idx="25">
                  <c:v>96.334999999999994</c:v>
                </c:pt>
                <c:pt idx="26">
                  <c:v>96.305999999999997</c:v>
                </c:pt>
                <c:pt idx="27">
                  <c:v>96.218999999999994</c:v>
                </c:pt>
                <c:pt idx="28">
                  <c:v>96.19</c:v>
                </c:pt>
                <c:pt idx="29">
                  <c:v>96.132000000000005</c:v>
                </c:pt>
                <c:pt idx="30">
                  <c:v>96.073999999999998</c:v>
                </c:pt>
              </c:numCache>
            </c:numRef>
          </c:yVal>
          <c:smooth val="0"/>
        </c:ser>
        <c:ser>
          <c:idx val="2"/>
          <c:order val="2"/>
          <c:tx>
            <c:strRef>
              <c:f>Sheet1!$D$1</c:f>
              <c:strCache>
                <c:ptCount val="1"/>
                <c:pt idx="0">
                  <c:v>4-&lt;6 hours (N = 7,031)</c:v>
                </c:pt>
              </c:strCache>
            </c:strRef>
          </c:tx>
          <c:spPr>
            <a:ln w="47625">
              <a:solidFill>
                <a:srgbClr val="9966FF"/>
              </a:solidFill>
            </a:ln>
          </c:spPr>
          <c:marker>
            <c:symbol val="none"/>
          </c:marker>
          <c:xVal>
            <c:numRef>
              <c:f>Sheet1!$A$2:$A$32</c:f>
              <c:numCache>
                <c:formatCode>General</c:formatCode>
                <c:ptCount val="3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numCache>
            </c:numRef>
          </c:xVal>
          <c:yVal>
            <c:numRef>
              <c:f>Sheet1!$D$2:$D$32</c:f>
              <c:numCache>
                <c:formatCode>General</c:formatCode>
                <c:ptCount val="31"/>
                <c:pt idx="0">
                  <c:v>100</c:v>
                </c:pt>
                <c:pt idx="1">
                  <c:v>99.516000000000005</c:v>
                </c:pt>
                <c:pt idx="2">
                  <c:v>99.245999999999995</c:v>
                </c:pt>
                <c:pt idx="3">
                  <c:v>99.174999999999997</c:v>
                </c:pt>
                <c:pt idx="4">
                  <c:v>99.046999999999997</c:v>
                </c:pt>
                <c:pt idx="5">
                  <c:v>98.933000000000007</c:v>
                </c:pt>
                <c:pt idx="6">
                  <c:v>98.805000000000007</c:v>
                </c:pt>
                <c:pt idx="7">
                  <c:v>98.676000000000002</c:v>
                </c:pt>
                <c:pt idx="8">
                  <c:v>98.575999999999993</c:v>
                </c:pt>
                <c:pt idx="9">
                  <c:v>98.491</c:v>
                </c:pt>
                <c:pt idx="10">
                  <c:v>98.433999999999997</c:v>
                </c:pt>
                <c:pt idx="11">
                  <c:v>98.334000000000003</c:v>
                </c:pt>
                <c:pt idx="12">
                  <c:v>98.12</c:v>
                </c:pt>
                <c:pt idx="13">
                  <c:v>98.048000000000002</c:v>
                </c:pt>
                <c:pt idx="14">
                  <c:v>97.933999999999997</c:v>
                </c:pt>
                <c:pt idx="15">
                  <c:v>97.790999999999997</c:v>
                </c:pt>
                <c:pt idx="16">
                  <c:v>97.662999999999997</c:v>
                </c:pt>
                <c:pt idx="17">
                  <c:v>97.649000000000001</c:v>
                </c:pt>
                <c:pt idx="18">
                  <c:v>97.576999999999998</c:v>
                </c:pt>
                <c:pt idx="19">
                  <c:v>97.52</c:v>
                </c:pt>
                <c:pt idx="20">
                  <c:v>97.376999999999995</c:v>
                </c:pt>
                <c:pt idx="21">
                  <c:v>97.32</c:v>
                </c:pt>
                <c:pt idx="22">
                  <c:v>97.248000000000005</c:v>
                </c:pt>
                <c:pt idx="23">
                  <c:v>97.147999999999996</c:v>
                </c:pt>
                <c:pt idx="24">
                  <c:v>97.075999999999993</c:v>
                </c:pt>
                <c:pt idx="25">
                  <c:v>96.962000000000003</c:v>
                </c:pt>
                <c:pt idx="26">
                  <c:v>96.775999999999996</c:v>
                </c:pt>
                <c:pt idx="27">
                  <c:v>96.747</c:v>
                </c:pt>
                <c:pt idx="28">
                  <c:v>96.647000000000006</c:v>
                </c:pt>
                <c:pt idx="29">
                  <c:v>96.561000000000007</c:v>
                </c:pt>
                <c:pt idx="30">
                  <c:v>96.531999999999996</c:v>
                </c:pt>
              </c:numCache>
            </c:numRef>
          </c:yVal>
          <c:smooth val="0"/>
        </c:ser>
        <c:ser>
          <c:idx val="3"/>
          <c:order val="3"/>
          <c:tx>
            <c:strRef>
              <c:f>Sheet1!$E$1</c:f>
              <c:strCache>
                <c:ptCount val="1"/>
                <c:pt idx="0">
                  <c:v>6+ hours (N = 5,080)</c:v>
                </c:pt>
              </c:strCache>
            </c:strRef>
          </c:tx>
          <c:spPr>
            <a:ln w="47625">
              <a:solidFill>
                <a:srgbClr val="FF0000"/>
              </a:solidFill>
            </a:ln>
          </c:spPr>
          <c:marker>
            <c:symbol val="none"/>
          </c:marker>
          <c:xVal>
            <c:numRef>
              <c:f>Sheet1!$A$2:$A$32</c:f>
              <c:numCache>
                <c:formatCode>General</c:formatCode>
                <c:ptCount val="3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numCache>
            </c:numRef>
          </c:xVal>
          <c:yVal>
            <c:numRef>
              <c:f>Sheet1!$E$2:$E$32</c:f>
              <c:numCache>
                <c:formatCode>General</c:formatCode>
                <c:ptCount val="31"/>
                <c:pt idx="0">
                  <c:v>100</c:v>
                </c:pt>
                <c:pt idx="1">
                  <c:v>98.76</c:v>
                </c:pt>
                <c:pt idx="2">
                  <c:v>98.483999999999995</c:v>
                </c:pt>
                <c:pt idx="3">
                  <c:v>98.346000000000004</c:v>
                </c:pt>
                <c:pt idx="4">
                  <c:v>98.09</c:v>
                </c:pt>
                <c:pt idx="5">
                  <c:v>97.971000000000004</c:v>
                </c:pt>
                <c:pt idx="6">
                  <c:v>97.734999999999999</c:v>
                </c:pt>
                <c:pt idx="7">
                  <c:v>97.537999999999997</c:v>
                </c:pt>
                <c:pt idx="8">
                  <c:v>97.399000000000001</c:v>
                </c:pt>
                <c:pt idx="9">
                  <c:v>97.260999999999996</c:v>
                </c:pt>
                <c:pt idx="10">
                  <c:v>97.123000000000005</c:v>
                </c:pt>
                <c:pt idx="11">
                  <c:v>97.004999999999995</c:v>
                </c:pt>
                <c:pt idx="12">
                  <c:v>96.885999999999996</c:v>
                </c:pt>
                <c:pt idx="13">
                  <c:v>96.768000000000001</c:v>
                </c:pt>
                <c:pt idx="14">
                  <c:v>96.629000000000005</c:v>
                </c:pt>
                <c:pt idx="15">
                  <c:v>96.372</c:v>
                </c:pt>
                <c:pt idx="16">
                  <c:v>96.293000000000006</c:v>
                </c:pt>
                <c:pt idx="17">
                  <c:v>96.094999999999999</c:v>
                </c:pt>
                <c:pt idx="18">
                  <c:v>96.055999999999997</c:v>
                </c:pt>
                <c:pt idx="19">
                  <c:v>95.936999999999998</c:v>
                </c:pt>
                <c:pt idx="20">
                  <c:v>95.778999999999996</c:v>
                </c:pt>
                <c:pt idx="21">
                  <c:v>95.718999999999994</c:v>
                </c:pt>
                <c:pt idx="22">
                  <c:v>95.62</c:v>
                </c:pt>
                <c:pt idx="23">
                  <c:v>95.581000000000003</c:v>
                </c:pt>
                <c:pt idx="24">
                  <c:v>95.382000000000005</c:v>
                </c:pt>
                <c:pt idx="25">
                  <c:v>95.322999999999993</c:v>
                </c:pt>
                <c:pt idx="26">
                  <c:v>95.183999999999997</c:v>
                </c:pt>
                <c:pt idx="27">
                  <c:v>95.084999999999994</c:v>
                </c:pt>
                <c:pt idx="28">
                  <c:v>95.045000000000002</c:v>
                </c:pt>
                <c:pt idx="29">
                  <c:v>94.926000000000002</c:v>
                </c:pt>
                <c:pt idx="30">
                  <c:v>94.866</c:v>
                </c:pt>
              </c:numCache>
            </c:numRef>
          </c:yVal>
          <c:smooth val="0"/>
        </c:ser>
        <c:dLbls>
          <c:showLegendKey val="0"/>
          <c:showVal val="0"/>
          <c:showCatName val="0"/>
          <c:showSerName val="0"/>
          <c:showPercent val="0"/>
          <c:showBubbleSize val="0"/>
        </c:dLbls>
        <c:axId val="847190552"/>
        <c:axId val="847191336"/>
      </c:scatterChart>
      <c:valAx>
        <c:axId val="847190552"/>
        <c:scaling>
          <c:orientation val="minMax"/>
          <c:max val="30"/>
          <c:min val="0"/>
        </c:scaling>
        <c:delete val="0"/>
        <c:axPos val="b"/>
        <c:title>
          <c:tx>
            <c:rich>
              <a:bodyPr/>
              <a:lstStyle/>
              <a:p>
                <a:pPr>
                  <a:defRPr sz="1700"/>
                </a:pPr>
                <a:r>
                  <a:rPr lang="en-US" sz="1700" smtClean="0"/>
                  <a:t>Days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847191336"/>
        <c:crosses val="autoZero"/>
        <c:crossBetween val="midCat"/>
        <c:majorUnit val="5"/>
      </c:valAx>
      <c:valAx>
        <c:axId val="847191336"/>
        <c:scaling>
          <c:orientation val="minMax"/>
          <c:max val="100"/>
          <c:min val="93"/>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manualLayout>
              <c:xMode val="edge"/>
              <c:yMode val="edge"/>
              <c:x val="1.4237916056953058E-2"/>
              <c:y val="0.27456448351970741"/>
            </c:manualLayout>
          </c:layout>
          <c:overlay val="0"/>
        </c:title>
        <c:numFmt formatCode="General" sourceLinked="1"/>
        <c:majorTickMark val="out"/>
        <c:minorTickMark val="none"/>
        <c:tickLblPos val="nextTo"/>
        <c:txPr>
          <a:bodyPr/>
          <a:lstStyle/>
          <a:p>
            <a:pPr>
              <a:defRPr sz="1500" b="1"/>
            </a:pPr>
            <a:endParaRPr lang="en-US"/>
          </a:p>
        </c:txPr>
        <c:crossAx val="847190552"/>
        <c:crosses val="autoZero"/>
        <c:crossBetween val="midCat"/>
        <c:majorUnit val="1"/>
      </c:valAx>
      <c:spPr>
        <a:solidFill>
          <a:schemeClr val="bg2"/>
        </a:solidFill>
        <a:ln>
          <a:solidFill>
            <a:schemeClr val="tx1"/>
          </a:solidFill>
        </a:ln>
      </c:spPr>
    </c:plotArea>
    <c:legend>
      <c:legendPos val="r"/>
      <c:layout>
        <c:manualLayout>
          <c:xMode val="edge"/>
          <c:yMode val="edge"/>
          <c:x val="0.14072271386430679"/>
          <c:y val="0.56500592667854699"/>
          <c:w val="0.27031031519290177"/>
          <c:h val="0.21990272736541394"/>
        </c:manualLayout>
      </c:layout>
      <c:overlay val="0"/>
      <c:spPr>
        <a:solidFill>
          <a:srgbClr val="000000"/>
        </a:solidFill>
        <a:ln>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1058"/>
          <c:h val="0.77074260114041071"/>
        </c:manualLayout>
      </c:layout>
      <c:scatterChart>
        <c:scatterStyle val="lineMarker"/>
        <c:varyColors val="0"/>
        <c:ser>
          <c:idx val="0"/>
          <c:order val="0"/>
          <c:tx>
            <c:strRef>
              <c:f>Sheet1!$B$1</c:f>
              <c:strCache>
                <c:ptCount val="1"/>
                <c:pt idx="0">
                  <c:v>0-&lt;2 hours (N = 200)</c:v>
                </c:pt>
              </c:strCache>
            </c:strRef>
          </c:tx>
          <c:spPr>
            <a:ln w="47625">
              <a:solidFill>
                <a:srgbClr val="00FF00"/>
              </a:solidFill>
            </a:ln>
          </c:spPr>
          <c:marker>
            <c:symbol val="none"/>
          </c:marker>
          <c:xVal>
            <c:numRef>
              <c:f>Sheet1!$A$2:$A$20</c:f>
              <c:numCache>
                <c:formatCode>General</c:formatCode>
                <c:ptCount val="19"/>
                <c:pt idx="0">
                  <c:v>0</c:v>
                </c:pt>
                <c:pt idx="1">
                  <c:v>8.3330000000000001E-2</c:v>
                </c:pt>
                <c:pt idx="2">
                  <c:v>0.16667000000000001</c:v>
                </c:pt>
                <c:pt idx="3">
                  <c:v>0.25</c:v>
                </c:pt>
                <c:pt idx="4">
                  <c:v>0.33333000000000002</c:v>
                </c:pt>
                <c:pt idx="5">
                  <c:v>0.41666999999999998</c:v>
                </c:pt>
                <c:pt idx="6">
                  <c:v>0.5</c:v>
                </c:pt>
                <c:pt idx="7">
                  <c:v>0.58333000000000002</c:v>
                </c:pt>
                <c:pt idx="8">
                  <c:v>0.66666999999999998</c:v>
                </c:pt>
                <c:pt idx="9">
                  <c:v>0.75</c:v>
                </c:pt>
                <c:pt idx="10">
                  <c:v>0.83333000000000002</c:v>
                </c:pt>
                <c:pt idx="11">
                  <c:v>0.91666999999999998</c:v>
                </c:pt>
                <c:pt idx="12">
                  <c:v>1</c:v>
                </c:pt>
                <c:pt idx="13">
                  <c:v>2</c:v>
                </c:pt>
                <c:pt idx="14">
                  <c:v>3</c:v>
                </c:pt>
                <c:pt idx="15">
                  <c:v>4</c:v>
                </c:pt>
                <c:pt idx="16">
                  <c:v>5</c:v>
                </c:pt>
                <c:pt idx="17">
                  <c:v>6</c:v>
                </c:pt>
                <c:pt idx="18">
                  <c:v>7</c:v>
                </c:pt>
              </c:numCache>
            </c:numRef>
          </c:xVal>
          <c:yVal>
            <c:numRef>
              <c:f>Sheet1!$B$2:$B$20</c:f>
              <c:numCache>
                <c:formatCode>General</c:formatCode>
                <c:ptCount val="19"/>
                <c:pt idx="0">
                  <c:v>100</c:v>
                </c:pt>
                <c:pt idx="1">
                  <c:v>98.492000000000004</c:v>
                </c:pt>
                <c:pt idx="2">
                  <c:v>96.977000000000004</c:v>
                </c:pt>
                <c:pt idx="3">
                  <c:v>96.468999999999994</c:v>
                </c:pt>
                <c:pt idx="4">
                  <c:v>95.445999999999998</c:v>
                </c:pt>
                <c:pt idx="5">
                  <c:v>93.906000000000006</c:v>
                </c:pt>
                <c:pt idx="6">
                  <c:v>93.393000000000001</c:v>
                </c:pt>
                <c:pt idx="7">
                  <c:v>93.393000000000001</c:v>
                </c:pt>
                <c:pt idx="8">
                  <c:v>93.393000000000001</c:v>
                </c:pt>
                <c:pt idx="9">
                  <c:v>92.88</c:v>
                </c:pt>
                <c:pt idx="10">
                  <c:v>90.819000000000003</c:v>
                </c:pt>
                <c:pt idx="11">
                  <c:v>89.787000000000006</c:v>
                </c:pt>
                <c:pt idx="12">
                  <c:v>89.265000000000001</c:v>
                </c:pt>
                <c:pt idx="13">
                  <c:v>78.004999999999995</c:v>
                </c:pt>
                <c:pt idx="14">
                  <c:v>73.206000000000003</c:v>
                </c:pt>
                <c:pt idx="15">
                  <c:v>62.692</c:v>
                </c:pt>
                <c:pt idx="16">
                  <c:v>55.692</c:v>
                </c:pt>
                <c:pt idx="17">
                  <c:v>47.073</c:v>
                </c:pt>
                <c:pt idx="18">
                  <c:v>#N/A</c:v>
                </c:pt>
              </c:numCache>
            </c:numRef>
          </c:yVal>
          <c:smooth val="0"/>
        </c:ser>
        <c:ser>
          <c:idx val="1"/>
          <c:order val="1"/>
          <c:tx>
            <c:strRef>
              <c:f>Sheet1!$C$1</c:f>
              <c:strCache>
                <c:ptCount val="1"/>
                <c:pt idx="0">
                  <c:v>2-&lt;4 hours (N = 3,473)</c:v>
                </c:pt>
              </c:strCache>
            </c:strRef>
          </c:tx>
          <c:spPr>
            <a:ln w="47625">
              <a:solidFill>
                <a:srgbClr val="00FFFF"/>
              </a:solidFill>
            </a:ln>
          </c:spPr>
          <c:marker>
            <c:symbol val="none"/>
          </c:marker>
          <c:xVal>
            <c:numRef>
              <c:f>Sheet1!$A$2:$A$20</c:f>
              <c:numCache>
                <c:formatCode>General</c:formatCode>
                <c:ptCount val="19"/>
                <c:pt idx="0">
                  <c:v>0</c:v>
                </c:pt>
                <c:pt idx="1">
                  <c:v>8.3330000000000001E-2</c:v>
                </c:pt>
                <c:pt idx="2">
                  <c:v>0.16667000000000001</c:v>
                </c:pt>
                <c:pt idx="3">
                  <c:v>0.25</c:v>
                </c:pt>
                <c:pt idx="4">
                  <c:v>0.33333000000000002</c:v>
                </c:pt>
                <c:pt idx="5">
                  <c:v>0.41666999999999998</c:v>
                </c:pt>
                <c:pt idx="6">
                  <c:v>0.5</c:v>
                </c:pt>
                <c:pt idx="7">
                  <c:v>0.58333000000000002</c:v>
                </c:pt>
                <c:pt idx="8">
                  <c:v>0.66666999999999998</c:v>
                </c:pt>
                <c:pt idx="9">
                  <c:v>0.75</c:v>
                </c:pt>
                <c:pt idx="10">
                  <c:v>0.83333000000000002</c:v>
                </c:pt>
                <c:pt idx="11">
                  <c:v>0.91666999999999998</c:v>
                </c:pt>
                <c:pt idx="12">
                  <c:v>1</c:v>
                </c:pt>
                <c:pt idx="13">
                  <c:v>2</c:v>
                </c:pt>
                <c:pt idx="14">
                  <c:v>3</c:v>
                </c:pt>
                <c:pt idx="15">
                  <c:v>4</c:v>
                </c:pt>
                <c:pt idx="16">
                  <c:v>5</c:v>
                </c:pt>
                <c:pt idx="17">
                  <c:v>6</c:v>
                </c:pt>
                <c:pt idx="18">
                  <c:v>7</c:v>
                </c:pt>
              </c:numCache>
            </c:numRef>
          </c:xVal>
          <c:yVal>
            <c:numRef>
              <c:f>Sheet1!$C$2:$C$20</c:f>
              <c:numCache>
                <c:formatCode>General</c:formatCode>
                <c:ptCount val="19"/>
                <c:pt idx="0">
                  <c:v>100</c:v>
                </c:pt>
                <c:pt idx="1">
                  <c:v>96.073999999999998</c:v>
                </c:pt>
                <c:pt idx="2">
                  <c:v>94.072000000000003</c:v>
                </c:pt>
                <c:pt idx="3">
                  <c:v>92.733000000000004</c:v>
                </c:pt>
                <c:pt idx="4">
                  <c:v>91.448999999999998</c:v>
                </c:pt>
                <c:pt idx="5">
                  <c:v>90.542000000000002</c:v>
                </c:pt>
                <c:pt idx="6">
                  <c:v>89.751000000000005</c:v>
                </c:pt>
                <c:pt idx="7">
                  <c:v>88.402000000000001</c:v>
                </c:pt>
                <c:pt idx="8">
                  <c:v>87.432000000000002</c:v>
                </c:pt>
                <c:pt idx="9">
                  <c:v>86.900999999999996</c:v>
                </c:pt>
                <c:pt idx="10">
                  <c:v>85.691000000000003</c:v>
                </c:pt>
                <c:pt idx="11">
                  <c:v>85.158000000000001</c:v>
                </c:pt>
                <c:pt idx="12">
                  <c:v>84.649000000000001</c:v>
                </c:pt>
                <c:pt idx="13">
                  <c:v>76.344999999999999</c:v>
                </c:pt>
                <c:pt idx="14">
                  <c:v>68.117999999999995</c:v>
                </c:pt>
                <c:pt idx="15">
                  <c:v>61.668999999999997</c:v>
                </c:pt>
                <c:pt idx="16">
                  <c:v>54.557000000000002</c:v>
                </c:pt>
                <c:pt idx="17">
                  <c:v>47.533000000000001</c:v>
                </c:pt>
                <c:pt idx="18">
                  <c:v>40.860999999999997</c:v>
                </c:pt>
              </c:numCache>
            </c:numRef>
          </c:yVal>
          <c:smooth val="0"/>
        </c:ser>
        <c:ser>
          <c:idx val="2"/>
          <c:order val="2"/>
          <c:tx>
            <c:strRef>
              <c:f>Sheet1!$D$1</c:f>
              <c:strCache>
                <c:ptCount val="1"/>
                <c:pt idx="0">
                  <c:v>4-&lt;6 hours (N = 7,031)</c:v>
                </c:pt>
              </c:strCache>
            </c:strRef>
          </c:tx>
          <c:spPr>
            <a:ln w="47625">
              <a:solidFill>
                <a:srgbClr val="9966FF"/>
              </a:solidFill>
            </a:ln>
          </c:spPr>
          <c:marker>
            <c:symbol val="none"/>
          </c:marker>
          <c:xVal>
            <c:numRef>
              <c:f>Sheet1!$A$2:$A$20</c:f>
              <c:numCache>
                <c:formatCode>General</c:formatCode>
                <c:ptCount val="19"/>
                <c:pt idx="0">
                  <c:v>0</c:v>
                </c:pt>
                <c:pt idx="1">
                  <c:v>8.3330000000000001E-2</c:v>
                </c:pt>
                <c:pt idx="2">
                  <c:v>0.16667000000000001</c:v>
                </c:pt>
                <c:pt idx="3">
                  <c:v>0.25</c:v>
                </c:pt>
                <c:pt idx="4">
                  <c:v>0.33333000000000002</c:v>
                </c:pt>
                <c:pt idx="5">
                  <c:v>0.41666999999999998</c:v>
                </c:pt>
                <c:pt idx="6">
                  <c:v>0.5</c:v>
                </c:pt>
                <c:pt idx="7">
                  <c:v>0.58333000000000002</c:v>
                </c:pt>
                <c:pt idx="8">
                  <c:v>0.66666999999999998</c:v>
                </c:pt>
                <c:pt idx="9">
                  <c:v>0.75</c:v>
                </c:pt>
                <c:pt idx="10">
                  <c:v>0.83333000000000002</c:v>
                </c:pt>
                <c:pt idx="11">
                  <c:v>0.91666999999999998</c:v>
                </c:pt>
                <c:pt idx="12">
                  <c:v>1</c:v>
                </c:pt>
                <c:pt idx="13">
                  <c:v>2</c:v>
                </c:pt>
                <c:pt idx="14">
                  <c:v>3</c:v>
                </c:pt>
                <c:pt idx="15">
                  <c:v>4</c:v>
                </c:pt>
                <c:pt idx="16">
                  <c:v>5</c:v>
                </c:pt>
                <c:pt idx="17">
                  <c:v>6</c:v>
                </c:pt>
                <c:pt idx="18">
                  <c:v>7</c:v>
                </c:pt>
              </c:numCache>
            </c:numRef>
          </c:xVal>
          <c:yVal>
            <c:numRef>
              <c:f>Sheet1!$D$2:$D$20</c:f>
              <c:numCache>
                <c:formatCode>General</c:formatCode>
                <c:ptCount val="19"/>
                <c:pt idx="0">
                  <c:v>100</c:v>
                </c:pt>
                <c:pt idx="1">
                  <c:v>96.531999999999996</c:v>
                </c:pt>
                <c:pt idx="2">
                  <c:v>95.137</c:v>
                </c:pt>
                <c:pt idx="3">
                  <c:v>94.052999999999997</c:v>
                </c:pt>
                <c:pt idx="4">
                  <c:v>93.152000000000001</c:v>
                </c:pt>
                <c:pt idx="5">
                  <c:v>92.206000000000003</c:v>
                </c:pt>
                <c:pt idx="6">
                  <c:v>91.433000000000007</c:v>
                </c:pt>
                <c:pt idx="7">
                  <c:v>90.540999999999997</c:v>
                </c:pt>
                <c:pt idx="8">
                  <c:v>89.793999999999997</c:v>
                </c:pt>
                <c:pt idx="9">
                  <c:v>88.912000000000006</c:v>
                </c:pt>
                <c:pt idx="10">
                  <c:v>88.204999999999998</c:v>
                </c:pt>
                <c:pt idx="11">
                  <c:v>87.436999999999998</c:v>
                </c:pt>
                <c:pt idx="12">
                  <c:v>86.706000000000003</c:v>
                </c:pt>
                <c:pt idx="13">
                  <c:v>77.918999999999997</c:v>
                </c:pt>
                <c:pt idx="14">
                  <c:v>69.691999999999993</c:v>
                </c:pt>
                <c:pt idx="15">
                  <c:v>62.944000000000003</c:v>
                </c:pt>
                <c:pt idx="16">
                  <c:v>56.247</c:v>
                </c:pt>
                <c:pt idx="17">
                  <c:v>50.216999999999999</c:v>
                </c:pt>
                <c:pt idx="18">
                  <c:v>44.249000000000002</c:v>
                </c:pt>
              </c:numCache>
            </c:numRef>
          </c:yVal>
          <c:smooth val="0"/>
        </c:ser>
        <c:ser>
          <c:idx val="3"/>
          <c:order val="3"/>
          <c:tx>
            <c:strRef>
              <c:f>Sheet1!$E$1</c:f>
              <c:strCache>
                <c:ptCount val="1"/>
                <c:pt idx="0">
                  <c:v>6+ hours (N = 5,080)</c:v>
                </c:pt>
              </c:strCache>
            </c:strRef>
          </c:tx>
          <c:spPr>
            <a:ln w="47625">
              <a:solidFill>
                <a:srgbClr val="FF0000"/>
              </a:solidFill>
            </a:ln>
          </c:spPr>
          <c:marker>
            <c:symbol val="none"/>
          </c:marker>
          <c:xVal>
            <c:numRef>
              <c:f>Sheet1!$A$2:$A$20</c:f>
              <c:numCache>
                <c:formatCode>General</c:formatCode>
                <c:ptCount val="19"/>
                <c:pt idx="0">
                  <c:v>0</c:v>
                </c:pt>
                <c:pt idx="1">
                  <c:v>8.3330000000000001E-2</c:v>
                </c:pt>
                <c:pt idx="2">
                  <c:v>0.16667000000000001</c:v>
                </c:pt>
                <c:pt idx="3">
                  <c:v>0.25</c:v>
                </c:pt>
                <c:pt idx="4">
                  <c:v>0.33333000000000002</c:v>
                </c:pt>
                <c:pt idx="5">
                  <c:v>0.41666999999999998</c:v>
                </c:pt>
                <c:pt idx="6">
                  <c:v>0.5</c:v>
                </c:pt>
                <c:pt idx="7">
                  <c:v>0.58333000000000002</c:v>
                </c:pt>
                <c:pt idx="8">
                  <c:v>0.66666999999999998</c:v>
                </c:pt>
                <c:pt idx="9">
                  <c:v>0.75</c:v>
                </c:pt>
                <c:pt idx="10">
                  <c:v>0.83333000000000002</c:v>
                </c:pt>
                <c:pt idx="11">
                  <c:v>0.91666999999999998</c:v>
                </c:pt>
                <c:pt idx="12">
                  <c:v>1</c:v>
                </c:pt>
                <c:pt idx="13">
                  <c:v>2</c:v>
                </c:pt>
                <c:pt idx="14">
                  <c:v>3</c:v>
                </c:pt>
                <c:pt idx="15">
                  <c:v>4</c:v>
                </c:pt>
                <c:pt idx="16">
                  <c:v>5</c:v>
                </c:pt>
                <c:pt idx="17">
                  <c:v>6</c:v>
                </c:pt>
                <c:pt idx="18">
                  <c:v>7</c:v>
                </c:pt>
              </c:numCache>
            </c:numRef>
          </c:xVal>
          <c:yVal>
            <c:numRef>
              <c:f>Sheet1!$E$2:$E$20</c:f>
              <c:numCache>
                <c:formatCode>General</c:formatCode>
                <c:ptCount val="19"/>
                <c:pt idx="0">
                  <c:v>100</c:v>
                </c:pt>
                <c:pt idx="1">
                  <c:v>94.866</c:v>
                </c:pt>
                <c:pt idx="2">
                  <c:v>93.087000000000003</c:v>
                </c:pt>
                <c:pt idx="3">
                  <c:v>92.156999999999996</c:v>
                </c:pt>
                <c:pt idx="4">
                  <c:v>91.224000000000004</c:v>
                </c:pt>
                <c:pt idx="5">
                  <c:v>90.247</c:v>
                </c:pt>
                <c:pt idx="6">
                  <c:v>89.41</c:v>
                </c:pt>
                <c:pt idx="7">
                  <c:v>88.55</c:v>
                </c:pt>
                <c:pt idx="8">
                  <c:v>87.748999999999995</c:v>
                </c:pt>
                <c:pt idx="9">
                  <c:v>87.171999999999997</c:v>
                </c:pt>
                <c:pt idx="10">
                  <c:v>86.572999999999993</c:v>
                </c:pt>
                <c:pt idx="11">
                  <c:v>86.012</c:v>
                </c:pt>
                <c:pt idx="12">
                  <c:v>85.465999999999994</c:v>
                </c:pt>
                <c:pt idx="13">
                  <c:v>77.816000000000003</c:v>
                </c:pt>
                <c:pt idx="14">
                  <c:v>71.066999999999993</c:v>
                </c:pt>
                <c:pt idx="15">
                  <c:v>65.638000000000005</c:v>
                </c:pt>
                <c:pt idx="16">
                  <c:v>60.119</c:v>
                </c:pt>
                <c:pt idx="17">
                  <c:v>55.140999999999998</c:v>
                </c:pt>
                <c:pt idx="18">
                  <c:v>48.755000000000003</c:v>
                </c:pt>
              </c:numCache>
            </c:numRef>
          </c:yVal>
          <c:smooth val="0"/>
        </c:ser>
        <c:dLbls>
          <c:showLegendKey val="0"/>
          <c:showVal val="0"/>
          <c:showCatName val="0"/>
          <c:showSerName val="0"/>
          <c:showPercent val="0"/>
          <c:showBubbleSize val="0"/>
        </c:dLbls>
        <c:axId val="847189768"/>
        <c:axId val="847189376"/>
      </c:scatterChart>
      <c:valAx>
        <c:axId val="847189768"/>
        <c:scaling>
          <c:orientation val="minMax"/>
          <c:max val="6"/>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847189376"/>
        <c:crosses val="autoZero"/>
        <c:crossBetween val="midCat"/>
        <c:majorUnit val="1"/>
      </c:valAx>
      <c:valAx>
        <c:axId val="847189376"/>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manualLayout>
              <c:xMode val="edge"/>
              <c:yMode val="edge"/>
              <c:x val="1.4237916056953058E-2"/>
              <c:y val="0.27456448351970741"/>
            </c:manualLayout>
          </c:layout>
          <c:overlay val="0"/>
        </c:title>
        <c:numFmt formatCode="General" sourceLinked="1"/>
        <c:majorTickMark val="out"/>
        <c:minorTickMark val="none"/>
        <c:tickLblPos val="nextTo"/>
        <c:txPr>
          <a:bodyPr/>
          <a:lstStyle/>
          <a:p>
            <a:pPr>
              <a:defRPr sz="1500" b="1"/>
            </a:pPr>
            <a:endParaRPr lang="en-US"/>
          </a:p>
        </c:txPr>
        <c:crossAx val="847189768"/>
        <c:crosses val="autoZero"/>
        <c:crossBetween val="midCat"/>
        <c:majorUnit val="25"/>
      </c:valAx>
      <c:spPr>
        <a:solidFill>
          <a:schemeClr val="bg2"/>
        </a:solidFill>
        <a:ln>
          <a:solidFill>
            <a:schemeClr val="tx1"/>
          </a:solidFill>
        </a:ln>
      </c:spPr>
    </c:plotArea>
    <c:legend>
      <c:legendPos val="r"/>
      <c:layout>
        <c:manualLayout>
          <c:xMode val="edge"/>
          <c:yMode val="edge"/>
          <c:x val="0.14072271386430679"/>
          <c:y val="0.56500592667854699"/>
          <c:w val="0.27031031519290177"/>
          <c:h val="0.21990272736541394"/>
        </c:manualLayout>
      </c:layout>
      <c:overlay val="0"/>
      <c:spPr>
        <a:solidFill>
          <a:srgbClr val="000000"/>
        </a:solidFill>
        <a:ln>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233972383886795"/>
          <c:y val="3.1852034120734896E-2"/>
          <c:w val="0.8529896154285217"/>
          <c:h val="0.7702598855470999"/>
        </c:manualLayout>
      </c:layout>
      <c:barChart>
        <c:barDir val="col"/>
        <c:grouping val="clustered"/>
        <c:varyColors val="0"/>
        <c:ser>
          <c:idx val="0"/>
          <c:order val="0"/>
          <c:tx>
            <c:strRef>
              <c:f>Sheet1!$B$1</c:f>
              <c:strCache>
                <c:ptCount val="1"/>
                <c:pt idx="0">
                  <c:v>%</c:v>
                </c:pt>
              </c:strCache>
            </c:strRef>
          </c:tx>
          <c:spPr>
            <a:gradFill flip="none" rotWithShape="1">
              <a:gsLst>
                <a:gs pos="0">
                  <a:srgbClr val="00B050"/>
                </a:gs>
                <a:gs pos="50000">
                  <a:srgbClr val="00FF00"/>
                </a:gs>
                <a:gs pos="100000">
                  <a:srgbClr val="00B050"/>
                </a:gs>
              </a:gsLst>
              <a:lin ang="0" scaled="1"/>
              <a:tileRect/>
            </a:gradFill>
            <a:ln>
              <a:solidFill>
                <a:schemeClr val="bg2"/>
              </a:solidFill>
            </a:ln>
          </c:spPr>
          <c:invertIfNegative val="0"/>
          <c:cat>
            <c:strRef>
              <c:f>Sheet1!$A$2:$A$5</c:f>
              <c:strCache>
                <c:ptCount val="4"/>
                <c:pt idx="0">
                  <c:v>0-&lt;2 hours</c:v>
                </c:pt>
                <c:pt idx="1">
                  <c:v>2-&lt;4 hours</c:v>
                </c:pt>
                <c:pt idx="2">
                  <c:v>4-&lt;6 hours</c:v>
                </c:pt>
                <c:pt idx="3">
                  <c:v>6+ hours</c:v>
                </c:pt>
              </c:strCache>
            </c:strRef>
          </c:cat>
          <c:val>
            <c:numRef>
              <c:f>Sheet1!$B$2:$B$5</c:f>
              <c:numCache>
                <c:formatCode>General</c:formatCode>
                <c:ptCount val="4"/>
                <c:pt idx="0">
                  <c:v>13.533799999999999</c:v>
                </c:pt>
                <c:pt idx="1">
                  <c:v>21.440100000000001</c:v>
                </c:pt>
                <c:pt idx="2">
                  <c:v>25.845600000000001</c:v>
                </c:pt>
                <c:pt idx="3">
                  <c:v>30.542200000000001</c:v>
                </c:pt>
              </c:numCache>
            </c:numRef>
          </c:val>
        </c:ser>
        <c:dLbls>
          <c:showLegendKey val="0"/>
          <c:showVal val="0"/>
          <c:showCatName val="0"/>
          <c:showSerName val="0"/>
          <c:showPercent val="0"/>
          <c:showBubbleSize val="0"/>
        </c:dLbls>
        <c:gapWidth val="50"/>
        <c:axId val="847188592"/>
        <c:axId val="847187416"/>
      </c:barChart>
      <c:catAx>
        <c:axId val="847188592"/>
        <c:scaling>
          <c:orientation val="minMax"/>
        </c:scaling>
        <c:delete val="0"/>
        <c:axPos val="b"/>
        <c:numFmt formatCode="General" sourceLinked="1"/>
        <c:majorTickMark val="out"/>
        <c:minorTickMark val="none"/>
        <c:tickLblPos val="nextTo"/>
        <c:txPr>
          <a:bodyPr/>
          <a:lstStyle/>
          <a:p>
            <a:pPr>
              <a:defRPr sz="1500" b="1"/>
            </a:pPr>
            <a:endParaRPr lang="en-US"/>
          </a:p>
        </c:txPr>
        <c:crossAx val="847187416"/>
        <c:crosses val="autoZero"/>
        <c:auto val="1"/>
        <c:lblAlgn val="ctr"/>
        <c:lblOffset val="100"/>
        <c:tickLblSkip val="1"/>
        <c:noMultiLvlLbl val="0"/>
      </c:catAx>
      <c:valAx>
        <c:axId val="847187416"/>
        <c:scaling>
          <c:orientation val="minMax"/>
          <c:max val="40"/>
        </c:scaling>
        <c:delete val="0"/>
        <c:axPos val="l"/>
        <c:majorGridlines>
          <c:spPr>
            <a:ln>
              <a:prstDash val="sysDash"/>
            </a:ln>
          </c:spPr>
        </c:majorGridlines>
        <c:numFmt formatCode="General" sourceLinked="1"/>
        <c:majorTickMark val="out"/>
        <c:minorTickMark val="none"/>
        <c:tickLblPos val="nextTo"/>
        <c:txPr>
          <a:bodyPr/>
          <a:lstStyle/>
          <a:p>
            <a:pPr>
              <a:defRPr sz="1400" b="1"/>
            </a:pPr>
            <a:endParaRPr lang="en-US"/>
          </a:p>
        </c:txPr>
        <c:crossAx val="847188592"/>
        <c:crosses val="autoZero"/>
        <c:crossBetween val="between"/>
        <c:majorUnit val="10"/>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userShapes r:id="rId2"/>
</c:chartSpace>
</file>

<file path=ppt/charts/chart1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1058"/>
          <c:h val="0.77074260114041071"/>
        </c:manualLayout>
      </c:layout>
      <c:scatterChart>
        <c:scatterStyle val="lineMarker"/>
        <c:varyColors val="0"/>
        <c:ser>
          <c:idx val="0"/>
          <c:order val="0"/>
          <c:tx>
            <c:strRef>
              <c:f>Sheet1!$B$1</c:f>
              <c:strCache>
                <c:ptCount val="1"/>
                <c:pt idx="0">
                  <c:v>0-&lt;2 hours (N = 133)</c:v>
                </c:pt>
              </c:strCache>
            </c:strRef>
          </c:tx>
          <c:spPr>
            <a:ln w="41275">
              <a:solidFill>
                <a:srgbClr val="00FF00"/>
              </a:solidFill>
            </a:ln>
          </c:spPr>
          <c:marker>
            <c:symbol val="none"/>
          </c:marker>
          <c:xVal>
            <c:numRef>
              <c:f>Sheet1!$A$2:$A$86</c:f>
              <c:numCache>
                <c:formatCode>General</c:formatCode>
                <c:ptCount val="85"/>
                <c:pt idx="0">
                  <c:v>0</c:v>
                </c:pt>
                <c:pt idx="1">
                  <c:v>8.3330000000000001E-2</c:v>
                </c:pt>
                <c:pt idx="2">
                  <c:v>0.16667000000000001</c:v>
                </c:pt>
                <c:pt idx="3">
                  <c:v>0.25</c:v>
                </c:pt>
                <c:pt idx="4">
                  <c:v>0.33333000000000002</c:v>
                </c:pt>
                <c:pt idx="5">
                  <c:v>0.41666999999999998</c:v>
                </c:pt>
                <c:pt idx="6">
                  <c:v>0.5</c:v>
                </c:pt>
                <c:pt idx="7">
                  <c:v>0.58333000000000002</c:v>
                </c:pt>
                <c:pt idx="8">
                  <c:v>0.66666999999999998</c:v>
                </c:pt>
                <c:pt idx="9">
                  <c:v>0.75</c:v>
                </c:pt>
                <c:pt idx="10">
                  <c:v>0.83333000000000002</c:v>
                </c:pt>
                <c:pt idx="11">
                  <c:v>0.91666999999999998</c:v>
                </c:pt>
                <c:pt idx="12">
                  <c:v>1</c:v>
                </c:pt>
                <c:pt idx="13">
                  <c:v>1.0833299999999999</c:v>
                </c:pt>
                <c:pt idx="14">
                  <c:v>1.1666700000000001</c:v>
                </c:pt>
                <c:pt idx="15">
                  <c:v>1.25</c:v>
                </c:pt>
                <c:pt idx="16">
                  <c:v>1.3333299999999999</c:v>
                </c:pt>
                <c:pt idx="17">
                  <c:v>1.4166700000000001</c:v>
                </c:pt>
                <c:pt idx="18">
                  <c:v>1.5</c:v>
                </c:pt>
                <c:pt idx="19">
                  <c:v>1.5833299999999999</c:v>
                </c:pt>
                <c:pt idx="20">
                  <c:v>1.6666700000000001</c:v>
                </c:pt>
                <c:pt idx="21">
                  <c:v>1.75</c:v>
                </c:pt>
                <c:pt idx="22">
                  <c:v>1.8333299999999999</c:v>
                </c:pt>
                <c:pt idx="23">
                  <c:v>1.9166700000000001</c:v>
                </c:pt>
                <c:pt idx="24">
                  <c:v>2</c:v>
                </c:pt>
                <c:pt idx="25">
                  <c:v>2.0833300000000001</c:v>
                </c:pt>
                <c:pt idx="26">
                  <c:v>2.1666699999999999</c:v>
                </c:pt>
                <c:pt idx="27">
                  <c:v>2.25</c:v>
                </c:pt>
                <c:pt idx="28">
                  <c:v>2.3333300000000001</c:v>
                </c:pt>
                <c:pt idx="29">
                  <c:v>2.4166699999999999</c:v>
                </c:pt>
                <c:pt idx="30">
                  <c:v>2.5</c:v>
                </c:pt>
                <c:pt idx="31">
                  <c:v>2.5833300000000001</c:v>
                </c:pt>
                <c:pt idx="32">
                  <c:v>2.6666699999999999</c:v>
                </c:pt>
                <c:pt idx="33">
                  <c:v>2.75</c:v>
                </c:pt>
                <c:pt idx="34">
                  <c:v>2.8333300000000001</c:v>
                </c:pt>
                <c:pt idx="35">
                  <c:v>2.9166699999999999</c:v>
                </c:pt>
                <c:pt idx="36">
                  <c:v>3</c:v>
                </c:pt>
                <c:pt idx="37">
                  <c:v>3.0833300000000001</c:v>
                </c:pt>
                <c:pt idx="38">
                  <c:v>3.1666699999999999</c:v>
                </c:pt>
                <c:pt idx="39">
                  <c:v>3.25</c:v>
                </c:pt>
                <c:pt idx="40">
                  <c:v>3.3333300000000001</c:v>
                </c:pt>
                <c:pt idx="41">
                  <c:v>3.4166699999999999</c:v>
                </c:pt>
                <c:pt idx="42">
                  <c:v>3.5</c:v>
                </c:pt>
                <c:pt idx="43">
                  <c:v>3.5833300000000001</c:v>
                </c:pt>
                <c:pt idx="44">
                  <c:v>3.6666699999999999</c:v>
                </c:pt>
                <c:pt idx="45">
                  <c:v>3.75</c:v>
                </c:pt>
                <c:pt idx="46">
                  <c:v>3.8333300000000001</c:v>
                </c:pt>
                <c:pt idx="47">
                  <c:v>3.9166699999999999</c:v>
                </c:pt>
                <c:pt idx="48">
                  <c:v>4</c:v>
                </c:pt>
                <c:pt idx="49">
                  <c:v>4.0833300000000001</c:v>
                </c:pt>
                <c:pt idx="50">
                  <c:v>4.1666699999999999</c:v>
                </c:pt>
                <c:pt idx="51">
                  <c:v>4.25</c:v>
                </c:pt>
                <c:pt idx="52">
                  <c:v>4.3333300000000001</c:v>
                </c:pt>
                <c:pt idx="53">
                  <c:v>4.4166699999999999</c:v>
                </c:pt>
                <c:pt idx="54">
                  <c:v>4.5</c:v>
                </c:pt>
                <c:pt idx="55">
                  <c:v>4.5833300000000001</c:v>
                </c:pt>
                <c:pt idx="56">
                  <c:v>4.6666699999999999</c:v>
                </c:pt>
                <c:pt idx="57">
                  <c:v>4.75</c:v>
                </c:pt>
                <c:pt idx="58">
                  <c:v>4.8333300000000001</c:v>
                </c:pt>
                <c:pt idx="59">
                  <c:v>4.9166699999999999</c:v>
                </c:pt>
                <c:pt idx="60">
                  <c:v>5</c:v>
                </c:pt>
              </c:numCache>
            </c:numRef>
          </c:xVal>
          <c:yVal>
            <c:numRef>
              <c:f>Sheet1!$B$2:$B$86</c:f>
              <c:numCache>
                <c:formatCode>General</c:formatCode>
                <c:ptCount val="85"/>
                <c:pt idx="0">
                  <c:v>100</c:v>
                </c:pt>
                <c:pt idx="1">
                  <c:v>100</c:v>
                </c:pt>
                <c:pt idx="2">
                  <c:v>100</c:v>
                </c:pt>
                <c:pt idx="3">
                  <c:v>100</c:v>
                </c:pt>
                <c:pt idx="4">
                  <c:v>100</c:v>
                </c:pt>
                <c:pt idx="5">
                  <c:v>98.460999999999999</c:v>
                </c:pt>
                <c:pt idx="6">
                  <c:v>95.378</c:v>
                </c:pt>
                <c:pt idx="7">
                  <c:v>91.501000000000005</c:v>
                </c:pt>
                <c:pt idx="8">
                  <c:v>91.501000000000005</c:v>
                </c:pt>
                <c:pt idx="9">
                  <c:v>91.501000000000005</c:v>
                </c:pt>
                <c:pt idx="10">
                  <c:v>91.501000000000005</c:v>
                </c:pt>
                <c:pt idx="11">
                  <c:v>91.501000000000005</c:v>
                </c:pt>
                <c:pt idx="12">
                  <c:v>91.501000000000005</c:v>
                </c:pt>
                <c:pt idx="13">
                  <c:v>91.501000000000005</c:v>
                </c:pt>
                <c:pt idx="14">
                  <c:v>91.501000000000005</c:v>
                </c:pt>
                <c:pt idx="15">
                  <c:v>90.516999999999996</c:v>
                </c:pt>
                <c:pt idx="16">
                  <c:v>89.512</c:v>
                </c:pt>
                <c:pt idx="17">
                  <c:v>89.512</c:v>
                </c:pt>
                <c:pt idx="18">
                  <c:v>83.409000000000006</c:v>
                </c:pt>
                <c:pt idx="19">
                  <c:v>80.356999999999999</c:v>
                </c:pt>
                <c:pt idx="20">
                  <c:v>78.308999999999997</c:v>
                </c:pt>
                <c:pt idx="21">
                  <c:v>78.308999999999997</c:v>
                </c:pt>
                <c:pt idx="22">
                  <c:v>77.265000000000001</c:v>
                </c:pt>
                <c:pt idx="23">
                  <c:v>77.265000000000001</c:v>
                </c:pt>
                <c:pt idx="24">
                  <c:v>77.265000000000001</c:v>
                </c:pt>
                <c:pt idx="25">
                  <c:v>77.265000000000001</c:v>
                </c:pt>
                <c:pt idx="26">
                  <c:v>77.265000000000001</c:v>
                </c:pt>
                <c:pt idx="27">
                  <c:v>77.265000000000001</c:v>
                </c:pt>
                <c:pt idx="28">
                  <c:v>77.265000000000001</c:v>
                </c:pt>
                <c:pt idx="29">
                  <c:v>75.86</c:v>
                </c:pt>
                <c:pt idx="30">
                  <c:v>67.432000000000002</c:v>
                </c:pt>
                <c:pt idx="31">
                  <c:v>66.027000000000001</c:v>
                </c:pt>
                <c:pt idx="32">
                  <c:v>66.027000000000001</c:v>
                </c:pt>
                <c:pt idx="33">
                  <c:v>63.216999999999999</c:v>
                </c:pt>
                <c:pt idx="34">
                  <c:v>63.216999999999999</c:v>
                </c:pt>
                <c:pt idx="35">
                  <c:v>63.216999999999999</c:v>
                </c:pt>
                <c:pt idx="36">
                  <c:v>63.216999999999999</c:v>
                </c:pt>
                <c:pt idx="37">
                  <c:v>63.216999999999999</c:v>
                </c:pt>
                <c:pt idx="38">
                  <c:v>63.216999999999999</c:v>
                </c:pt>
                <c:pt idx="39">
                  <c:v>63.216999999999999</c:v>
                </c:pt>
                <c:pt idx="40">
                  <c:v>63.216999999999999</c:v>
                </c:pt>
                <c:pt idx="41">
                  <c:v>63.216999999999999</c:v>
                </c:pt>
                <c:pt idx="42">
                  <c:v>61.241999999999997</c:v>
                </c:pt>
                <c:pt idx="43">
                  <c:v>57.29</c:v>
                </c:pt>
                <c:pt idx="44">
                  <c:v>57.29</c:v>
                </c:pt>
                <c:pt idx="45">
                  <c:v>57.29</c:v>
                </c:pt>
                <c:pt idx="46">
                  <c:v>57.29</c:v>
                </c:pt>
                <c:pt idx="47">
                  <c:v>55.168999999999997</c:v>
                </c:pt>
                <c:pt idx="48">
                  <c:v>55.168999999999997</c:v>
                </c:pt>
                <c:pt idx="49">
                  <c:v>55.168999999999997</c:v>
                </c:pt>
                <c:pt idx="50">
                  <c:v>55.168999999999997</c:v>
                </c:pt>
                <c:pt idx="51">
                  <c:v>55.168999999999997</c:v>
                </c:pt>
                <c:pt idx="52">
                  <c:v>55.168999999999997</c:v>
                </c:pt>
                <c:pt idx="53">
                  <c:v>55.168999999999997</c:v>
                </c:pt>
                <c:pt idx="54">
                  <c:v>46.680999999999997</c:v>
                </c:pt>
                <c:pt idx="55">
                  <c:v>42.436999999999998</c:v>
                </c:pt>
                <c:pt idx="56">
                  <c:v>42.436999999999998</c:v>
                </c:pt>
                <c:pt idx="57">
                  <c:v>42.436999999999998</c:v>
                </c:pt>
                <c:pt idx="58">
                  <c:v>42.436999999999998</c:v>
                </c:pt>
                <c:pt idx="59">
                  <c:v>#N/A</c:v>
                </c:pt>
                <c:pt idx="60">
                  <c:v>#N/A</c:v>
                </c:pt>
              </c:numCache>
            </c:numRef>
          </c:yVal>
          <c:smooth val="0"/>
        </c:ser>
        <c:ser>
          <c:idx val="1"/>
          <c:order val="1"/>
          <c:tx>
            <c:strRef>
              <c:f>Sheet1!$C$1</c:f>
              <c:strCache>
                <c:ptCount val="1"/>
                <c:pt idx="0">
                  <c:v>2-&lt;4 hours (N = 2,390)</c:v>
                </c:pt>
              </c:strCache>
            </c:strRef>
          </c:tx>
          <c:spPr>
            <a:ln w="47625">
              <a:solidFill>
                <a:srgbClr val="00FFFF"/>
              </a:solidFill>
            </a:ln>
          </c:spPr>
          <c:marker>
            <c:symbol val="none"/>
          </c:marker>
          <c:xVal>
            <c:numRef>
              <c:f>Sheet1!$A$2:$A$86</c:f>
              <c:numCache>
                <c:formatCode>General</c:formatCode>
                <c:ptCount val="85"/>
                <c:pt idx="0">
                  <c:v>0</c:v>
                </c:pt>
                <c:pt idx="1">
                  <c:v>8.3330000000000001E-2</c:v>
                </c:pt>
                <c:pt idx="2">
                  <c:v>0.16667000000000001</c:v>
                </c:pt>
                <c:pt idx="3">
                  <c:v>0.25</c:v>
                </c:pt>
                <c:pt idx="4">
                  <c:v>0.33333000000000002</c:v>
                </c:pt>
                <c:pt idx="5">
                  <c:v>0.41666999999999998</c:v>
                </c:pt>
                <c:pt idx="6">
                  <c:v>0.5</c:v>
                </c:pt>
                <c:pt idx="7">
                  <c:v>0.58333000000000002</c:v>
                </c:pt>
                <c:pt idx="8">
                  <c:v>0.66666999999999998</c:v>
                </c:pt>
                <c:pt idx="9">
                  <c:v>0.75</c:v>
                </c:pt>
                <c:pt idx="10">
                  <c:v>0.83333000000000002</c:v>
                </c:pt>
                <c:pt idx="11">
                  <c:v>0.91666999999999998</c:v>
                </c:pt>
                <c:pt idx="12">
                  <c:v>1</c:v>
                </c:pt>
                <c:pt idx="13">
                  <c:v>1.0833299999999999</c:v>
                </c:pt>
                <c:pt idx="14">
                  <c:v>1.1666700000000001</c:v>
                </c:pt>
                <c:pt idx="15">
                  <c:v>1.25</c:v>
                </c:pt>
                <c:pt idx="16">
                  <c:v>1.3333299999999999</c:v>
                </c:pt>
                <c:pt idx="17">
                  <c:v>1.4166700000000001</c:v>
                </c:pt>
                <c:pt idx="18">
                  <c:v>1.5</c:v>
                </c:pt>
                <c:pt idx="19">
                  <c:v>1.5833299999999999</c:v>
                </c:pt>
                <c:pt idx="20">
                  <c:v>1.6666700000000001</c:v>
                </c:pt>
                <c:pt idx="21">
                  <c:v>1.75</c:v>
                </c:pt>
                <c:pt idx="22">
                  <c:v>1.8333299999999999</c:v>
                </c:pt>
                <c:pt idx="23">
                  <c:v>1.9166700000000001</c:v>
                </c:pt>
                <c:pt idx="24">
                  <c:v>2</c:v>
                </c:pt>
                <c:pt idx="25">
                  <c:v>2.0833300000000001</c:v>
                </c:pt>
                <c:pt idx="26">
                  <c:v>2.1666699999999999</c:v>
                </c:pt>
                <c:pt idx="27">
                  <c:v>2.25</c:v>
                </c:pt>
                <c:pt idx="28">
                  <c:v>2.3333300000000001</c:v>
                </c:pt>
                <c:pt idx="29">
                  <c:v>2.4166699999999999</c:v>
                </c:pt>
                <c:pt idx="30">
                  <c:v>2.5</c:v>
                </c:pt>
                <c:pt idx="31">
                  <c:v>2.5833300000000001</c:v>
                </c:pt>
                <c:pt idx="32">
                  <c:v>2.6666699999999999</c:v>
                </c:pt>
                <c:pt idx="33">
                  <c:v>2.75</c:v>
                </c:pt>
                <c:pt idx="34">
                  <c:v>2.8333300000000001</c:v>
                </c:pt>
                <c:pt idx="35">
                  <c:v>2.9166699999999999</c:v>
                </c:pt>
                <c:pt idx="36">
                  <c:v>3</c:v>
                </c:pt>
                <c:pt idx="37">
                  <c:v>3.0833300000000001</c:v>
                </c:pt>
                <c:pt idx="38">
                  <c:v>3.1666699999999999</c:v>
                </c:pt>
                <c:pt idx="39">
                  <c:v>3.25</c:v>
                </c:pt>
                <c:pt idx="40">
                  <c:v>3.3333300000000001</c:v>
                </c:pt>
                <c:pt idx="41">
                  <c:v>3.4166699999999999</c:v>
                </c:pt>
                <c:pt idx="42">
                  <c:v>3.5</c:v>
                </c:pt>
                <c:pt idx="43">
                  <c:v>3.5833300000000001</c:v>
                </c:pt>
                <c:pt idx="44">
                  <c:v>3.6666699999999999</c:v>
                </c:pt>
                <c:pt idx="45">
                  <c:v>3.75</c:v>
                </c:pt>
                <c:pt idx="46">
                  <c:v>3.8333300000000001</c:v>
                </c:pt>
                <c:pt idx="47">
                  <c:v>3.9166699999999999</c:v>
                </c:pt>
                <c:pt idx="48">
                  <c:v>4</c:v>
                </c:pt>
                <c:pt idx="49">
                  <c:v>4.0833300000000001</c:v>
                </c:pt>
                <c:pt idx="50">
                  <c:v>4.1666699999999999</c:v>
                </c:pt>
                <c:pt idx="51">
                  <c:v>4.25</c:v>
                </c:pt>
                <c:pt idx="52">
                  <c:v>4.3333300000000001</c:v>
                </c:pt>
                <c:pt idx="53">
                  <c:v>4.4166699999999999</c:v>
                </c:pt>
                <c:pt idx="54">
                  <c:v>4.5</c:v>
                </c:pt>
                <c:pt idx="55">
                  <c:v>4.5833300000000001</c:v>
                </c:pt>
                <c:pt idx="56">
                  <c:v>4.6666699999999999</c:v>
                </c:pt>
                <c:pt idx="57">
                  <c:v>4.75</c:v>
                </c:pt>
                <c:pt idx="58">
                  <c:v>4.8333300000000001</c:v>
                </c:pt>
                <c:pt idx="59">
                  <c:v>4.9166699999999999</c:v>
                </c:pt>
                <c:pt idx="60">
                  <c:v>5</c:v>
                </c:pt>
              </c:numCache>
            </c:numRef>
          </c:xVal>
          <c:yVal>
            <c:numRef>
              <c:f>Sheet1!$C$2:$C$86</c:f>
              <c:numCache>
                <c:formatCode>General</c:formatCode>
                <c:ptCount val="85"/>
                <c:pt idx="0">
                  <c:v>100</c:v>
                </c:pt>
                <c:pt idx="1">
                  <c:v>100</c:v>
                </c:pt>
                <c:pt idx="2">
                  <c:v>100</c:v>
                </c:pt>
                <c:pt idx="3">
                  <c:v>99.873999999999995</c:v>
                </c:pt>
                <c:pt idx="4">
                  <c:v>99.539000000000001</c:v>
                </c:pt>
                <c:pt idx="5">
                  <c:v>98.778999999999996</c:v>
                </c:pt>
                <c:pt idx="6">
                  <c:v>96.147000000000006</c:v>
                </c:pt>
                <c:pt idx="7">
                  <c:v>91.89</c:v>
                </c:pt>
                <c:pt idx="8">
                  <c:v>91.415999999999997</c:v>
                </c:pt>
                <c:pt idx="9">
                  <c:v>91.373000000000005</c:v>
                </c:pt>
                <c:pt idx="10">
                  <c:v>91.373000000000005</c:v>
                </c:pt>
                <c:pt idx="11">
                  <c:v>91.373000000000005</c:v>
                </c:pt>
                <c:pt idx="12">
                  <c:v>91.325999999999993</c:v>
                </c:pt>
                <c:pt idx="13">
                  <c:v>91.224000000000004</c:v>
                </c:pt>
                <c:pt idx="14">
                  <c:v>91.224000000000004</c:v>
                </c:pt>
                <c:pt idx="15">
                  <c:v>91.117999999999995</c:v>
                </c:pt>
                <c:pt idx="16">
                  <c:v>90.637</c:v>
                </c:pt>
                <c:pt idx="17">
                  <c:v>88.655000000000001</c:v>
                </c:pt>
                <c:pt idx="18">
                  <c:v>83.825000000000003</c:v>
                </c:pt>
                <c:pt idx="19">
                  <c:v>79.298000000000002</c:v>
                </c:pt>
                <c:pt idx="20">
                  <c:v>78.158000000000001</c:v>
                </c:pt>
                <c:pt idx="21">
                  <c:v>77.72</c:v>
                </c:pt>
                <c:pt idx="22">
                  <c:v>77.554000000000002</c:v>
                </c:pt>
                <c:pt idx="23">
                  <c:v>77.554000000000002</c:v>
                </c:pt>
                <c:pt idx="24">
                  <c:v>77.554000000000002</c:v>
                </c:pt>
                <c:pt idx="25">
                  <c:v>77.554000000000002</c:v>
                </c:pt>
                <c:pt idx="26">
                  <c:v>77.480999999999995</c:v>
                </c:pt>
                <c:pt idx="27">
                  <c:v>77.183000000000007</c:v>
                </c:pt>
                <c:pt idx="28">
                  <c:v>76.284000000000006</c:v>
                </c:pt>
                <c:pt idx="29">
                  <c:v>74.027000000000001</c:v>
                </c:pt>
                <c:pt idx="30">
                  <c:v>69.716999999999999</c:v>
                </c:pt>
                <c:pt idx="31">
                  <c:v>66.067999999999998</c:v>
                </c:pt>
                <c:pt idx="32">
                  <c:v>64.608999999999995</c:v>
                </c:pt>
                <c:pt idx="33">
                  <c:v>64.376000000000005</c:v>
                </c:pt>
                <c:pt idx="34">
                  <c:v>64.376000000000005</c:v>
                </c:pt>
                <c:pt idx="35">
                  <c:v>64.376000000000005</c:v>
                </c:pt>
                <c:pt idx="36">
                  <c:v>64.376000000000005</c:v>
                </c:pt>
                <c:pt idx="37">
                  <c:v>64.376000000000005</c:v>
                </c:pt>
                <c:pt idx="38">
                  <c:v>64.269000000000005</c:v>
                </c:pt>
                <c:pt idx="39">
                  <c:v>64.161000000000001</c:v>
                </c:pt>
                <c:pt idx="40">
                  <c:v>63.944000000000003</c:v>
                </c:pt>
                <c:pt idx="41">
                  <c:v>62.31</c:v>
                </c:pt>
                <c:pt idx="42">
                  <c:v>59.26</c:v>
                </c:pt>
                <c:pt idx="43">
                  <c:v>54.761000000000003</c:v>
                </c:pt>
                <c:pt idx="44">
                  <c:v>52.87</c:v>
                </c:pt>
                <c:pt idx="45">
                  <c:v>52.643999999999998</c:v>
                </c:pt>
                <c:pt idx="46">
                  <c:v>52.643999999999998</c:v>
                </c:pt>
                <c:pt idx="47">
                  <c:v>52.643999999999998</c:v>
                </c:pt>
                <c:pt idx="48">
                  <c:v>52.643999999999998</c:v>
                </c:pt>
                <c:pt idx="49">
                  <c:v>52.643999999999998</c:v>
                </c:pt>
                <c:pt idx="50">
                  <c:v>52.31</c:v>
                </c:pt>
                <c:pt idx="51">
                  <c:v>51.966999999999999</c:v>
                </c:pt>
                <c:pt idx="52">
                  <c:v>51.793999999999997</c:v>
                </c:pt>
                <c:pt idx="53">
                  <c:v>50.216000000000001</c:v>
                </c:pt>
                <c:pt idx="54">
                  <c:v>49.156999999999996</c:v>
                </c:pt>
                <c:pt idx="55">
                  <c:v>46.85</c:v>
                </c:pt>
                <c:pt idx="56">
                  <c:v>46.314</c:v>
                </c:pt>
                <c:pt idx="57">
                  <c:v>46.314</c:v>
                </c:pt>
                <c:pt idx="58">
                  <c:v>46.124000000000002</c:v>
                </c:pt>
                <c:pt idx="59">
                  <c:v>46.124000000000002</c:v>
                </c:pt>
                <c:pt idx="60">
                  <c:v>46.124000000000002</c:v>
                </c:pt>
              </c:numCache>
            </c:numRef>
          </c:yVal>
          <c:smooth val="0"/>
        </c:ser>
        <c:ser>
          <c:idx val="2"/>
          <c:order val="2"/>
          <c:tx>
            <c:strRef>
              <c:f>Sheet1!$D$1</c:f>
              <c:strCache>
                <c:ptCount val="1"/>
                <c:pt idx="0">
                  <c:v>4-&lt;6 hours (N = 4,817)</c:v>
                </c:pt>
              </c:strCache>
            </c:strRef>
          </c:tx>
          <c:spPr>
            <a:ln w="47625">
              <a:solidFill>
                <a:srgbClr val="9966FF"/>
              </a:solidFill>
            </a:ln>
          </c:spPr>
          <c:marker>
            <c:symbol val="none"/>
          </c:marker>
          <c:xVal>
            <c:numRef>
              <c:f>Sheet1!$A$2:$A$86</c:f>
              <c:numCache>
                <c:formatCode>General</c:formatCode>
                <c:ptCount val="85"/>
                <c:pt idx="0">
                  <c:v>0</c:v>
                </c:pt>
                <c:pt idx="1">
                  <c:v>8.3330000000000001E-2</c:v>
                </c:pt>
                <c:pt idx="2">
                  <c:v>0.16667000000000001</c:v>
                </c:pt>
                <c:pt idx="3">
                  <c:v>0.25</c:v>
                </c:pt>
                <c:pt idx="4">
                  <c:v>0.33333000000000002</c:v>
                </c:pt>
                <c:pt idx="5">
                  <c:v>0.41666999999999998</c:v>
                </c:pt>
                <c:pt idx="6">
                  <c:v>0.5</c:v>
                </c:pt>
                <c:pt idx="7">
                  <c:v>0.58333000000000002</c:v>
                </c:pt>
                <c:pt idx="8">
                  <c:v>0.66666999999999998</c:v>
                </c:pt>
                <c:pt idx="9">
                  <c:v>0.75</c:v>
                </c:pt>
                <c:pt idx="10">
                  <c:v>0.83333000000000002</c:v>
                </c:pt>
                <c:pt idx="11">
                  <c:v>0.91666999999999998</c:v>
                </c:pt>
                <c:pt idx="12">
                  <c:v>1</c:v>
                </c:pt>
                <c:pt idx="13">
                  <c:v>1.0833299999999999</c:v>
                </c:pt>
                <c:pt idx="14">
                  <c:v>1.1666700000000001</c:v>
                </c:pt>
                <c:pt idx="15">
                  <c:v>1.25</c:v>
                </c:pt>
                <c:pt idx="16">
                  <c:v>1.3333299999999999</c:v>
                </c:pt>
                <c:pt idx="17">
                  <c:v>1.4166700000000001</c:v>
                </c:pt>
                <c:pt idx="18">
                  <c:v>1.5</c:v>
                </c:pt>
                <c:pt idx="19">
                  <c:v>1.5833299999999999</c:v>
                </c:pt>
                <c:pt idx="20">
                  <c:v>1.6666700000000001</c:v>
                </c:pt>
                <c:pt idx="21">
                  <c:v>1.75</c:v>
                </c:pt>
                <c:pt idx="22">
                  <c:v>1.8333299999999999</c:v>
                </c:pt>
                <c:pt idx="23">
                  <c:v>1.9166700000000001</c:v>
                </c:pt>
                <c:pt idx="24">
                  <c:v>2</c:v>
                </c:pt>
                <c:pt idx="25">
                  <c:v>2.0833300000000001</c:v>
                </c:pt>
                <c:pt idx="26">
                  <c:v>2.1666699999999999</c:v>
                </c:pt>
                <c:pt idx="27">
                  <c:v>2.25</c:v>
                </c:pt>
                <c:pt idx="28">
                  <c:v>2.3333300000000001</c:v>
                </c:pt>
                <c:pt idx="29">
                  <c:v>2.4166699999999999</c:v>
                </c:pt>
                <c:pt idx="30">
                  <c:v>2.5</c:v>
                </c:pt>
                <c:pt idx="31">
                  <c:v>2.5833300000000001</c:v>
                </c:pt>
                <c:pt idx="32">
                  <c:v>2.6666699999999999</c:v>
                </c:pt>
                <c:pt idx="33">
                  <c:v>2.75</c:v>
                </c:pt>
                <c:pt idx="34">
                  <c:v>2.8333300000000001</c:v>
                </c:pt>
                <c:pt idx="35">
                  <c:v>2.9166699999999999</c:v>
                </c:pt>
                <c:pt idx="36">
                  <c:v>3</c:v>
                </c:pt>
                <c:pt idx="37">
                  <c:v>3.0833300000000001</c:v>
                </c:pt>
                <c:pt idx="38">
                  <c:v>3.1666699999999999</c:v>
                </c:pt>
                <c:pt idx="39">
                  <c:v>3.25</c:v>
                </c:pt>
                <c:pt idx="40">
                  <c:v>3.3333300000000001</c:v>
                </c:pt>
                <c:pt idx="41">
                  <c:v>3.4166699999999999</c:v>
                </c:pt>
                <c:pt idx="42">
                  <c:v>3.5</c:v>
                </c:pt>
                <c:pt idx="43">
                  <c:v>3.5833300000000001</c:v>
                </c:pt>
                <c:pt idx="44">
                  <c:v>3.6666699999999999</c:v>
                </c:pt>
                <c:pt idx="45">
                  <c:v>3.75</c:v>
                </c:pt>
                <c:pt idx="46">
                  <c:v>3.8333300000000001</c:v>
                </c:pt>
                <c:pt idx="47">
                  <c:v>3.9166699999999999</c:v>
                </c:pt>
                <c:pt idx="48">
                  <c:v>4</c:v>
                </c:pt>
                <c:pt idx="49">
                  <c:v>4.0833300000000001</c:v>
                </c:pt>
                <c:pt idx="50">
                  <c:v>4.1666699999999999</c:v>
                </c:pt>
                <c:pt idx="51">
                  <c:v>4.25</c:v>
                </c:pt>
                <c:pt idx="52">
                  <c:v>4.3333300000000001</c:v>
                </c:pt>
                <c:pt idx="53">
                  <c:v>4.4166699999999999</c:v>
                </c:pt>
                <c:pt idx="54">
                  <c:v>4.5</c:v>
                </c:pt>
                <c:pt idx="55">
                  <c:v>4.5833300000000001</c:v>
                </c:pt>
                <c:pt idx="56">
                  <c:v>4.6666699999999999</c:v>
                </c:pt>
                <c:pt idx="57">
                  <c:v>4.75</c:v>
                </c:pt>
                <c:pt idx="58">
                  <c:v>4.8333300000000001</c:v>
                </c:pt>
                <c:pt idx="59">
                  <c:v>4.9166699999999999</c:v>
                </c:pt>
                <c:pt idx="60">
                  <c:v>5</c:v>
                </c:pt>
              </c:numCache>
            </c:numRef>
          </c:xVal>
          <c:yVal>
            <c:numRef>
              <c:f>Sheet1!$D$2:$D$86</c:f>
              <c:numCache>
                <c:formatCode>General</c:formatCode>
                <c:ptCount val="85"/>
                <c:pt idx="0">
                  <c:v>100</c:v>
                </c:pt>
                <c:pt idx="1">
                  <c:v>100</c:v>
                </c:pt>
                <c:pt idx="2">
                  <c:v>99.978999999999999</c:v>
                </c:pt>
                <c:pt idx="3">
                  <c:v>99.855000000000004</c:v>
                </c:pt>
                <c:pt idx="4">
                  <c:v>99.478999999999999</c:v>
                </c:pt>
                <c:pt idx="5">
                  <c:v>99.039000000000001</c:v>
                </c:pt>
                <c:pt idx="6">
                  <c:v>95.855000000000004</c:v>
                </c:pt>
                <c:pt idx="7">
                  <c:v>90.656999999999996</c:v>
                </c:pt>
                <c:pt idx="8">
                  <c:v>90.251999999999995</c:v>
                </c:pt>
                <c:pt idx="9">
                  <c:v>90.21</c:v>
                </c:pt>
                <c:pt idx="10">
                  <c:v>90.21</c:v>
                </c:pt>
                <c:pt idx="11">
                  <c:v>90.186999999999998</c:v>
                </c:pt>
                <c:pt idx="12">
                  <c:v>90.186999999999998</c:v>
                </c:pt>
                <c:pt idx="13">
                  <c:v>90.138999999999996</c:v>
                </c:pt>
                <c:pt idx="14">
                  <c:v>90.138999999999996</c:v>
                </c:pt>
                <c:pt idx="15">
                  <c:v>90.06</c:v>
                </c:pt>
                <c:pt idx="16">
                  <c:v>89.561000000000007</c:v>
                </c:pt>
                <c:pt idx="17">
                  <c:v>88.087000000000003</c:v>
                </c:pt>
                <c:pt idx="18">
                  <c:v>83.292000000000002</c:v>
                </c:pt>
                <c:pt idx="19">
                  <c:v>77.525999999999996</c:v>
                </c:pt>
                <c:pt idx="20">
                  <c:v>76.725999999999999</c:v>
                </c:pt>
                <c:pt idx="21">
                  <c:v>76.403999999999996</c:v>
                </c:pt>
                <c:pt idx="22">
                  <c:v>76.376000000000005</c:v>
                </c:pt>
                <c:pt idx="23">
                  <c:v>76.349000000000004</c:v>
                </c:pt>
                <c:pt idx="24">
                  <c:v>76.349000000000004</c:v>
                </c:pt>
                <c:pt idx="25">
                  <c:v>76.283000000000001</c:v>
                </c:pt>
                <c:pt idx="26">
                  <c:v>76.106999999999999</c:v>
                </c:pt>
                <c:pt idx="27">
                  <c:v>76</c:v>
                </c:pt>
                <c:pt idx="28">
                  <c:v>75.103999999999999</c:v>
                </c:pt>
                <c:pt idx="29">
                  <c:v>73.231999999999999</c:v>
                </c:pt>
                <c:pt idx="30">
                  <c:v>69.088999999999999</c:v>
                </c:pt>
                <c:pt idx="31">
                  <c:v>65.215999999999994</c:v>
                </c:pt>
                <c:pt idx="32">
                  <c:v>64.376000000000005</c:v>
                </c:pt>
                <c:pt idx="33">
                  <c:v>64.265000000000001</c:v>
                </c:pt>
                <c:pt idx="34">
                  <c:v>64.19</c:v>
                </c:pt>
                <c:pt idx="35">
                  <c:v>64.19</c:v>
                </c:pt>
                <c:pt idx="36">
                  <c:v>64.108000000000004</c:v>
                </c:pt>
                <c:pt idx="37">
                  <c:v>64.108000000000004</c:v>
                </c:pt>
                <c:pt idx="38">
                  <c:v>64.057000000000002</c:v>
                </c:pt>
                <c:pt idx="39">
                  <c:v>63.701999999999998</c:v>
                </c:pt>
                <c:pt idx="40">
                  <c:v>63.241999999999997</c:v>
                </c:pt>
                <c:pt idx="41">
                  <c:v>62.112000000000002</c:v>
                </c:pt>
                <c:pt idx="42">
                  <c:v>58.814</c:v>
                </c:pt>
                <c:pt idx="43">
                  <c:v>55.286999999999999</c:v>
                </c:pt>
                <c:pt idx="44">
                  <c:v>54.765000000000001</c:v>
                </c:pt>
                <c:pt idx="45">
                  <c:v>54.606999999999999</c:v>
                </c:pt>
                <c:pt idx="46">
                  <c:v>54.606999999999999</c:v>
                </c:pt>
                <c:pt idx="47">
                  <c:v>54.606999999999999</c:v>
                </c:pt>
                <c:pt idx="48">
                  <c:v>54.606999999999999</c:v>
                </c:pt>
                <c:pt idx="49">
                  <c:v>54.606999999999999</c:v>
                </c:pt>
                <c:pt idx="50">
                  <c:v>54.53</c:v>
                </c:pt>
                <c:pt idx="51">
                  <c:v>53.905000000000001</c:v>
                </c:pt>
                <c:pt idx="52">
                  <c:v>53.045000000000002</c:v>
                </c:pt>
                <c:pt idx="53">
                  <c:v>51.713000000000001</c:v>
                </c:pt>
                <c:pt idx="54">
                  <c:v>48.81</c:v>
                </c:pt>
                <c:pt idx="55">
                  <c:v>46.347999999999999</c:v>
                </c:pt>
                <c:pt idx="56">
                  <c:v>46.026000000000003</c:v>
                </c:pt>
                <c:pt idx="57">
                  <c:v>45.945</c:v>
                </c:pt>
                <c:pt idx="58">
                  <c:v>45.945</c:v>
                </c:pt>
                <c:pt idx="59">
                  <c:v>45.945</c:v>
                </c:pt>
                <c:pt idx="60">
                  <c:v>45.945</c:v>
                </c:pt>
              </c:numCache>
            </c:numRef>
          </c:yVal>
          <c:smooth val="0"/>
        </c:ser>
        <c:ser>
          <c:idx val="3"/>
          <c:order val="3"/>
          <c:tx>
            <c:strRef>
              <c:f>Sheet1!$E$1</c:f>
              <c:strCache>
                <c:ptCount val="1"/>
                <c:pt idx="0">
                  <c:v>6+ hours (N = 2,717)</c:v>
                </c:pt>
              </c:strCache>
            </c:strRef>
          </c:tx>
          <c:spPr>
            <a:ln w="47625">
              <a:solidFill>
                <a:srgbClr val="FF0000"/>
              </a:solidFill>
            </a:ln>
          </c:spPr>
          <c:marker>
            <c:symbol val="none"/>
          </c:marker>
          <c:xVal>
            <c:numRef>
              <c:f>Sheet1!$A$2:$A$86</c:f>
              <c:numCache>
                <c:formatCode>General</c:formatCode>
                <c:ptCount val="85"/>
                <c:pt idx="0">
                  <c:v>0</c:v>
                </c:pt>
                <c:pt idx="1">
                  <c:v>8.3330000000000001E-2</c:v>
                </c:pt>
                <c:pt idx="2">
                  <c:v>0.16667000000000001</c:v>
                </c:pt>
                <c:pt idx="3">
                  <c:v>0.25</c:v>
                </c:pt>
                <c:pt idx="4">
                  <c:v>0.33333000000000002</c:v>
                </c:pt>
                <c:pt idx="5">
                  <c:v>0.41666999999999998</c:v>
                </c:pt>
                <c:pt idx="6">
                  <c:v>0.5</c:v>
                </c:pt>
                <c:pt idx="7">
                  <c:v>0.58333000000000002</c:v>
                </c:pt>
                <c:pt idx="8">
                  <c:v>0.66666999999999998</c:v>
                </c:pt>
                <c:pt idx="9">
                  <c:v>0.75</c:v>
                </c:pt>
                <c:pt idx="10">
                  <c:v>0.83333000000000002</c:v>
                </c:pt>
                <c:pt idx="11">
                  <c:v>0.91666999999999998</c:v>
                </c:pt>
                <c:pt idx="12">
                  <c:v>1</c:v>
                </c:pt>
                <c:pt idx="13">
                  <c:v>1.0833299999999999</c:v>
                </c:pt>
                <c:pt idx="14">
                  <c:v>1.1666700000000001</c:v>
                </c:pt>
                <c:pt idx="15">
                  <c:v>1.25</c:v>
                </c:pt>
                <c:pt idx="16">
                  <c:v>1.3333299999999999</c:v>
                </c:pt>
                <c:pt idx="17">
                  <c:v>1.4166700000000001</c:v>
                </c:pt>
                <c:pt idx="18">
                  <c:v>1.5</c:v>
                </c:pt>
                <c:pt idx="19">
                  <c:v>1.5833299999999999</c:v>
                </c:pt>
                <c:pt idx="20">
                  <c:v>1.6666700000000001</c:v>
                </c:pt>
                <c:pt idx="21">
                  <c:v>1.75</c:v>
                </c:pt>
                <c:pt idx="22">
                  <c:v>1.8333299999999999</c:v>
                </c:pt>
                <c:pt idx="23">
                  <c:v>1.9166700000000001</c:v>
                </c:pt>
                <c:pt idx="24">
                  <c:v>2</c:v>
                </c:pt>
                <c:pt idx="25">
                  <c:v>2.0833300000000001</c:v>
                </c:pt>
                <c:pt idx="26">
                  <c:v>2.1666699999999999</c:v>
                </c:pt>
                <c:pt idx="27">
                  <c:v>2.25</c:v>
                </c:pt>
                <c:pt idx="28">
                  <c:v>2.3333300000000001</c:v>
                </c:pt>
                <c:pt idx="29">
                  <c:v>2.4166699999999999</c:v>
                </c:pt>
                <c:pt idx="30">
                  <c:v>2.5</c:v>
                </c:pt>
                <c:pt idx="31">
                  <c:v>2.5833300000000001</c:v>
                </c:pt>
                <c:pt idx="32">
                  <c:v>2.6666699999999999</c:v>
                </c:pt>
                <c:pt idx="33">
                  <c:v>2.75</c:v>
                </c:pt>
                <c:pt idx="34">
                  <c:v>2.8333300000000001</c:v>
                </c:pt>
                <c:pt idx="35">
                  <c:v>2.9166699999999999</c:v>
                </c:pt>
                <c:pt idx="36">
                  <c:v>3</c:v>
                </c:pt>
                <c:pt idx="37">
                  <c:v>3.0833300000000001</c:v>
                </c:pt>
                <c:pt idx="38">
                  <c:v>3.1666699999999999</c:v>
                </c:pt>
                <c:pt idx="39">
                  <c:v>3.25</c:v>
                </c:pt>
                <c:pt idx="40">
                  <c:v>3.3333300000000001</c:v>
                </c:pt>
                <c:pt idx="41">
                  <c:v>3.4166699999999999</c:v>
                </c:pt>
                <c:pt idx="42">
                  <c:v>3.5</c:v>
                </c:pt>
                <c:pt idx="43">
                  <c:v>3.5833300000000001</c:v>
                </c:pt>
                <c:pt idx="44">
                  <c:v>3.6666699999999999</c:v>
                </c:pt>
                <c:pt idx="45">
                  <c:v>3.75</c:v>
                </c:pt>
                <c:pt idx="46">
                  <c:v>3.8333300000000001</c:v>
                </c:pt>
                <c:pt idx="47">
                  <c:v>3.9166699999999999</c:v>
                </c:pt>
                <c:pt idx="48">
                  <c:v>4</c:v>
                </c:pt>
                <c:pt idx="49">
                  <c:v>4.0833300000000001</c:v>
                </c:pt>
                <c:pt idx="50">
                  <c:v>4.1666699999999999</c:v>
                </c:pt>
                <c:pt idx="51">
                  <c:v>4.25</c:v>
                </c:pt>
                <c:pt idx="52">
                  <c:v>4.3333300000000001</c:v>
                </c:pt>
                <c:pt idx="53">
                  <c:v>4.4166699999999999</c:v>
                </c:pt>
                <c:pt idx="54">
                  <c:v>4.5</c:v>
                </c:pt>
                <c:pt idx="55">
                  <c:v>4.5833300000000001</c:v>
                </c:pt>
                <c:pt idx="56">
                  <c:v>4.6666699999999999</c:v>
                </c:pt>
                <c:pt idx="57">
                  <c:v>4.75</c:v>
                </c:pt>
                <c:pt idx="58">
                  <c:v>4.8333300000000001</c:v>
                </c:pt>
                <c:pt idx="59">
                  <c:v>4.9166699999999999</c:v>
                </c:pt>
                <c:pt idx="60">
                  <c:v>5</c:v>
                </c:pt>
              </c:numCache>
            </c:numRef>
          </c:xVal>
          <c:yVal>
            <c:numRef>
              <c:f>Sheet1!$E$2:$E$86</c:f>
              <c:numCache>
                <c:formatCode>General</c:formatCode>
                <c:ptCount val="85"/>
                <c:pt idx="0">
                  <c:v>100</c:v>
                </c:pt>
                <c:pt idx="1">
                  <c:v>99.962999999999994</c:v>
                </c:pt>
                <c:pt idx="2">
                  <c:v>99.926000000000002</c:v>
                </c:pt>
                <c:pt idx="3">
                  <c:v>99.852999999999994</c:v>
                </c:pt>
                <c:pt idx="4">
                  <c:v>99.742000000000004</c:v>
                </c:pt>
                <c:pt idx="5">
                  <c:v>99.334000000000003</c:v>
                </c:pt>
                <c:pt idx="6">
                  <c:v>96.236999999999995</c:v>
                </c:pt>
                <c:pt idx="7">
                  <c:v>92.873000000000005</c:v>
                </c:pt>
                <c:pt idx="8">
                  <c:v>92.647999999999996</c:v>
                </c:pt>
                <c:pt idx="9">
                  <c:v>92.572000000000003</c:v>
                </c:pt>
                <c:pt idx="10">
                  <c:v>92.572000000000003</c:v>
                </c:pt>
                <c:pt idx="11">
                  <c:v>92.572000000000003</c:v>
                </c:pt>
                <c:pt idx="12">
                  <c:v>92.572000000000003</c:v>
                </c:pt>
                <c:pt idx="13">
                  <c:v>92.527000000000001</c:v>
                </c:pt>
                <c:pt idx="14">
                  <c:v>92.527000000000001</c:v>
                </c:pt>
                <c:pt idx="15">
                  <c:v>92.48</c:v>
                </c:pt>
                <c:pt idx="16">
                  <c:v>92.097999999999999</c:v>
                </c:pt>
                <c:pt idx="17">
                  <c:v>91.141999999999996</c:v>
                </c:pt>
                <c:pt idx="18">
                  <c:v>87.308999999999997</c:v>
                </c:pt>
                <c:pt idx="19">
                  <c:v>82.885000000000005</c:v>
                </c:pt>
                <c:pt idx="20">
                  <c:v>82.305000000000007</c:v>
                </c:pt>
                <c:pt idx="21">
                  <c:v>82.207999999999998</c:v>
                </c:pt>
                <c:pt idx="22">
                  <c:v>82.108999999999995</c:v>
                </c:pt>
                <c:pt idx="23">
                  <c:v>82.108999999999995</c:v>
                </c:pt>
                <c:pt idx="24">
                  <c:v>82.108999999999995</c:v>
                </c:pt>
                <c:pt idx="25">
                  <c:v>82.108999999999995</c:v>
                </c:pt>
                <c:pt idx="26">
                  <c:v>82.108999999999995</c:v>
                </c:pt>
                <c:pt idx="27">
                  <c:v>81.972999999999999</c:v>
                </c:pt>
                <c:pt idx="28">
                  <c:v>81.084000000000003</c:v>
                </c:pt>
                <c:pt idx="29">
                  <c:v>79.506</c:v>
                </c:pt>
                <c:pt idx="30">
                  <c:v>75.242000000000004</c:v>
                </c:pt>
                <c:pt idx="31">
                  <c:v>72.340999999999994</c:v>
                </c:pt>
                <c:pt idx="32">
                  <c:v>71.710999999999999</c:v>
                </c:pt>
                <c:pt idx="33">
                  <c:v>71.710999999999999</c:v>
                </c:pt>
                <c:pt idx="34">
                  <c:v>71.710999999999999</c:v>
                </c:pt>
                <c:pt idx="35">
                  <c:v>71.710999999999999</c:v>
                </c:pt>
                <c:pt idx="36">
                  <c:v>71.710999999999999</c:v>
                </c:pt>
                <c:pt idx="37">
                  <c:v>71.623999999999995</c:v>
                </c:pt>
                <c:pt idx="38">
                  <c:v>71.423000000000002</c:v>
                </c:pt>
                <c:pt idx="39">
                  <c:v>71.117000000000004</c:v>
                </c:pt>
                <c:pt idx="40">
                  <c:v>70.298000000000002</c:v>
                </c:pt>
                <c:pt idx="41">
                  <c:v>68.146000000000001</c:v>
                </c:pt>
                <c:pt idx="42">
                  <c:v>64.45</c:v>
                </c:pt>
                <c:pt idx="43">
                  <c:v>62.073999999999998</c:v>
                </c:pt>
                <c:pt idx="44">
                  <c:v>61.448999999999998</c:v>
                </c:pt>
                <c:pt idx="45">
                  <c:v>61.448999999999998</c:v>
                </c:pt>
                <c:pt idx="46">
                  <c:v>61.448999999999998</c:v>
                </c:pt>
                <c:pt idx="47">
                  <c:v>61.448999999999998</c:v>
                </c:pt>
                <c:pt idx="48">
                  <c:v>61.448999999999998</c:v>
                </c:pt>
                <c:pt idx="49">
                  <c:v>61.313000000000002</c:v>
                </c:pt>
                <c:pt idx="50">
                  <c:v>61.313000000000002</c:v>
                </c:pt>
                <c:pt idx="51">
                  <c:v>61.012999999999998</c:v>
                </c:pt>
                <c:pt idx="52">
                  <c:v>60.713000000000001</c:v>
                </c:pt>
                <c:pt idx="53">
                  <c:v>59.207999999999998</c:v>
                </c:pt>
                <c:pt idx="54">
                  <c:v>56.182000000000002</c:v>
                </c:pt>
                <c:pt idx="55">
                  <c:v>54.512999999999998</c:v>
                </c:pt>
                <c:pt idx="56">
                  <c:v>54.512999999999998</c:v>
                </c:pt>
                <c:pt idx="57">
                  <c:v>54.359000000000002</c:v>
                </c:pt>
                <c:pt idx="58">
                  <c:v>54.359000000000002</c:v>
                </c:pt>
                <c:pt idx="59">
                  <c:v>54.359000000000002</c:v>
                </c:pt>
                <c:pt idx="60">
                  <c:v>54.359000000000002</c:v>
                </c:pt>
              </c:numCache>
            </c:numRef>
          </c:yVal>
          <c:smooth val="0"/>
        </c:ser>
        <c:dLbls>
          <c:showLegendKey val="0"/>
          <c:showVal val="0"/>
          <c:showCatName val="0"/>
          <c:showSerName val="0"/>
          <c:showPercent val="0"/>
          <c:showBubbleSize val="0"/>
        </c:dLbls>
        <c:axId val="847187024"/>
        <c:axId val="847186632"/>
      </c:scatterChart>
      <c:valAx>
        <c:axId val="847187024"/>
        <c:scaling>
          <c:orientation val="minMax"/>
          <c:max val="5"/>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847186632"/>
        <c:crosses val="autoZero"/>
        <c:crossBetween val="midCat"/>
        <c:majorUnit val="1"/>
      </c:valAx>
      <c:valAx>
        <c:axId val="847186632"/>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Freedom form BOS (%)</a:t>
                </a:r>
                <a:endParaRPr lang="en-US" sz="1700" b="1" i="0" baseline="0" dirty="0">
                  <a:solidFill>
                    <a:schemeClr val="tx1"/>
                  </a:solidFill>
                </a:endParaRPr>
              </a:p>
            </c:rich>
          </c:tx>
          <c:layout>
            <c:manualLayout>
              <c:xMode val="edge"/>
              <c:yMode val="edge"/>
              <c:x val="1.1288063549578429E-2"/>
              <c:y val="0.20803158116590953"/>
            </c:manualLayout>
          </c:layout>
          <c:overlay val="0"/>
        </c:title>
        <c:numFmt formatCode="General" sourceLinked="1"/>
        <c:majorTickMark val="out"/>
        <c:minorTickMark val="none"/>
        <c:tickLblPos val="nextTo"/>
        <c:txPr>
          <a:bodyPr/>
          <a:lstStyle/>
          <a:p>
            <a:pPr>
              <a:defRPr sz="1500" b="1"/>
            </a:pPr>
            <a:endParaRPr lang="en-US"/>
          </a:p>
        </c:txPr>
        <c:crossAx val="847187024"/>
        <c:crosses val="autoZero"/>
        <c:crossBetween val="midCat"/>
        <c:majorUnit val="25"/>
      </c:valAx>
      <c:spPr>
        <a:solidFill>
          <a:schemeClr val="bg2"/>
        </a:solidFill>
        <a:ln>
          <a:solidFill>
            <a:schemeClr val="tx1"/>
          </a:solidFill>
        </a:ln>
      </c:spPr>
    </c:plotArea>
    <c:legend>
      <c:legendPos val="r"/>
      <c:layout>
        <c:manualLayout>
          <c:xMode val="edge"/>
          <c:yMode val="edge"/>
          <c:x val="0.14072271386430679"/>
          <c:y val="0.56500592667854699"/>
          <c:w val="0.25882795623998328"/>
          <c:h val="0.21990272736541394"/>
        </c:manualLayout>
      </c:layout>
      <c:overlay val="0"/>
      <c:spPr>
        <a:solidFill>
          <a:srgbClr val="000000"/>
        </a:solidFill>
        <a:ln>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246549461489388"/>
          <c:y val="0.1063240674461163"/>
          <c:w val="0.85181045796000165"/>
          <c:h val="0.7423926270579817"/>
        </c:manualLayout>
      </c:layout>
      <c:barChart>
        <c:barDir val="col"/>
        <c:grouping val="percentStacked"/>
        <c:varyColors val="0"/>
        <c:ser>
          <c:idx val="0"/>
          <c:order val="0"/>
          <c:tx>
            <c:strRef>
              <c:f>Sheet1!$B$1</c:f>
              <c:strCache>
                <c:ptCount val="1"/>
                <c:pt idx="0">
                  <c:v>Primary</c:v>
                </c:pt>
              </c:strCache>
            </c:strRef>
          </c:tx>
          <c:spPr>
            <a:gradFill flip="none" rotWithShape="1">
              <a:gsLst>
                <a:gs pos="0">
                  <a:srgbClr val="009999"/>
                </a:gs>
                <a:gs pos="50000">
                  <a:srgbClr val="00FFFF"/>
                </a:gs>
                <a:gs pos="100000">
                  <a:srgbClr val="009999"/>
                </a:gs>
              </a:gsLst>
              <a:lin ang="10800000" scaled="1"/>
              <a:tileRect/>
            </a:gradFill>
            <a:ln>
              <a:solidFill>
                <a:schemeClr val="bg2"/>
              </a:solidFill>
            </a:ln>
          </c:spPr>
          <c:invertIfNegative val="0"/>
          <c:cat>
            <c:strRef>
              <c:f>Sheet1!$A$2:$A$4</c:f>
              <c:strCache>
                <c:ptCount val="3"/>
                <c:pt idx="0">
                  <c:v>Europe</c:v>
                </c:pt>
                <c:pt idx="1">
                  <c:v>North America</c:v>
                </c:pt>
                <c:pt idx="2">
                  <c:v>Other</c:v>
                </c:pt>
              </c:strCache>
            </c:strRef>
          </c:cat>
          <c:val>
            <c:numRef>
              <c:f>Sheet1!$B$2:$B$4</c:f>
              <c:numCache>
                <c:formatCode>General</c:formatCode>
                <c:ptCount val="3"/>
                <c:pt idx="0">
                  <c:v>20486</c:v>
                </c:pt>
                <c:pt idx="1">
                  <c:v>32845</c:v>
                </c:pt>
                <c:pt idx="2">
                  <c:v>4071</c:v>
                </c:pt>
              </c:numCache>
            </c:numRef>
          </c:val>
        </c:ser>
        <c:ser>
          <c:idx val="1"/>
          <c:order val="1"/>
          <c:tx>
            <c:strRef>
              <c:f>Sheet1!$C$1</c:f>
              <c:strCache>
                <c:ptCount val="1"/>
                <c:pt idx="0">
                  <c:v>Retransplant</c:v>
                </c:pt>
              </c:strCache>
            </c:strRef>
          </c:tx>
          <c:spPr>
            <a:gradFill flip="none" rotWithShape="1">
              <a:gsLst>
                <a:gs pos="0">
                  <a:srgbClr val="CC6600"/>
                </a:gs>
                <a:gs pos="50000">
                  <a:srgbClr val="FFC000"/>
                </a:gs>
                <a:gs pos="100000">
                  <a:srgbClr val="CC6600"/>
                </a:gs>
              </a:gsLst>
              <a:lin ang="10800000" scaled="1"/>
              <a:tileRect/>
            </a:gradFill>
            <a:ln>
              <a:solidFill>
                <a:schemeClr val="bg2"/>
              </a:solidFill>
            </a:ln>
          </c:spPr>
          <c:invertIfNegative val="0"/>
          <c:cat>
            <c:strRef>
              <c:f>Sheet1!$A$2:$A$4</c:f>
              <c:strCache>
                <c:ptCount val="3"/>
                <c:pt idx="0">
                  <c:v>Europe</c:v>
                </c:pt>
                <c:pt idx="1">
                  <c:v>North America</c:v>
                </c:pt>
                <c:pt idx="2">
                  <c:v>Other</c:v>
                </c:pt>
              </c:strCache>
            </c:strRef>
          </c:cat>
          <c:val>
            <c:numRef>
              <c:f>Sheet1!$C$2:$C$4</c:f>
              <c:numCache>
                <c:formatCode>General</c:formatCode>
                <c:ptCount val="3"/>
                <c:pt idx="0">
                  <c:v>993</c:v>
                </c:pt>
                <c:pt idx="1">
                  <c:v>1251</c:v>
                </c:pt>
                <c:pt idx="2">
                  <c:v>128</c:v>
                </c:pt>
              </c:numCache>
            </c:numRef>
          </c:val>
        </c:ser>
        <c:dLbls>
          <c:showLegendKey val="0"/>
          <c:showVal val="0"/>
          <c:showCatName val="0"/>
          <c:showSerName val="0"/>
          <c:showPercent val="0"/>
          <c:showBubbleSize val="0"/>
        </c:dLbls>
        <c:gapWidth val="45"/>
        <c:overlap val="100"/>
        <c:axId val="600528952"/>
        <c:axId val="600528560"/>
      </c:barChart>
      <c:catAx>
        <c:axId val="600528952"/>
        <c:scaling>
          <c:orientation val="minMax"/>
        </c:scaling>
        <c:delete val="0"/>
        <c:axPos val="b"/>
        <c:numFmt formatCode="General" sourceLinked="0"/>
        <c:majorTickMark val="out"/>
        <c:minorTickMark val="none"/>
        <c:tickLblPos val="nextTo"/>
        <c:txPr>
          <a:bodyPr/>
          <a:lstStyle/>
          <a:p>
            <a:pPr>
              <a:defRPr sz="1500" b="1"/>
            </a:pPr>
            <a:endParaRPr lang="en-US"/>
          </a:p>
        </c:txPr>
        <c:crossAx val="600528560"/>
        <c:crosses val="autoZero"/>
        <c:auto val="1"/>
        <c:lblAlgn val="ctr"/>
        <c:lblOffset val="100"/>
        <c:noMultiLvlLbl val="0"/>
      </c:catAx>
      <c:valAx>
        <c:axId val="600528560"/>
        <c:scaling>
          <c:orientation val="minMax"/>
          <c:min val="0"/>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manualLayout>
              <c:xMode val="edge"/>
              <c:yMode val="edge"/>
              <c:x val="9.2878314779618054E-3"/>
              <c:y val="0.28903424003817707"/>
            </c:manualLayout>
          </c:layout>
          <c:overlay val="0"/>
        </c:title>
        <c:numFmt formatCode="0%" sourceLinked="1"/>
        <c:majorTickMark val="out"/>
        <c:minorTickMark val="none"/>
        <c:tickLblPos val="nextTo"/>
        <c:txPr>
          <a:bodyPr/>
          <a:lstStyle/>
          <a:p>
            <a:pPr>
              <a:defRPr sz="1500" b="1"/>
            </a:pPr>
            <a:endParaRPr lang="en-US"/>
          </a:p>
        </c:txPr>
        <c:crossAx val="600528952"/>
        <c:crosses val="autoZero"/>
        <c:crossBetween val="between"/>
        <c:majorUnit val="0.2"/>
      </c:valAx>
      <c:spPr>
        <a:solidFill>
          <a:srgbClr val="000000"/>
        </a:solidFill>
        <a:ln w="12700">
          <a:solidFill>
            <a:srgbClr val="FFFFFF"/>
          </a:solidFill>
        </a:ln>
      </c:spPr>
    </c:plotArea>
    <c:legend>
      <c:legendPos val="t"/>
      <c:layout>
        <c:manualLayout>
          <c:xMode val="edge"/>
          <c:yMode val="edge"/>
          <c:x val="0.111444361480677"/>
          <c:y val="1.6572019406665292E-2"/>
          <c:w val="0.85270454339759238"/>
          <c:h val="7.4727988546886184E-2"/>
        </c:manualLayout>
      </c:layout>
      <c:overlay val="0"/>
      <c:spPr>
        <a:solidFill>
          <a:schemeClr val="bg2"/>
        </a:solidFill>
        <a:ln w="12700">
          <a:solidFill>
            <a:srgbClr val="FFFFFF"/>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2460834973753282E-2"/>
          <c:w val="0.87737962511323264"/>
          <c:h val="0.84365936679790021"/>
        </c:manualLayout>
      </c:layout>
      <c:scatterChart>
        <c:scatterStyle val="lineMarker"/>
        <c:varyColors val="0"/>
        <c:ser>
          <c:idx val="0"/>
          <c:order val="0"/>
          <c:tx>
            <c:strRef>
              <c:f>Sheet1!$B$1</c:f>
              <c:strCache>
                <c:ptCount val="1"/>
                <c:pt idx="0">
                  <c:v>Bilateral/Double Lung (N=34,141)</c:v>
                </c:pt>
              </c:strCache>
            </c:strRef>
          </c:tx>
          <c:spPr>
            <a:ln w="41275">
              <a:solidFill>
                <a:srgbClr val="00FFFF"/>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Sheet1!$B$2:$B$37</c:f>
              <c:numCache>
                <c:formatCode>General</c:formatCode>
                <c:ptCount val="36"/>
                <c:pt idx="0">
                  <c:v>100</c:v>
                </c:pt>
                <c:pt idx="1">
                  <c:v>93.542000000000002</c:v>
                </c:pt>
                <c:pt idx="2">
                  <c:v>91.326999999999998</c:v>
                </c:pt>
                <c:pt idx="3">
                  <c:v>89.769000000000005</c:v>
                </c:pt>
                <c:pt idx="4">
                  <c:v>88.605000000000004</c:v>
                </c:pt>
                <c:pt idx="5">
                  <c:v>87.534000000000006</c:v>
                </c:pt>
                <c:pt idx="6">
                  <c:v>86.57</c:v>
                </c:pt>
                <c:pt idx="7">
                  <c:v>85.600999999999999</c:v>
                </c:pt>
                <c:pt idx="8">
                  <c:v>84.873999999999995</c:v>
                </c:pt>
                <c:pt idx="9">
                  <c:v>84.173000000000002</c:v>
                </c:pt>
                <c:pt idx="10">
                  <c:v>83.429000000000002</c:v>
                </c:pt>
                <c:pt idx="11">
                  <c:v>82.718000000000004</c:v>
                </c:pt>
                <c:pt idx="12">
                  <c:v>82.066999999999993</c:v>
                </c:pt>
                <c:pt idx="13">
                  <c:v>74.95</c:v>
                </c:pt>
                <c:pt idx="14">
                  <c:v>68.801000000000002</c:v>
                </c:pt>
                <c:pt idx="15">
                  <c:v>63.765000000000001</c:v>
                </c:pt>
                <c:pt idx="16">
                  <c:v>59.26</c:v>
                </c:pt>
                <c:pt idx="17">
                  <c:v>55.228999999999999</c:v>
                </c:pt>
                <c:pt idx="18">
                  <c:v>51.323999999999998</c:v>
                </c:pt>
                <c:pt idx="19">
                  <c:v>47.662999999999997</c:v>
                </c:pt>
                <c:pt idx="20">
                  <c:v>44.238999999999997</c:v>
                </c:pt>
                <c:pt idx="21">
                  <c:v>40.747</c:v>
                </c:pt>
                <c:pt idx="22">
                  <c:v>37.47</c:v>
                </c:pt>
                <c:pt idx="23">
                  <c:v>34.427999999999997</c:v>
                </c:pt>
                <c:pt idx="24">
                  <c:v>31.547999999999998</c:v>
                </c:pt>
                <c:pt idx="25">
                  <c:v>29.117999999999999</c:v>
                </c:pt>
                <c:pt idx="26">
                  <c:v>26.93</c:v>
                </c:pt>
                <c:pt idx="27">
                  <c:v>24.99</c:v>
                </c:pt>
                <c:pt idx="28">
                  <c:v>23.236999999999998</c:v>
                </c:pt>
                <c:pt idx="29">
                  <c:v>20.779</c:v>
                </c:pt>
                <c:pt idx="30">
                  <c:v>19.454000000000001</c:v>
                </c:pt>
                <c:pt idx="31">
                  <c:v>17.702000000000002</c:v>
                </c:pt>
                <c:pt idx="32">
                  <c:v>16.672999999999998</c:v>
                </c:pt>
                <c:pt idx="33">
                  <c:v>13.98</c:v>
                </c:pt>
                <c:pt idx="34">
                  <c:v>12.968999999999999</c:v>
                </c:pt>
                <c:pt idx="35">
                  <c:v>11.204000000000001</c:v>
                </c:pt>
              </c:numCache>
            </c:numRef>
          </c:yVal>
          <c:smooth val="0"/>
        </c:ser>
        <c:ser>
          <c:idx val="1"/>
          <c:order val="1"/>
          <c:tx>
            <c:strRef>
              <c:f>Sheet1!$C$1</c:f>
              <c:strCache>
                <c:ptCount val="1"/>
                <c:pt idx="0">
                  <c:v>Single Lung (N=18,926)</c:v>
                </c:pt>
              </c:strCache>
            </c:strRef>
          </c:tx>
          <c:spPr>
            <a:ln w="41275">
              <a:solidFill>
                <a:srgbClr val="FF0000"/>
              </a:solidFill>
              <a:prstDash val="solid"/>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Sheet1!$C$2:$C$37</c:f>
              <c:numCache>
                <c:formatCode>General</c:formatCode>
                <c:ptCount val="36"/>
                <c:pt idx="0">
                  <c:v>100</c:v>
                </c:pt>
                <c:pt idx="1">
                  <c:v>92.734999999999999</c:v>
                </c:pt>
                <c:pt idx="2">
                  <c:v>90.073999999999998</c:v>
                </c:pt>
                <c:pt idx="3">
                  <c:v>88.200999999999993</c:v>
                </c:pt>
                <c:pt idx="4">
                  <c:v>86.855000000000004</c:v>
                </c:pt>
                <c:pt idx="5">
                  <c:v>85.581999999999994</c:v>
                </c:pt>
                <c:pt idx="6">
                  <c:v>84.286000000000001</c:v>
                </c:pt>
                <c:pt idx="7">
                  <c:v>83.138999999999996</c:v>
                </c:pt>
                <c:pt idx="8">
                  <c:v>82.027000000000001</c:v>
                </c:pt>
                <c:pt idx="9">
                  <c:v>81.027000000000001</c:v>
                </c:pt>
                <c:pt idx="10">
                  <c:v>79.998999999999995</c:v>
                </c:pt>
                <c:pt idx="11">
                  <c:v>79.099000000000004</c:v>
                </c:pt>
                <c:pt idx="12">
                  <c:v>78.227000000000004</c:v>
                </c:pt>
                <c:pt idx="13">
                  <c:v>68.923000000000002</c:v>
                </c:pt>
                <c:pt idx="14">
                  <c:v>61.188000000000002</c:v>
                </c:pt>
                <c:pt idx="15">
                  <c:v>54.218000000000004</c:v>
                </c:pt>
                <c:pt idx="16">
                  <c:v>47.594999999999999</c:v>
                </c:pt>
                <c:pt idx="17">
                  <c:v>41.47</c:v>
                </c:pt>
                <c:pt idx="18">
                  <c:v>35.950000000000003</c:v>
                </c:pt>
                <c:pt idx="19">
                  <c:v>30.861000000000001</c:v>
                </c:pt>
                <c:pt idx="20">
                  <c:v>26.658000000000001</c:v>
                </c:pt>
                <c:pt idx="21">
                  <c:v>22.606999999999999</c:v>
                </c:pt>
                <c:pt idx="22">
                  <c:v>18.928000000000001</c:v>
                </c:pt>
                <c:pt idx="23">
                  <c:v>16.039000000000001</c:v>
                </c:pt>
                <c:pt idx="24">
                  <c:v>13.5</c:v>
                </c:pt>
                <c:pt idx="25">
                  <c:v>11.478</c:v>
                </c:pt>
                <c:pt idx="26">
                  <c:v>9.5289999999999999</c:v>
                </c:pt>
                <c:pt idx="27">
                  <c:v>7.8029999999999999</c:v>
                </c:pt>
                <c:pt idx="28">
                  <c:v>6.4009999999999998</c:v>
                </c:pt>
                <c:pt idx="29">
                  <c:v>5.4210000000000003</c:v>
                </c:pt>
                <c:pt idx="30">
                  <c:v>4.6740000000000004</c:v>
                </c:pt>
                <c:pt idx="31">
                  <c:v>4.0620000000000003</c:v>
                </c:pt>
                <c:pt idx="32">
                  <c:v>3.403</c:v>
                </c:pt>
                <c:pt idx="33">
                  <c:v>2.976</c:v>
                </c:pt>
                <c:pt idx="34">
                  <c:v>2.7810000000000001</c:v>
                </c:pt>
                <c:pt idx="35">
                  <c:v>2.3519999999999999</c:v>
                </c:pt>
              </c:numCache>
            </c:numRef>
          </c:yVal>
          <c:smooth val="0"/>
        </c:ser>
        <c:dLbls>
          <c:showLegendKey val="0"/>
          <c:showVal val="0"/>
          <c:showCatName val="0"/>
          <c:showSerName val="0"/>
          <c:showPercent val="0"/>
          <c:showBubbleSize val="0"/>
        </c:dLbls>
        <c:axId val="600527776"/>
        <c:axId val="600527384"/>
      </c:scatterChart>
      <c:valAx>
        <c:axId val="600527776"/>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27384"/>
        <c:crosses val="autoZero"/>
        <c:crossBetween val="midCat"/>
        <c:majorUnit val="1"/>
      </c:valAx>
      <c:valAx>
        <c:axId val="600527384"/>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27776"/>
        <c:crosses val="autoZero"/>
        <c:crossBetween val="midCat"/>
        <c:majorUnit val="25"/>
      </c:valAx>
      <c:spPr>
        <a:solidFill>
          <a:schemeClr val="bg2"/>
        </a:solidFill>
        <a:ln>
          <a:solidFill>
            <a:schemeClr val="tx1"/>
          </a:solidFill>
        </a:ln>
      </c:spPr>
    </c:plotArea>
    <c:legend>
      <c:legendPos val="r"/>
      <c:layout>
        <c:manualLayout>
          <c:xMode val="edge"/>
          <c:yMode val="edge"/>
          <c:x val="0.1104497944394119"/>
          <c:y val="0.70519479986876643"/>
          <c:w val="0.38112872505980999"/>
          <c:h val="0.13003772965879265"/>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575105103015743E-2"/>
          <c:y val="3.1249894166455256E-2"/>
          <c:w val="0.89827073606950636"/>
          <c:h val="0.81644145288290582"/>
        </c:manualLayout>
      </c:layout>
      <c:scatterChart>
        <c:scatterStyle val="lineMarker"/>
        <c:varyColors val="0"/>
        <c:ser>
          <c:idx val="0"/>
          <c:order val="0"/>
          <c:tx>
            <c:strRef>
              <c:f>Sheet1!$B$1</c:f>
              <c:strCache>
                <c:ptCount val="1"/>
                <c:pt idx="0">
                  <c:v>Primary (N=53,396)</c:v>
                </c:pt>
              </c:strCache>
            </c:strRef>
          </c:tx>
          <c:spPr>
            <a:ln w="41275">
              <a:solidFill>
                <a:srgbClr val="00FFFF"/>
              </a:solidFill>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Sheet1!$B$2:$B$38</c:f>
              <c:numCache>
                <c:formatCode>General</c:formatCode>
                <c:ptCount val="37"/>
                <c:pt idx="0">
                  <c:v>100</c:v>
                </c:pt>
                <c:pt idx="1">
                  <c:v>93.207999999999998</c:v>
                </c:pt>
                <c:pt idx="2">
                  <c:v>90.831999999999994</c:v>
                </c:pt>
                <c:pt idx="3">
                  <c:v>89.164000000000001</c:v>
                </c:pt>
                <c:pt idx="4">
                  <c:v>87.935000000000002</c:v>
                </c:pt>
                <c:pt idx="5">
                  <c:v>86.793000000000006</c:v>
                </c:pt>
                <c:pt idx="6">
                  <c:v>85.71</c:v>
                </c:pt>
                <c:pt idx="7">
                  <c:v>84.67</c:v>
                </c:pt>
                <c:pt idx="8">
                  <c:v>83.808999999999997</c:v>
                </c:pt>
                <c:pt idx="9">
                  <c:v>83.001999999999995</c:v>
                </c:pt>
                <c:pt idx="10">
                  <c:v>82.156999999999996</c:v>
                </c:pt>
                <c:pt idx="11">
                  <c:v>81.379000000000005</c:v>
                </c:pt>
                <c:pt idx="12">
                  <c:v>80.653000000000006</c:v>
                </c:pt>
                <c:pt idx="13">
                  <c:v>72.751999999999995</c:v>
                </c:pt>
                <c:pt idx="14">
                  <c:v>66.004000000000005</c:v>
                </c:pt>
                <c:pt idx="15">
                  <c:v>60.213000000000001</c:v>
                </c:pt>
                <c:pt idx="16">
                  <c:v>54.828000000000003</c:v>
                </c:pt>
                <c:pt idx="17">
                  <c:v>49.883000000000003</c:v>
                </c:pt>
                <c:pt idx="18">
                  <c:v>45.2</c:v>
                </c:pt>
                <c:pt idx="19">
                  <c:v>40.798999999999999</c:v>
                </c:pt>
                <c:pt idx="20">
                  <c:v>36.902999999999999</c:v>
                </c:pt>
                <c:pt idx="21">
                  <c:v>32.975999999999999</c:v>
                </c:pt>
                <c:pt idx="22">
                  <c:v>29.341000000000001</c:v>
                </c:pt>
                <c:pt idx="23">
                  <c:v>26.213000000000001</c:v>
                </c:pt>
                <c:pt idx="24">
                  <c:v>23.306999999999999</c:v>
                </c:pt>
                <c:pt idx="25">
                  <c:v>20.93</c:v>
                </c:pt>
                <c:pt idx="26">
                  <c:v>18.692</c:v>
                </c:pt>
                <c:pt idx="27">
                  <c:v>16.677</c:v>
                </c:pt>
                <c:pt idx="28">
                  <c:v>14.987</c:v>
                </c:pt>
                <c:pt idx="29">
                  <c:v>13.195</c:v>
                </c:pt>
                <c:pt idx="30">
                  <c:v>12.068</c:v>
                </c:pt>
                <c:pt idx="31">
                  <c:v>10.83</c:v>
                </c:pt>
                <c:pt idx="32">
                  <c:v>9.89</c:v>
                </c:pt>
                <c:pt idx="33">
                  <c:v>8.4079999999999995</c:v>
                </c:pt>
                <c:pt idx="34">
                  <c:v>7.8440000000000003</c:v>
                </c:pt>
                <c:pt idx="35">
                  <c:v>6.7830000000000004</c:v>
                </c:pt>
                <c:pt idx="36">
                  <c:v>5.8280000000000003</c:v>
                </c:pt>
              </c:numCache>
            </c:numRef>
          </c:yVal>
          <c:smooth val="0"/>
        </c:ser>
        <c:ser>
          <c:idx val="1"/>
          <c:order val="1"/>
          <c:tx>
            <c:strRef>
              <c:f>Sheet1!$C$1</c:f>
              <c:strCache>
                <c:ptCount val="1"/>
                <c:pt idx="0">
                  <c:v>LCL (Primary)</c:v>
                </c:pt>
              </c:strCache>
            </c:strRef>
          </c:tx>
          <c:spPr>
            <a:ln w="41275">
              <a:solidFill>
                <a:srgbClr val="00FFFF"/>
              </a:solidFill>
              <a:prstDash val="sysDash"/>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Sheet1!$C$2:$C$38</c:f>
              <c:numCache>
                <c:formatCode>General</c:formatCode>
                <c:ptCount val="37"/>
                <c:pt idx="0">
                  <c:v>100</c:v>
                </c:pt>
                <c:pt idx="1">
                  <c:v>92.992000000000004</c:v>
                </c:pt>
                <c:pt idx="2">
                  <c:v>90.584999999999994</c:v>
                </c:pt>
                <c:pt idx="3">
                  <c:v>88.897999999999996</c:v>
                </c:pt>
                <c:pt idx="4">
                  <c:v>87.655000000000001</c:v>
                </c:pt>
                <c:pt idx="5">
                  <c:v>86.501999999999995</c:v>
                </c:pt>
                <c:pt idx="6">
                  <c:v>85.41</c:v>
                </c:pt>
                <c:pt idx="7">
                  <c:v>84.361000000000004</c:v>
                </c:pt>
                <c:pt idx="8">
                  <c:v>83.492999999999995</c:v>
                </c:pt>
                <c:pt idx="9">
                  <c:v>82.679000000000002</c:v>
                </c:pt>
                <c:pt idx="10">
                  <c:v>81.828000000000003</c:v>
                </c:pt>
                <c:pt idx="11">
                  <c:v>81.045000000000002</c:v>
                </c:pt>
                <c:pt idx="12">
                  <c:v>80.313000000000002</c:v>
                </c:pt>
                <c:pt idx="13">
                  <c:v>72.364000000000004</c:v>
                </c:pt>
                <c:pt idx="14">
                  <c:v>65.584000000000003</c:v>
                </c:pt>
                <c:pt idx="15">
                  <c:v>59.768000000000001</c:v>
                </c:pt>
                <c:pt idx="16">
                  <c:v>54.362000000000002</c:v>
                </c:pt>
                <c:pt idx="17">
                  <c:v>49.399000000000001</c:v>
                </c:pt>
                <c:pt idx="18">
                  <c:v>44.7</c:v>
                </c:pt>
                <c:pt idx="19">
                  <c:v>40.284999999999997</c:v>
                </c:pt>
                <c:pt idx="20">
                  <c:v>36.375999999999998</c:v>
                </c:pt>
                <c:pt idx="21">
                  <c:v>32.436999999999998</c:v>
                </c:pt>
                <c:pt idx="22">
                  <c:v>28.789000000000001</c:v>
                </c:pt>
                <c:pt idx="23">
                  <c:v>25.649000000000001</c:v>
                </c:pt>
                <c:pt idx="24">
                  <c:v>22.731999999999999</c:v>
                </c:pt>
                <c:pt idx="25">
                  <c:v>20.344000000000001</c:v>
                </c:pt>
                <c:pt idx="26">
                  <c:v>18.094000000000001</c:v>
                </c:pt>
                <c:pt idx="27">
                  <c:v>16.065999999999999</c:v>
                </c:pt>
                <c:pt idx="28">
                  <c:v>14.362</c:v>
                </c:pt>
                <c:pt idx="29">
                  <c:v>12.55</c:v>
                </c:pt>
                <c:pt idx="30">
                  <c:v>11.407</c:v>
                </c:pt>
                <c:pt idx="31">
                  <c:v>10.141</c:v>
                </c:pt>
                <c:pt idx="32">
                  <c:v>9.1679999999999993</c:v>
                </c:pt>
                <c:pt idx="33">
                  <c:v>7.609</c:v>
                </c:pt>
                <c:pt idx="34">
                  <c:v>7.0019999999999998</c:v>
                </c:pt>
                <c:pt idx="35">
                  <c:v>5.7910000000000004</c:v>
                </c:pt>
                <c:pt idx="36">
                  <c:v>4.4649999999999999</c:v>
                </c:pt>
              </c:numCache>
            </c:numRef>
          </c:yVal>
          <c:smooth val="0"/>
        </c:ser>
        <c:ser>
          <c:idx val="2"/>
          <c:order val="2"/>
          <c:tx>
            <c:strRef>
              <c:f>Sheet1!$D$1</c:f>
              <c:strCache>
                <c:ptCount val="1"/>
                <c:pt idx="0">
                  <c:v>UCL (Primary)</c:v>
                </c:pt>
              </c:strCache>
            </c:strRef>
          </c:tx>
          <c:spPr>
            <a:ln w="41275">
              <a:solidFill>
                <a:srgbClr val="00FFFF"/>
              </a:solidFill>
              <a:prstDash val="sysDash"/>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Sheet1!$D$2:$D$38</c:f>
              <c:numCache>
                <c:formatCode>General</c:formatCode>
                <c:ptCount val="37"/>
                <c:pt idx="0">
                  <c:v>100</c:v>
                </c:pt>
                <c:pt idx="1">
                  <c:v>93.423000000000002</c:v>
                </c:pt>
                <c:pt idx="2">
                  <c:v>91.078999999999994</c:v>
                </c:pt>
                <c:pt idx="3">
                  <c:v>89.430999999999997</c:v>
                </c:pt>
                <c:pt idx="4">
                  <c:v>88.213999999999999</c:v>
                </c:pt>
                <c:pt idx="5">
                  <c:v>87.082999999999998</c:v>
                </c:pt>
                <c:pt idx="6">
                  <c:v>86.010999999999996</c:v>
                </c:pt>
                <c:pt idx="7">
                  <c:v>84.978999999999999</c:v>
                </c:pt>
                <c:pt idx="8">
                  <c:v>84.125</c:v>
                </c:pt>
                <c:pt idx="9">
                  <c:v>83.323999999999998</c:v>
                </c:pt>
                <c:pt idx="10">
                  <c:v>82.486000000000004</c:v>
                </c:pt>
                <c:pt idx="11">
                  <c:v>81.713999999999999</c:v>
                </c:pt>
                <c:pt idx="12">
                  <c:v>80.992000000000004</c:v>
                </c:pt>
                <c:pt idx="13">
                  <c:v>73.138999999999996</c:v>
                </c:pt>
                <c:pt idx="14">
                  <c:v>66.424000000000007</c:v>
                </c:pt>
                <c:pt idx="15">
                  <c:v>60.658000000000001</c:v>
                </c:pt>
                <c:pt idx="16">
                  <c:v>55.293999999999997</c:v>
                </c:pt>
                <c:pt idx="17">
                  <c:v>50.366</c:v>
                </c:pt>
                <c:pt idx="18">
                  <c:v>45.698999999999998</c:v>
                </c:pt>
                <c:pt idx="19">
                  <c:v>41.313000000000002</c:v>
                </c:pt>
                <c:pt idx="20">
                  <c:v>37.429000000000002</c:v>
                </c:pt>
                <c:pt idx="21">
                  <c:v>33.515999999999998</c:v>
                </c:pt>
                <c:pt idx="22">
                  <c:v>29.893000000000001</c:v>
                </c:pt>
                <c:pt idx="23">
                  <c:v>26.776</c:v>
                </c:pt>
                <c:pt idx="24">
                  <c:v>23.882999999999999</c:v>
                </c:pt>
                <c:pt idx="25">
                  <c:v>21.515999999999998</c:v>
                </c:pt>
                <c:pt idx="26">
                  <c:v>19.29</c:v>
                </c:pt>
                <c:pt idx="27">
                  <c:v>17.288</c:v>
                </c:pt>
                <c:pt idx="28">
                  <c:v>15.612</c:v>
                </c:pt>
                <c:pt idx="29">
                  <c:v>13.839</c:v>
                </c:pt>
                <c:pt idx="30">
                  <c:v>12.73</c:v>
                </c:pt>
                <c:pt idx="31">
                  <c:v>11.519</c:v>
                </c:pt>
                <c:pt idx="32">
                  <c:v>10.611000000000001</c:v>
                </c:pt>
                <c:pt idx="33">
                  <c:v>9.2070000000000007</c:v>
                </c:pt>
                <c:pt idx="34">
                  <c:v>8.6850000000000005</c:v>
                </c:pt>
                <c:pt idx="35">
                  <c:v>7.7759999999999998</c:v>
                </c:pt>
                <c:pt idx="36">
                  <c:v>7.1909999999999998</c:v>
                </c:pt>
              </c:numCache>
            </c:numRef>
          </c:yVal>
          <c:smooth val="0"/>
        </c:ser>
        <c:ser>
          <c:idx val="3"/>
          <c:order val="3"/>
          <c:tx>
            <c:strRef>
              <c:f>Sheet1!$E$1</c:f>
              <c:strCache>
                <c:ptCount val="1"/>
                <c:pt idx="0">
                  <c:v>First Retransplant (N=2,119)</c:v>
                </c:pt>
              </c:strCache>
            </c:strRef>
          </c:tx>
          <c:spPr>
            <a:ln w="41275">
              <a:solidFill>
                <a:srgbClr val="FF9900"/>
              </a:solidFill>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Sheet1!$E$2:$E$38</c:f>
              <c:numCache>
                <c:formatCode>General</c:formatCode>
                <c:ptCount val="37"/>
                <c:pt idx="0">
                  <c:v>100</c:v>
                </c:pt>
                <c:pt idx="1">
                  <c:v>86.382999999999996</c:v>
                </c:pt>
                <c:pt idx="2">
                  <c:v>81.807000000000002</c:v>
                </c:pt>
                <c:pt idx="3">
                  <c:v>79.504999999999995</c:v>
                </c:pt>
                <c:pt idx="4">
                  <c:v>77.677999999999997</c:v>
                </c:pt>
                <c:pt idx="5">
                  <c:v>75.605000000000004</c:v>
                </c:pt>
                <c:pt idx="6">
                  <c:v>73.866</c:v>
                </c:pt>
                <c:pt idx="7">
                  <c:v>72.462999999999994</c:v>
                </c:pt>
                <c:pt idx="8">
                  <c:v>71.445999999999998</c:v>
                </c:pt>
                <c:pt idx="9">
                  <c:v>70.236000000000004</c:v>
                </c:pt>
                <c:pt idx="10">
                  <c:v>68.831000000000003</c:v>
                </c:pt>
                <c:pt idx="11">
                  <c:v>68.200999999999993</c:v>
                </c:pt>
                <c:pt idx="12">
                  <c:v>67.129000000000005</c:v>
                </c:pt>
                <c:pt idx="13">
                  <c:v>57.46</c:v>
                </c:pt>
                <c:pt idx="14">
                  <c:v>49.722999999999999</c:v>
                </c:pt>
                <c:pt idx="15">
                  <c:v>44.345999999999997</c:v>
                </c:pt>
                <c:pt idx="16">
                  <c:v>40.052</c:v>
                </c:pt>
                <c:pt idx="17">
                  <c:v>35.411999999999999</c:v>
                </c:pt>
                <c:pt idx="18">
                  <c:v>31.048999999999999</c:v>
                </c:pt>
                <c:pt idx="19">
                  <c:v>27.358000000000001</c:v>
                </c:pt>
                <c:pt idx="20">
                  <c:v>25.28</c:v>
                </c:pt>
                <c:pt idx="21">
                  <c:v>21.042000000000002</c:v>
                </c:pt>
                <c:pt idx="22">
                  <c:v>19.184000000000001</c:v>
                </c:pt>
                <c:pt idx="23">
                  <c:v>17.561</c:v>
                </c:pt>
                <c:pt idx="24">
                  <c:v>15.464</c:v>
                </c:pt>
                <c:pt idx="25">
                  <c:v>13.936999999999999</c:v>
                </c:pt>
                <c:pt idx="26">
                  <c:v>12.53</c:v>
                </c:pt>
                <c:pt idx="27">
                  <c:v>11.635</c:v>
                </c:pt>
                <c:pt idx="28">
                  <c:v>10.721</c:v>
                </c:pt>
                <c:pt idx="29">
                  <c:v>9.1609999999999996</c:v>
                </c:pt>
                <c:pt idx="30">
                  <c:v>8.0839999999999996</c:v>
                </c:pt>
                <c:pt idx="31">
                  <c:v>7.3490000000000002</c:v>
                </c:pt>
                <c:pt idx="32">
                  <c:v>#N/A</c:v>
                </c:pt>
                <c:pt idx="33">
                  <c:v>#N/A</c:v>
                </c:pt>
                <c:pt idx="34">
                  <c:v>#N/A</c:v>
                </c:pt>
                <c:pt idx="35">
                  <c:v>#N/A</c:v>
                </c:pt>
                <c:pt idx="36">
                  <c:v>#N/A</c:v>
                </c:pt>
              </c:numCache>
            </c:numRef>
          </c:yVal>
          <c:smooth val="0"/>
        </c:ser>
        <c:ser>
          <c:idx val="4"/>
          <c:order val="4"/>
          <c:tx>
            <c:strRef>
              <c:f>Sheet1!$F$1</c:f>
              <c:strCache>
                <c:ptCount val="1"/>
                <c:pt idx="0">
                  <c:v>LCL (Retx)</c:v>
                </c:pt>
              </c:strCache>
            </c:strRef>
          </c:tx>
          <c:spPr>
            <a:ln w="41275">
              <a:solidFill>
                <a:srgbClr val="FF9900"/>
              </a:solidFill>
              <a:prstDash val="sysDash"/>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Sheet1!$F$2:$F$38</c:f>
              <c:numCache>
                <c:formatCode>General</c:formatCode>
                <c:ptCount val="37"/>
                <c:pt idx="0">
                  <c:v>100</c:v>
                </c:pt>
                <c:pt idx="1">
                  <c:v>84.873000000000005</c:v>
                </c:pt>
                <c:pt idx="2">
                  <c:v>80.117999999999995</c:v>
                </c:pt>
                <c:pt idx="3">
                  <c:v>77.739999999999995</c:v>
                </c:pt>
                <c:pt idx="4">
                  <c:v>75.858999999999995</c:v>
                </c:pt>
                <c:pt idx="5">
                  <c:v>73.73</c:v>
                </c:pt>
                <c:pt idx="6">
                  <c:v>71.948999999999998</c:v>
                </c:pt>
                <c:pt idx="7">
                  <c:v>70.515000000000001</c:v>
                </c:pt>
                <c:pt idx="8">
                  <c:v>69.477999999999994</c:v>
                </c:pt>
                <c:pt idx="9">
                  <c:v>68.244</c:v>
                </c:pt>
                <c:pt idx="10">
                  <c:v>66.814999999999998</c:v>
                </c:pt>
                <c:pt idx="11">
                  <c:v>66.174000000000007</c:v>
                </c:pt>
                <c:pt idx="12">
                  <c:v>65.084000000000003</c:v>
                </c:pt>
                <c:pt idx="13">
                  <c:v>55.292000000000002</c:v>
                </c:pt>
                <c:pt idx="14">
                  <c:v>47.488999999999997</c:v>
                </c:pt>
                <c:pt idx="15">
                  <c:v>42.075000000000003</c:v>
                </c:pt>
                <c:pt idx="16">
                  <c:v>37.746000000000002</c:v>
                </c:pt>
                <c:pt idx="17">
                  <c:v>33.064999999999998</c:v>
                </c:pt>
                <c:pt idx="18">
                  <c:v>28.655000000000001</c:v>
                </c:pt>
                <c:pt idx="19">
                  <c:v>24.93</c:v>
                </c:pt>
                <c:pt idx="20">
                  <c:v>22.826000000000001</c:v>
                </c:pt>
                <c:pt idx="21">
                  <c:v>18.526</c:v>
                </c:pt>
                <c:pt idx="22">
                  <c:v>16.625</c:v>
                </c:pt>
                <c:pt idx="23">
                  <c:v>14.933999999999999</c:v>
                </c:pt>
                <c:pt idx="24">
                  <c:v>12.749000000000001</c:v>
                </c:pt>
                <c:pt idx="25">
                  <c:v>11.15</c:v>
                </c:pt>
                <c:pt idx="26">
                  <c:v>9.6669999999999998</c:v>
                </c:pt>
                <c:pt idx="27">
                  <c:v>8.6880000000000006</c:v>
                </c:pt>
                <c:pt idx="28">
                  <c:v>7.7069999999999999</c:v>
                </c:pt>
                <c:pt idx="29">
                  <c:v>6.0309999999999997</c:v>
                </c:pt>
                <c:pt idx="30">
                  <c:v>4.9130000000000003</c:v>
                </c:pt>
                <c:pt idx="31">
                  <c:v>4.08</c:v>
                </c:pt>
                <c:pt idx="32">
                  <c:v>#N/A</c:v>
                </c:pt>
                <c:pt idx="33">
                  <c:v>#N/A</c:v>
                </c:pt>
                <c:pt idx="34">
                  <c:v>#N/A</c:v>
                </c:pt>
                <c:pt idx="35">
                  <c:v>#N/A</c:v>
                </c:pt>
                <c:pt idx="36">
                  <c:v>#N/A</c:v>
                </c:pt>
              </c:numCache>
            </c:numRef>
          </c:yVal>
          <c:smooth val="0"/>
        </c:ser>
        <c:ser>
          <c:idx val="5"/>
          <c:order val="5"/>
          <c:tx>
            <c:strRef>
              <c:f>Sheet1!$G$1</c:f>
              <c:strCache>
                <c:ptCount val="1"/>
                <c:pt idx="0">
                  <c:v>UCL (Retx)</c:v>
                </c:pt>
              </c:strCache>
            </c:strRef>
          </c:tx>
          <c:spPr>
            <a:ln w="41275">
              <a:solidFill>
                <a:srgbClr val="FF9900"/>
              </a:solidFill>
              <a:prstDash val="sysDash"/>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Sheet1!$G$2:$G$38</c:f>
              <c:numCache>
                <c:formatCode>General</c:formatCode>
                <c:ptCount val="37"/>
                <c:pt idx="0">
                  <c:v>100</c:v>
                </c:pt>
                <c:pt idx="1">
                  <c:v>87.893000000000001</c:v>
                </c:pt>
                <c:pt idx="2">
                  <c:v>83.497</c:v>
                </c:pt>
                <c:pt idx="3">
                  <c:v>81.271000000000001</c:v>
                </c:pt>
                <c:pt idx="4">
                  <c:v>79.497</c:v>
                </c:pt>
                <c:pt idx="5">
                  <c:v>77.478999999999999</c:v>
                </c:pt>
                <c:pt idx="6">
                  <c:v>75.781999999999996</c:v>
                </c:pt>
                <c:pt idx="7">
                  <c:v>74.41</c:v>
                </c:pt>
                <c:pt idx="8">
                  <c:v>73.415000000000006</c:v>
                </c:pt>
                <c:pt idx="9">
                  <c:v>72.227999999999994</c:v>
                </c:pt>
                <c:pt idx="10">
                  <c:v>70.847999999999999</c:v>
                </c:pt>
                <c:pt idx="11">
                  <c:v>70.228999999999999</c:v>
                </c:pt>
                <c:pt idx="12">
                  <c:v>69.174000000000007</c:v>
                </c:pt>
                <c:pt idx="13">
                  <c:v>59.628999999999998</c:v>
                </c:pt>
                <c:pt idx="14">
                  <c:v>51.957999999999998</c:v>
                </c:pt>
                <c:pt idx="15">
                  <c:v>46.616999999999997</c:v>
                </c:pt>
                <c:pt idx="16">
                  <c:v>42.357999999999997</c:v>
                </c:pt>
                <c:pt idx="17">
                  <c:v>37.759</c:v>
                </c:pt>
                <c:pt idx="18">
                  <c:v>33.442</c:v>
                </c:pt>
                <c:pt idx="19">
                  <c:v>29.785</c:v>
                </c:pt>
                <c:pt idx="20">
                  <c:v>27.734999999999999</c:v>
                </c:pt>
                <c:pt idx="21">
                  <c:v>23.558</c:v>
                </c:pt>
                <c:pt idx="22">
                  <c:v>21.742999999999999</c:v>
                </c:pt>
                <c:pt idx="23">
                  <c:v>20.189</c:v>
                </c:pt>
                <c:pt idx="24">
                  <c:v>18.178999999999998</c:v>
                </c:pt>
                <c:pt idx="25">
                  <c:v>16.724</c:v>
                </c:pt>
                <c:pt idx="26">
                  <c:v>15.393000000000001</c:v>
                </c:pt>
                <c:pt idx="27">
                  <c:v>14.582000000000001</c:v>
                </c:pt>
                <c:pt idx="28">
                  <c:v>13.734999999999999</c:v>
                </c:pt>
                <c:pt idx="29">
                  <c:v>12.292</c:v>
                </c:pt>
                <c:pt idx="30">
                  <c:v>11.254</c:v>
                </c:pt>
                <c:pt idx="31">
                  <c:v>10.618</c:v>
                </c:pt>
                <c:pt idx="32">
                  <c:v>#N/A</c:v>
                </c:pt>
                <c:pt idx="33">
                  <c:v>#N/A</c:v>
                </c:pt>
                <c:pt idx="34">
                  <c:v>#N/A</c:v>
                </c:pt>
                <c:pt idx="35">
                  <c:v>#N/A</c:v>
                </c:pt>
                <c:pt idx="36">
                  <c:v>#N/A</c:v>
                </c:pt>
              </c:numCache>
            </c:numRef>
          </c:yVal>
          <c:smooth val="0"/>
        </c:ser>
        <c:dLbls>
          <c:showLegendKey val="0"/>
          <c:showVal val="0"/>
          <c:showCatName val="0"/>
          <c:showSerName val="0"/>
          <c:showPercent val="0"/>
          <c:showBubbleSize val="0"/>
        </c:dLbls>
        <c:axId val="600534048"/>
        <c:axId val="600534440"/>
      </c:scatterChart>
      <c:valAx>
        <c:axId val="600534048"/>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34440"/>
        <c:crosses val="autoZero"/>
        <c:crossBetween val="midCat"/>
        <c:majorUnit val="1"/>
      </c:valAx>
      <c:valAx>
        <c:axId val="600534440"/>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34048"/>
        <c:crosses val="autoZero"/>
        <c:crossBetween val="midCat"/>
        <c:majorUnit val="25"/>
      </c:valAx>
      <c:spPr>
        <a:solidFill>
          <a:schemeClr val="bg2"/>
        </a:solidFill>
        <a:ln>
          <a:solidFill>
            <a:schemeClr val="tx1"/>
          </a:solidFill>
        </a:ln>
      </c:spPr>
    </c:plotArea>
    <c:legend>
      <c:legendPos val="r"/>
      <c:legendEntry>
        <c:idx val="1"/>
        <c:delete val="1"/>
      </c:legendEntry>
      <c:legendEntry>
        <c:idx val="2"/>
        <c:delete val="1"/>
      </c:legendEntry>
      <c:legendEntry>
        <c:idx val="4"/>
        <c:delete val="1"/>
      </c:legendEntry>
      <c:legendEntry>
        <c:idx val="5"/>
        <c:delete val="1"/>
      </c:legendEntry>
      <c:layout>
        <c:manualLayout>
          <c:xMode val="edge"/>
          <c:yMode val="edge"/>
          <c:x val="8.9970501474926259E-2"/>
          <c:y val="0.66777611131941839"/>
          <c:w val="0.31904187861473066"/>
          <c:h val="0.15599800024996877"/>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185378037422752E-2"/>
          <c:w val="0.88204654727893528"/>
          <c:h val="0.84869951739904692"/>
        </c:manualLayout>
      </c:layout>
      <c:scatterChart>
        <c:scatterStyle val="lineMarker"/>
        <c:varyColors val="0"/>
        <c:ser>
          <c:idx val="0"/>
          <c:order val="0"/>
          <c:tx>
            <c:strRef>
              <c:f>Sheet1!$B$1</c:f>
              <c:strCache>
                <c:ptCount val="1"/>
                <c:pt idx="0">
                  <c:v>1990-1998 (N=9,797)</c:v>
                </c:pt>
              </c:strCache>
            </c:strRef>
          </c:tx>
          <c:spPr>
            <a:ln w="41275">
              <a:solidFill>
                <a:srgbClr val="00FFFF"/>
              </a:solidFill>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Sheet1!$B$2:$B$38</c:f>
              <c:numCache>
                <c:formatCode>General</c:formatCode>
                <c:ptCount val="37"/>
                <c:pt idx="0">
                  <c:v>100</c:v>
                </c:pt>
                <c:pt idx="1">
                  <c:v>87.933000000000007</c:v>
                </c:pt>
                <c:pt idx="2">
                  <c:v>84.44</c:v>
                </c:pt>
                <c:pt idx="3">
                  <c:v>82.334999999999994</c:v>
                </c:pt>
                <c:pt idx="4">
                  <c:v>80.899000000000001</c:v>
                </c:pt>
                <c:pt idx="5">
                  <c:v>79.575999999999993</c:v>
                </c:pt>
                <c:pt idx="6">
                  <c:v>78.013999999999996</c:v>
                </c:pt>
                <c:pt idx="7">
                  <c:v>76.709000000000003</c:v>
                </c:pt>
                <c:pt idx="8">
                  <c:v>75.724000000000004</c:v>
                </c:pt>
                <c:pt idx="9">
                  <c:v>74.697000000000003</c:v>
                </c:pt>
                <c:pt idx="10">
                  <c:v>73.772000000000006</c:v>
                </c:pt>
                <c:pt idx="11">
                  <c:v>72.825999999999993</c:v>
                </c:pt>
                <c:pt idx="12">
                  <c:v>72.034999999999997</c:v>
                </c:pt>
                <c:pt idx="13">
                  <c:v>63.737000000000002</c:v>
                </c:pt>
                <c:pt idx="14">
                  <c:v>56.75</c:v>
                </c:pt>
                <c:pt idx="15">
                  <c:v>50.868000000000002</c:v>
                </c:pt>
                <c:pt idx="16">
                  <c:v>45.939</c:v>
                </c:pt>
                <c:pt idx="17">
                  <c:v>41.079000000000001</c:v>
                </c:pt>
                <c:pt idx="18">
                  <c:v>36.503999999999998</c:v>
                </c:pt>
                <c:pt idx="19">
                  <c:v>32.393999999999998</c:v>
                </c:pt>
                <c:pt idx="20">
                  <c:v>28.797999999999998</c:v>
                </c:pt>
                <c:pt idx="21">
                  <c:v>25.341999999999999</c:v>
                </c:pt>
                <c:pt idx="22">
                  <c:v>22.161000000000001</c:v>
                </c:pt>
                <c:pt idx="23">
                  <c:v>19.957999999999998</c:v>
                </c:pt>
                <c:pt idx="24">
                  <c:v>17.699000000000002</c:v>
                </c:pt>
                <c:pt idx="25">
                  <c:v>15.833</c:v>
                </c:pt>
                <c:pt idx="26">
                  <c:v>14.188000000000001</c:v>
                </c:pt>
                <c:pt idx="27">
                  <c:v>12.602</c:v>
                </c:pt>
                <c:pt idx="28">
                  <c:v>11.288</c:v>
                </c:pt>
                <c:pt idx="29">
                  <c:v>9.9719999999999995</c:v>
                </c:pt>
                <c:pt idx="30">
                  <c:v>9.1120000000000001</c:v>
                </c:pt>
                <c:pt idx="31">
                  <c:v>8.18</c:v>
                </c:pt>
                <c:pt idx="32">
                  <c:v>7.4589999999999996</c:v>
                </c:pt>
                <c:pt idx="33">
                  <c:v>6.343</c:v>
                </c:pt>
                <c:pt idx="34">
                  <c:v>5.9249999999999998</c:v>
                </c:pt>
                <c:pt idx="35">
                  <c:v>5.1369999999999996</c:v>
                </c:pt>
                <c:pt idx="36">
                  <c:v>4.4459999999999997</c:v>
                </c:pt>
              </c:numCache>
            </c:numRef>
          </c:yVal>
          <c:smooth val="0"/>
        </c:ser>
        <c:ser>
          <c:idx val="1"/>
          <c:order val="1"/>
          <c:tx>
            <c:strRef>
              <c:f>Sheet1!$C$1</c:f>
              <c:strCache>
                <c:ptCount val="1"/>
                <c:pt idx="0">
                  <c:v>1999-2008 (N=21,665)</c:v>
                </c:pt>
              </c:strCache>
            </c:strRef>
          </c:tx>
          <c:spPr>
            <a:ln w="41275">
              <a:solidFill>
                <a:srgbClr val="00FF00"/>
              </a:solidFill>
              <a:prstDash val="solid"/>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Sheet1!$C$2:$C$38</c:f>
              <c:numCache>
                <c:formatCode>General</c:formatCode>
                <c:ptCount val="37"/>
                <c:pt idx="0">
                  <c:v>100</c:v>
                </c:pt>
                <c:pt idx="1">
                  <c:v>93.147999999999996</c:v>
                </c:pt>
                <c:pt idx="2">
                  <c:v>90.697999999999993</c:v>
                </c:pt>
                <c:pt idx="3">
                  <c:v>88.872</c:v>
                </c:pt>
                <c:pt idx="4">
                  <c:v>87.56</c:v>
                </c:pt>
                <c:pt idx="5">
                  <c:v>86.278999999999996</c:v>
                </c:pt>
                <c:pt idx="6">
                  <c:v>85.165000000000006</c:v>
                </c:pt>
                <c:pt idx="7">
                  <c:v>84.156999999999996</c:v>
                </c:pt>
                <c:pt idx="8">
                  <c:v>83.293999999999997</c:v>
                </c:pt>
                <c:pt idx="9">
                  <c:v>82.451999999999998</c:v>
                </c:pt>
                <c:pt idx="10">
                  <c:v>81.587000000000003</c:v>
                </c:pt>
                <c:pt idx="11">
                  <c:v>80.772000000000006</c:v>
                </c:pt>
                <c:pt idx="12">
                  <c:v>79.974999999999994</c:v>
                </c:pt>
                <c:pt idx="13">
                  <c:v>72.013000000000005</c:v>
                </c:pt>
                <c:pt idx="14">
                  <c:v>65.724999999999994</c:v>
                </c:pt>
                <c:pt idx="15">
                  <c:v>60.173000000000002</c:v>
                </c:pt>
                <c:pt idx="16">
                  <c:v>55.072000000000003</c:v>
                </c:pt>
                <c:pt idx="17">
                  <c:v>50.5</c:v>
                </c:pt>
                <c:pt idx="18">
                  <c:v>46.218000000000004</c:v>
                </c:pt>
                <c:pt idx="19">
                  <c:v>42.094000000000001</c:v>
                </c:pt>
                <c:pt idx="20">
                  <c:v>38.378999999999998</c:v>
                </c:pt>
                <c:pt idx="21">
                  <c:v>34.478999999999999</c:v>
                </c:pt>
                <c:pt idx="22">
                  <c:v>31.01</c:v>
                </c:pt>
                <c:pt idx="23">
                  <c:v>27.565000000000001</c:v>
                </c:pt>
                <c:pt idx="24">
                  <c:v>24.574000000000002</c:v>
                </c:pt>
                <c:pt idx="25">
                  <c:v>22.183</c:v>
                </c:pt>
                <c:pt idx="26">
                  <c:v>19.719000000000001</c:v>
                </c:pt>
                <c:pt idx="27">
                  <c:v>17.858000000000001</c:v>
                </c:pt>
                <c:pt idx="28">
                  <c:v>#N/A</c:v>
                </c:pt>
                <c:pt idx="29">
                  <c:v>#N/A</c:v>
                </c:pt>
                <c:pt idx="30">
                  <c:v>#N/A</c:v>
                </c:pt>
                <c:pt idx="31">
                  <c:v>#N/A</c:v>
                </c:pt>
                <c:pt idx="32">
                  <c:v>#N/A</c:v>
                </c:pt>
                <c:pt idx="33">
                  <c:v>#N/A</c:v>
                </c:pt>
                <c:pt idx="34">
                  <c:v>#N/A</c:v>
                </c:pt>
                <c:pt idx="35">
                  <c:v>#N/A</c:v>
                </c:pt>
                <c:pt idx="36">
                  <c:v>#N/A</c:v>
                </c:pt>
              </c:numCache>
            </c:numRef>
          </c:yVal>
          <c:smooth val="0"/>
        </c:ser>
        <c:ser>
          <c:idx val="2"/>
          <c:order val="2"/>
          <c:tx>
            <c:strRef>
              <c:f>Sheet1!$D$1</c:f>
              <c:strCache>
                <c:ptCount val="1"/>
                <c:pt idx="0">
                  <c:v>2009-6/2015 (N=24,145)</c:v>
                </c:pt>
              </c:strCache>
            </c:strRef>
          </c:tx>
          <c:spPr>
            <a:ln w="41275">
              <a:solidFill>
                <a:srgbClr val="FF0000"/>
              </a:solidFill>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Sheet1!$D$2:$D$38</c:f>
              <c:numCache>
                <c:formatCode>General</c:formatCode>
                <c:ptCount val="37"/>
                <c:pt idx="0">
                  <c:v>100</c:v>
                </c:pt>
                <c:pt idx="1">
                  <c:v>94.781000000000006</c:v>
                </c:pt>
                <c:pt idx="2">
                  <c:v>92.730999999999995</c:v>
                </c:pt>
                <c:pt idx="3">
                  <c:v>91.331000000000003</c:v>
                </c:pt>
                <c:pt idx="4">
                  <c:v>90.215000000000003</c:v>
                </c:pt>
                <c:pt idx="5">
                  <c:v>89.176000000000002</c:v>
                </c:pt>
                <c:pt idx="6">
                  <c:v>88.256</c:v>
                </c:pt>
                <c:pt idx="7">
                  <c:v>87.254999999999995</c:v>
                </c:pt>
                <c:pt idx="8">
                  <c:v>86.433999999999997</c:v>
                </c:pt>
                <c:pt idx="9">
                  <c:v>85.713999999999999</c:v>
                </c:pt>
                <c:pt idx="10">
                  <c:v>84.861999999999995</c:v>
                </c:pt>
                <c:pt idx="11">
                  <c:v>84.206000000000003</c:v>
                </c:pt>
                <c:pt idx="12">
                  <c:v>83.537999999999997</c:v>
                </c:pt>
                <c:pt idx="13">
                  <c:v>75.744</c:v>
                </c:pt>
                <c:pt idx="14">
                  <c:v>68.584000000000003</c:v>
                </c:pt>
                <c:pt idx="15">
                  <c:v>62.771000000000001</c:v>
                </c:pt>
                <c:pt idx="16">
                  <c:v>56.884</c:v>
                </c:pt>
                <c:pt idx="17">
                  <c:v>51.314999999999998</c:v>
                </c:pt>
                <c:pt idx="18">
                  <c:v>#N/A</c:v>
                </c:pt>
                <c:pt idx="19">
                  <c:v>#N/A</c:v>
                </c:pt>
                <c:pt idx="20">
                  <c:v>#N/A</c:v>
                </c:pt>
                <c:pt idx="21">
                  <c:v>#N/A</c:v>
                </c:pt>
                <c:pt idx="22">
                  <c:v>#N/A</c:v>
                </c:pt>
                <c:pt idx="23">
                  <c:v>#N/A</c:v>
                </c:pt>
                <c:pt idx="24">
                  <c:v>#N/A</c:v>
                </c:pt>
                <c:pt idx="25">
                  <c:v>#N/A</c:v>
                </c:pt>
                <c:pt idx="26">
                  <c:v>#N/A</c:v>
                </c:pt>
                <c:pt idx="27">
                  <c:v>#N/A</c:v>
                </c:pt>
                <c:pt idx="28">
                  <c:v>#N/A</c:v>
                </c:pt>
                <c:pt idx="29">
                  <c:v>#N/A</c:v>
                </c:pt>
                <c:pt idx="30">
                  <c:v>#N/A</c:v>
                </c:pt>
                <c:pt idx="31">
                  <c:v>#N/A</c:v>
                </c:pt>
                <c:pt idx="32">
                  <c:v>#N/A</c:v>
                </c:pt>
                <c:pt idx="33">
                  <c:v>#N/A</c:v>
                </c:pt>
                <c:pt idx="34">
                  <c:v>#N/A</c:v>
                </c:pt>
                <c:pt idx="35">
                  <c:v>#N/A</c:v>
                </c:pt>
                <c:pt idx="36">
                  <c:v>#N/A</c:v>
                </c:pt>
              </c:numCache>
            </c:numRef>
          </c:yVal>
          <c:smooth val="0"/>
        </c:ser>
        <c:dLbls>
          <c:showLegendKey val="0"/>
          <c:showVal val="0"/>
          <c:showCatName val="0"/>
          <c:showSerName val="0"/>
          <c:showPercent val="0"/>
          <c:showBubbleSize val="0"/>
        </c:dLbls>
        <c:axId val="600535224"/>
        <c:axId val="600535616"/>
      </c:scatterChart>
      <c:valAx>
        <c:axId val="600535224"/>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35616"/>
        <c:crosses val="autoZero"/>
        <c:crossBetween val="midCat"/>
        <c:majorUnit val="1"/>
      </c:valAx>
      <c:valAx>
        <c:axId val="600535616"/>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35224"/>
        <c:crosses val="autoZero"/>
        <c:crossBetween val="midCat"/>
        <c:majorUnit val="25"/>
      </c:valAx>
      <c:spPr>
        <a:solidFill>
          <a:schemeClr val="bg2"/>
        </a:solidFill>
        <a:ln>
          <a:solidFill>
            <a:schemeClr val="tx1"/>
          </a:solidFill>
        </a:ln>
      </c:spPr>
    </c:plotArea>
    <c:legend>
      <c:legendPos val="r"/>
      <c:layout>
        <c:manualLayout>
          <c:xMode val="edge"/>
          <c:yMode val="edge"/>
          <c:x val="0.12519905697628506"/>
          <c:y val="0.61236876640419946"/>
          <c:w val="0.28046465983787428"/>
          <c:h val="0.20551308102616206"/>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575105103015743E-2"/>
          <c:y val="0.11061492313460818"/>
          <c:w val="0.89827073606950636"/>
          <c:h val="0.76353143357080555"/>
        </c:manualLayout>
      </c:layout>
      <c:scatterChart>
        <c:scatterStyle val="lineMarker"/>
        <c:varyColors val="0"/>
        <c:ser>
          <c:idx val="0"/>
          <c:order val="0"/>
          <c:tx>
            <c:strRef>
              <c:f>Sheet1!$B$1</c:f>
              <c:strCache>
                <c:ptCount val="1"/>
                <c:pt idx="0">
                  <c:v>Primary 1990-1998 (N=9,443)</c:v>
                </c:pt>
              </c:strCache>
            </c:strRef>
          </c:tx>
          <c:spPr>
            <a:ln w="41275">
              <a:solidFill>
                <a:srgbClr val="00FFFF"/>
              </a:solidFill>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Sheet1!$B$2:$B$38</c:f>
              <c:numCache>
                <c:formatCode>General</c:formatCode>
                <c:ptCount val="37"/>
                <c:pt idx="0">
                  <c:v>100</c:v>
                </c:pt>
                <c:pt idx="1">
                  <c:v>88.415000000000006</c:v>
                </c:pt>
                <c:pt idx="2">
                  <c:v>85.122</c:v>
                </c:pt>
                <c:pt idx="3">
                  <c:v>83.034999999999997</c:v>
                </c:pt>
                <c:pt idx="4">
                  <c:v>81.576999999999998</c:v>
                </c:pt>
                <c:pt idx="5">
                  <c:v>80.290000000000006</c:v>
                </c:pt>
                <c:pt idx="6">
                  <c:v>78.733999999999995</c:v>
                </c:pt>
                <c:pt idx="7">
                  <c:v>77.477000000000004</c:v>
                </c:pt>
                <c:pt idx="8">
                  <c:v>76.465999999999994</c:v>
                </c:pt>
                <c:pt idx="9">
                  <c:v>75.441999999999993</c:v>
                </c:pt>
                <c:pt idx="10">
                  <c:v>74.602000000000004</c:v>
                </c:pt>
                <c:pt idx="11">
                  <c:v>73.652000000000001</c:v>
                </c:pt>
                <c:pt idx="12">
                  <c:v>72.852999999999994</c:v>
                </c:pt>
                <c:pt idx="13">
                  <c:v>64.513000000000005</c:v>
                </c:pt>
                <c:pt idx="14">
                  <c:v>57.497999999999998</c:v>
                </c:pt>
                <c:pt idx="15">
                  <c:v>51.531999999999996</c:v>
                </c:pt>
                <c:pt idx="16">
                  <c:v>46.512999999999998</c:v>
                </c:pt>
                <c:pt idx="17">
                  <c:v>41.661000000000001</c:v>
                </c:pt>
                <c:pt idx="18">
                  <c:v>37.036000000000001</c:v>
                </c:pt>
                <c:pt idx="19">
                  <c:v>32.85</c:v>
                </c:pt>
                <c:pt idx="20">
                  <c:v>29.187999999999999</c:v>
                </c:pt>
                <c:pt idx="21">
                  <c:v>25.736000000000001</c:v>
                </c:pt>
                <c:pt idx="22">
                  <c:v>22.483000000000001</c:v>
                </c:pt>
                <c:pt idx="23">
                  <c:v>20.216999999999999</c:v>
                </c:pt>
                <c:pt idx="24">
                  <c:v>17.931000000000001</c:v>
                </c:pt>
                <c:pt idx="25">
                  <c:v>16.027000000000001</c:v>
                </c:pt>
                <c:pt idx="26">
                  <c:v>14.351000000000001</c:v>
                </c:pt>
                <c:pt idx="27">
                  <c:v>12.736000000000001</c:v>
                </c:pt>
                <c:pt idx="28">
                  <c:v>11.403</c:v>
                </c:pt>
                <c:pt idx="29">
                  <c:v>10.082000000000001</c:v>
                </c:pt>
                <c:pt idx="30">
                  <c:v>9.2210000000000001</c:v>
                </c:pt>
                <c:pt idx="31">
                  <c:v>8.2750000000000004</c:v>
                </c:pt>
                <c:pt idx="32">
                  <c:v>7.5570000000000004</c:v>
                </c:pt>
                <c:pt idx="33">
                  <c:v>6.4249999999999998</c:v>
                </c:pt>
                <c:pt idx="34">
                  <c:v>5.9930000000000003</c:v>
                </c:pt>
                <c:pt idx="35">
                  <c:v>5.1829999999999998</c:v>
                </c:pt>
                <c:pt idx="36">
                  <c:v>4.4530000000000003</c:v>
                </c:pt>
              </c:numCache>
            </c:numRef>
          </c:yVal>
          <c:smooth val="0"/>
        </c:ser>
        <c:ser>
          <c:idx val="1"/>
          <c:order val="1"/>
          <c:tx>
            <c:strRef>
              <c:f>Sheet1!$C$1</c:f>
              <c:strCache>
                <c:ptCount val="1"/>
                <c:pt idx="0">
                  <c:v>First Retx 1990-1998 (N=344)</c:v>
                </c:pt>
              </c:strCache>
            </c:strRef>
          </c:tx>
          <c:spPr>
            <a:ln w="41275">
              <a:solidFill>
                <a:srgbClr val="00FF00"/>
              </a:solidFill>
              <a:prstDash val="solid"/>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Sheet1!$C$2:$C$38</c:f>
              <c:numCache>
                <c:formatCode>General</c:formatCode>
                <c:ptCount val="37"/>
                <c:pt idx="0">
                  <c:v>100</c:v>
                </c:pt>
                <c:pt idx="1">
                  <c:v>74.932000000000002</c:v>
                </c:pt>
                <c:pt idx="2">
                  <c:v>66.150999999999996</c:v>
                </c:pt>
                <c:pt idx="3">
                  <c:v>63.515999999999998</c:v>
                </c:pt>
                <c:pt idx="4">
                  <c:v>62.634</c:v>
                </c:pt>
                <c:pt idx="5">
                  <c:v>60.281999999999996</c:v>
                </c:pt>
                <c:pt idx="6">
                  <c:v>58.518000000000001</c:v>
                </c:pt>
                <c:pt idx="7">
                  <c:v>56.164999999999999</c:v>
                </c:pt>
                <c:pt idx="8">
                  <c:v>56.164999999999999</c:v>
                </c:pt>
                <c:pt idx="9">
                  <c:v>54.988999999999997</c:v>
                </c:pt>
                <c:pt idx="10">
                  <c:v>51.753999999999998</c:v>
                </c:pt>
                <c:pt idx="11">
                  <c:v>50.872</c:v>
                </c:pt>
                <c:pt idx="12">
                  <c:v>50.283999999999999</c:v>
                </c:pt>
                <c:pt idx="13">
                  <c:v>43.191000000000003</c:v>
                </c:pt>
                <c:pt idx="14">
                  <c:v>37.055999999999997</c:v>
                </c:pt>
                <c:pt idx="15">
                  <c:v>33.292000000000002</c:v>
                </c:pt>
                <c:pt idx="16">
                  <c:v>30.716000000000001</c:v>
                </c:pt>
                <c:pt idx="17">
                  <c:v>25.393000000000001</c:v>
                </c:pt>
                <c:pt idx="18">
                  <c:v>22.052</c:v>
                </c:pt>
                <c:pt idx="19">
                  <c:v>20</c:v>
                </c:pt>
                <c:pt idx="20">
                  <c:v>18.207000000000001</c:v>
                </c:pt>
                <c:pt idx="21">
                  <c:v>14.491</c:v>
                </c:pt>
                <c:pt idx="22">
                  <c:v>13.347</c:v>
                </c:pt>
                <c:pt idx="23">
                  <c:v>12.965999999999999</c:v>
                </c:pt>
                <c:pt idx="24">
                  <c:v>11.441000000000001</c:v>
                </c:pt>
                <c:pt idx="25">
                  <c:v>10.651999999999999</c:v>
                </c:pt>
                <c:pt idx="26">
                  <c:v>9.8629999999999995</c:v>
                </c:pt>
                <c:pt idx="27">
                  <c:v>9.0739999999999998</c:v>
                </c:pt>
                <c:pt idx="28">
                  <c:v>8.2850000000000001</c:v>
                </c:pt>
                <c:pt idx="29">
                  <c:v>7.0789999999999997</c:v>
                </c:pt>
                <c:pt idx="30">
                  <c:v>6.2460000000000004</c:v>
                </c:pt>
                <c:pt idx="31">
                  <c:v>5.6779999999999999</c:v>
                </c:pt>
                <c:pt idx="32">
                  <c:v>#N/A</c:v>
                </c:pt>
                <c:pt idx="33">
                  <c:v>#N/A</c:v>
                </c:pt>
                <c:pt idx="34">
                  <c:v>#N/A</c:v>
                </c:pt>
                <c:pt idx="35">
                  <c:v>#N/A</c:v>
                </c:pt>
                <c:pt idx="36">
                  <c:v>#N/A</c:v>
                </c:pt>
              </c:numCache>
            </c:numRef>
          </c:yVal>
          <c:smooth val="0"/>
        </c:ser>
        <c:ser>
          <c:idx val="2"/>
          <c:order val="2"/>
          <c:tx>
            <c:strRef>
              <c:f>Sheet1!$D$1</c:f>
              <c:strCache>
                <c:ptCount val="1"/>
                <c:pt idx="0">
                  <c:v>Primary 1999-2008 (N=20,830)</c:v>
                </c:pt>
              </c:strCache>
            </c:strRef>
          </c:tx>
          <c:spPr>
            <a:ln w="41275">
              <a:solidFill>
                <a:srgbClr val="FF0000"/>
              </a:solidFill>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Sheet1!$D$2:$D$38</c:f>
              <c:numCache>
                <c:formatCode>General</c:formatCode>
                <c:ptCount val="37"/>
                <c:pt idx="0">
                  <c:v>100</c:v>
                </c:pt>
                <c:pt idx="1">
                  <c:v>93.402000000000001</c:v>
                </c:pt>
                <c:pt idx="2">
                  <c:v>90.989000000000004</c:v>
                </c:pt>
                <c:pt idx="3">
                  <c:v>89.191999999999993</c:v>
                </c:pt>
                <c:pt idx="4">
                  <c:v>87.918999999999997</c:v>
                </c:pt>
                <c:pt idx="5">
                  <c:v>86.683999999999997</c:v>
                </c:pt>
                <c:pt idx="6">
                  <c:v>85.608000000000004</c:v>
                </c:pt>
                <c:pt idx="7">
                  <c:v>84.593999999999994</c:v>
                </c:pt>
                <c:pt idx="8">
                  <c:v>83.75</c:v>
                </c:pt>
                <c:pt idx="9">
                  <c:v>82.918999999999997</c:v>
                </c:pt>
                <c:pt idx="10">
                  <c:v>82.072000000000003</c:v>
                </c:pt>
                <c:pt idx="11">
                  <c:v>81.259</c:v>
                </c:pt>
                <c:pt idx="12">
                  <c:v>80.483000000000004</c:v>
                </c:pt>
                <c:pt idx="13">
                  <c:v>72.600999999999999</c:v>
                </c:pt>
                <c:pt idx="14">
                  <c:v>66.292000000000002</c:v>
                </c:pt>
                <c:pt idx="15">
                  <c:v>60.718000000000004</c:v>
                </c:pt>
                <c:pt idx="16">
                  <c:v>55.566000000000003</c:v>
                </c:pt>
                <c:pt idx="17">
                  <c:v>50.956000000000003</c:v>
                </c:pt>
                <c:pt idx="18">
                  <c:v>46.683</c:v>
                </c:pt>
                <c:pt idx="19">
                  <c:v>42.56</c:v>
                </c:pt>
                <c:pt idx="20">
                  <c:v>38.790999999999997</c:v>
                </c:pt>
                <c:pt idx="21">
                  <c:v>34.895000000000003</c:v>
                </c:pt>
                <c:pt idx="22">
                  <c:v>31.378</c:v>
                </c:pt>
                <c:pt idx="23">
                  <c:v>27.896999999999998</c:v>
                </c:pt>
                <c:pt idx="24">
                  <c:v>24.876000000000001</c:v>
                </c:pt>
                <c:pt idx="25">
                  <c:v>22.468</c:v>
                </c:pt>
                <c:pt idx="26">
                  <c:v>19.988</c:v>
                </c:pt>
                <c:pt idx="27">
                  <c:v>18.082999999999998</c:v>
                </c:pt>
                <c:pt idx="28">
                  <c:v>#N/A</c:v>
                </c:pt>
                <c:pt idx="29">
                  <c:v>#N/A</c:v>
                </c:pt>
                <c:pt idx="30">
                  <c:v>#N/A</c:v>
                </c:pt>
                <c:pt idx="31">
                  <c:v>#N/A</c:v>
                </c:pt>
                <c:pt idx="32">
                  <c:v>#N/A</c:v>
                </c:pt>
                <c:pt idx="33">
                  <c:v>#N/A</c:v>
                </c:pt>
                <c:pt idx="34">
                  <c:v>#N/A</c:v>
                </c:pt>
                <c:pt idx="35">
                  <c:v>#N/A</c:v>
                </c:pt>
                <c:pt idx="36">
                  <c:v>#N/A</c:v>
                </c:pt>
              </c:numCache>
            </c:numRef>
          </c:yVal>
          <c:smooth val="0"/>
        </c:ser>
        <c:ser>
          <c:idx val="3"/>
          <c:order val="3"/>
          <c:tx>
            <c:strRef>
              <c:f>Sheet1!$E$1</c:f>
              <c:strCache>
                <c:ptCount val="1"/>
                <c:pt idx="0">
                  <c:v>First Retx 1999-2008 (N=795)</c:v>
                </c:pt>
              </c:strCache>
            </c:strRef>
          </c:tx>
          <c:spPr>
            <a:ln w="41275">
              <a:solidFill>
                <a:srgbClr val="9933FF"/>
              </a:solidFill>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Sheet1!$E$2:$E$38</c:f>
              <c:numCache>
                <c:formatCode>General</c:formatCode>
                <c:ptCount val="37"/>
                <c:pt idx="0">
                  <c:v>100</c:v>
                </c:pt>
                <c:pt idx="1">
                  <c:v>86.757999999999996</c:v>
                </c:pt>
                <c:pt idx="2">
                  <c:v>83.343000000000004</c:v>
                </c:pt>
                <c:pt idx="3">
                  <c:v>80.811000000000007</c:v>
                </c:pt>
                <c:pt idx="4">
                  <c:v>78.396000000000001</c:v>
                </c:pt>
                <c:pt idx="5">
                  <c:v>75.975999999999999</c:v>
                </c:pt>
                <c:pt idx="6">
                  <c:v>73.930000000000007</c:v>
                </c:pt>
                <c:pt idx="7">
                  <c:v>73.033000000000001</c:v>
                </c:pt>
                <c:pt idx="8">
                  <c:v>71.623000000000005</c:v>
                </c:pt>
                <c:pt idx="9">
                  <c:v>70.597999999999999</c:v>
                </c:pt>
                <c:pt idx="10">
                  <c:v>69.444999999999993</c:v>
                </c:pt>
                <c:pt idx="11">
                  <c:v>68.548000000000002</c:v>
                </c:pt>
                <c:pt idx="12">
                  <c:v>67.266999999999996</c:v>
                </c:pt>
                <c:pt idx="13">
                  <c:v>57.488999999999997</c:v>
                </c:pt>
                <c:pt idx="14">
                  <c:v>52.116</c:v>
                </c:pt>
                <c:pt idx="15">
                  <c:v>46.982999999999997</c:v>
                </c:pt>
                <c:pt idx="16">
                  <c:v>43.274999999999999</c:v>
                </c:pt>
                <c:pt idx="17">
                  <c:v>39.584000000000003</c:v>
                </c:pt>
                <c:pt idx="18">
                  <c:v>34.726999999999997</c:v>
                </c:pt>
                <c:pt idx="19">
                  <c:v>30.257999999999999</c:v>
                </c:pt>
                <c:pt idx="20">
                  <c:v>28.122</c:v>
                </c:pt>
                <c:pt idx="21">
                  <c:v>23.821999999999999</c:v>
                </c:pt>
                <c:pt idx="22">
                  <c:v>21.558</c:v>
                </c:pt>
                <c:pt idx="23">
                  <c:v>18.849</c:v>
                </c:pt>
                <c:pt idx="24">
                  <c:v>16.536999999999999</c:v>
                </c:pt>
                <c:pt idx="25">
                  <c:v>14.363</c:v>
                </c:pt>
                <c:pt idx="26">
                  <c:v>#N/A</c:v>
                </c:pt>
                <c:pt idx="27">
                  <c:v>#N/A</c:v>
                </c:pt>
                <c:pt idx="28">
                  <c:v>#N/A</c:v>
                </c:pt>
                <c:pt idx="29">
                  <c:v>#N/A</c:v>
                </c:pt>
                <c:pt idx="30">
                  <c:v>#N/A</c:v>
                </c:pt>
                <c:pt idx="31">
                  <c:v>#N/A</c:v>
                </c:pt>
                <c:pt idx="32">
                  <c:v>#N/A</c:v>
                </c:pt>
                <c:pt idx="33">
                  <c:v>#N/A</c:v>
                </c:pt>
                <c:pt idx="34">
                  <c:v>#N/A</c:v>
                </c:pt>
                <c:pt idx="35">
                  <c:v>#N/A</c:v>
                </c:pt>
                <c:pt idx="36">
                  <c:v>#N/A</c:v>
                </c:pt>
              </c:numCache>
            </c:numRef>
          </c:yVal>
          <c:smooth val="0"/>
        </c:ser>
        <c:ser>
          <c:idx val="4"/>
          <c:order val="4"/>
          <c:tx>
            <c:strRef>
              <c:f>Sheet1!$F$1</c:f>
              <c:strCache>
                <c:ptCount val="1"/>
                <c:pt idx="0">
                  <c:v>Primary 2009-6/2015 (N=23,123)</c:v>
                </c:pt>
              </c:strCache>
            </c:strRef>
          </c:tx>
          <c:spPr>
            <a:ln w="41275">
              <a:solidFill>
                <a:srgbClr val="FF66FF"/>
              </a:solidFill>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Sheet1!$F$2:$F$38</c:f>
              <c:numCache>
                <c:formatCode>General</c:formatCode>
                <c:ptCount val="37"/>
                <c:pt idx="0">
                  <c:v>100</c:v>
                </c:pt>
                <c:pt idx="1">
                  <c:v>94.986999999999995</c:v>
                </c:pt>
                <c:pt idx="2">
                  <c:v>93.022999999999996</c:v>
                </c:pt>
                <c:pt idx="3">
                  <c:v>91.649000000000001</c:v>
                </c:pt>
                <c:pt idx="4">
                  <c:v>90.555000000000007</c:v>
                </c:pt>
                <c:pt idx="5">
                  <c:v>89.561000000000007</c:v>
                </c:pt>
                <c:pt idx="6">
                  <c:v>88.671000000000006</c:v>
                </c:pt>
                <c:pt idx="7">
                  <c:v>87.697999999999993</c:v>
                </c:pt>
                <c:pt idx="8">
                  <c:v>86.885000000000005</c:v>
                </c:pt>
                <c:pt idx="9">
                  <c:v>86.191999999999993</c:v>
                </c:pt>
                <c:pt idx="10">
                  <c:v>85.346999999999994</c:v>
                </c:pt>
                <c:pt idx="11">
                  <c:v>84.676000000000002</c:v>
                </c:pt>
                <c:pt idx="12">
                  <c:v>84.028999999999996</c:v>
                </c:pt>
                <c:pt idx="13">
                  <c:v>76.355000000000004</c:v>
                </c:pt>
                <c:pt idx="14">
                  <c:v>69.350999999999999</c:v>
                </c:pt>
                <c:pt idx="15">
                  <c:v>63.579000000000001</c:v>
                </c:pt>
                <c:pt idx="16">
                  <c:v>57.707999999999998</c:v>
                </c:pt>
                <c:pt idx="17">
                  <c:v>52.151000000000003</c:v>
                </c:pt>
                <c:pt idx="18">
                  <c:v>#N/A</c:v>
                </c:pt>
                <c:pt idx="19">
                  <c:v>#N/A</c:v>
                </c:pt>
                <c:pt idx="20">
                  <c:v>#N/A</c:v>
                </c:pt>
                <c:pt idx="21">
                  <c:v>#N/A</c:v>
                </c:pt>
                <c:pt idx="22">
                  <c:v>#N/A</c:v>
                </c:pt>
                <c:pt idx="23">
                  <c:v>#N/A</c:v>
                </c:pt>
                <c:pt idx="24">
                  <c:v>#N/A</c:v>
                </c:pt>
                <c:pt idx="25">
                  <c:v>#N/A</c:v>
                </c:pt>
                <c:pt idx="26">
                  <c:v>#N/A</c:v>
                </c:pt>
                <c:pt idx="27">
                  <c:v>#N/A</c:v>
                </c:pt>
                <c:pt idx="28">
                  <c:v>#N/A</c:v>
                </c:pt>
                <c:pt idx="29">
                  <c:v>#N/A</c:v>
                </c:pt>
                <c:pt idx="30">
                  <c:v>#N/A</c:v>
                </c:pt>
                <c:pt idx="31">
                  <c:v>#N/A</c:v>
                </c:pt>
                <c:pt idx="32">
                  <c:v>#N/A</c:v>
                </c:pt>
                <c:pt idx="33">
                  <c:v>#N/A</c:v>
                </c:pt>
                <c:pt idx="34">
                  <c:v>#N/A</c:v>
                </c:pt>
                <c:pt idx="35">
                  <c:v>#N/A</c:v>
                </c:pt>
                <c:pt idx="36">
                  <c:v>#N/A</c:v>
                </c:pt>
              </c:numCache>
            </c:numRef>
          </c:yVal>
          <c:smooth val="0"/>
        </c:ser>
        <c:ser>
          <c:idx val="5"/>
          <c:order val="5"/>
          <c:tx>
            <c:strRef>
              <c:f>Sheet1!$G$1</c:f>
              <c:strCache>
                <c:ptCount val="1"/>
                <c:pt idx="0">
                  <c:v>First Retx 2009-6/2015 (N=980)</c:v>
                </c:pt>
              </c:strCache>
            </c:strRef>
          </c:tx>
          <c:spPr>
            <a:ln w="41275">
              <a:solidFill>
                <a:srgbClr val="FFFF00"/>
              </a:solidFill>
            </a:ln>
          </c:spPr>
          <c:marker>
            <c:symbol val="none"/>
          </c:marker>
          <c:xVal>
            <c:numRef>
              <c:f>Sheet1!$A$2:$A$38</c:f>
              <c:numCache>
                <c:formatCode>General</c:formatCode>
                <c:ptCount val="37"/>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pt idx="36">
                  <c:v>25</c:v>
                </c:pt>
              </c:numCache>
            </c:numRef>
          </c:xVal>
          <c:yVal>
            <c:numRef>
              <c:f>Sheet1!$G$2:$G$38</c:f>
              <c:numCache>
                <c:formatCode>General</c:formatCode>
                <c:ptCount val="37"/>
                <c:pt idx="0">
                  <c:v>100</c:v>
                </c:pt>
                <c:pt idx="1">
                  <c:v>90.093000000000004</c:v>
                </c:pt>
                <c:pt idx="2">
                  <c:v>86.063999999999993</c:v>
                </c:pt>
                <c:pt idx="3">
                  <c:v>84.073999999999998</c:v>
                </c:pt>
                <c:pt idx="4">
                  <c:v>82.396000000000001</c:v>
                </c:pt>
                <c:pt idx="5">
                  <c:v>80.712000000000003</c:v>
                </c:pt>
                <c:pt idx="6">
                  <c:v>79.236000000000004</c:v>
                </c:pt>
                <c:pt idx="7">
                  <c:v>77.759</c:v>
                </c:pt>
                <c:pt idx="8">
                  <c:v>76.701999999999998</c:v>
                </c:pt>
                <c:pt idx="9">
                  <c:v>75.328999999999994</c:v>
                </c:pt>
                <c:pt idx="10">
                  <c:v>74.376999999999995</c:v>
                </c:pt>
                <c:pt idx="11">
                  <c:v>74.058999999999997</c:v>
                </c:pt>
                <c:pt idx="12">
                  <c:v>72.986999999999995</c:v>
                </c:pt>
                <c:pt idx="13">
                  <c:v>62.484999999999999</c:v>
                </c:pt>
                <c:pt idx="14">
                  <c:v>51.658000000000001</c:v>
                </c:pt>
                <c:pt idx="15">
                  <c:v>45.268999999999998</c:v>
                </c:pt>
                <c:pt idx="16">
                  <c:v>38.646999999999998</c:v>
                </c:pt>
                <c:pt idx="17">
                  <c:v>32.479999999999997</c:v>
                </c:pt>
                <c:pt idx="18">
                  <c:v>#N/A</c:v>
                </c:pt>
                <c:pt idx="19">
                  <c:v>#N/A</c:v>
                </c:pt>
                <c:pt idx="20">
                  <c:v>#N/A</c:v>
                </c:pt>
                <c:pt idx="21">
                  <c:v>#N/A</c:v>
                </c:pt>
                <c:pt idx="22">
                  <c:v>#N/A</c:v>
                </c:pt>
                <c:pt idx="23">
                  <c:v>#N/A</c:v>
                </c:pt>
                <c:pt idx="24">
                  <c:v>#N/A</c:v>
                </c:pt>
                <c:pt idx="25">
                  <c:v>#N/A</c:v>
                </c:pt>
                <c:pt idx="26">
                  <c:v>#N/A</c:v>
                </c:pt>
                <c:pt idx="27">
                  <c:v>#N/A</c:v>
                </c:pt>
                <c:pt idx="28">
                  <c:v>#N/A</c:v>
                </c:pt>
                <c:pt idx="29">
                  <c:v>#N/A</c:v>
                </c:pt>
                <c:pt idx="30">
                  <c:v>#N/A</c:v>
                </c:pt>
                <c:pt idx="31">
                  <c:v>#N/A</c:v>
                </c:pt>
                <c:pt idx="32">
                  <c:v>#N/A</c:v>
                </c:pt>
                <c:pt idx="33">
                  <c:v>#N/A</c:v>
                </c:pt>
                <c:pt idx="34">
                  <c:v>#N/A</c:v>
                </c:pt>
                <c:pt idx="35">
                  <c:v>#N/A</c:v>
                </c:pt>
                <c:pt idx="36">
                  <c:v>#N/A</c:v>
                </c:pt>
              </c:numCache>
            </c:numRef>
          </c:yVal>
          <c:smooth val="0"/>
        </c:ser>
        <c:dLbls>
          <c:showLegendKey val="0"/>
          <c:showVal val="0"/>
          <c:showCatName val="0"/>
          <c:showSerName val="0"/>
          <c:showPercent val="0"/>
          <c:showBubbleSize val="0"/>
        </c:dLbls>
        <c:axId val="600536400"/>
        <c:axId val="600536792"/>
      </c:scatterChart>
      <c:valAx>
        <c:axId val="600536400"/>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36792"/>
        <c:crosses val="autoZero"/>
        <c:crossBetween val="midCat"/>
        <c:majorUnit val="1"/>
      </c:valAx>
      <c:valAx>
        <c:axId val="600536792"/>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36400"/>
        <c:crosses val="autoZero"/>
        <c:crossBetween val="midCat"/>
        <c:majorUnit val="25"/>
      </c:valAx>
      <c:spPr>
        <a:solidFill>
          <a:schemeClr val="bg2"/>
        </a:solidFill>
        <a:ln>
          <a:solidFill>
            <a:schemeClr val="tx1"/>
          </a:solidFill>
        </a:ln>
      </c:spPr>
    </c:plotArea>
    <c:legend>
      <c:legendPos val="r"/>
      <c:layout>
        <c:manualLayout>
          <c:xMode val="edge"/>
          <c:yMode val="edge"/>
          <c:x val="9.7345132743362831E-2"/>
          <c:y val="1.4336957880264968E-2"/>
          <c:w val="0.86621036861542744"/>
          <c:h val="0.14498271049452152"/>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0575105103015743E-2"/>
          <c:y val="0.11061492313460818"/>
          <c:w val="0.89827073606950636"/>
          <c:h val="0.76353143357080555"/>
        </c:manualLayout>
      </c:layout>
      <c:scatterChart>
        <c:scatterStyle val="lineMarker"/>
        <c:varyColors val="0"/>
        <c:ser>
          <c:idx val="0"/>
          <c:order val="0"/>
          <c:tx>
            <c:strRef>
              <c:f>Sheet1!$B$1</c:f>
              <c:strCache>
                <c:ptCount val="1"/>
                <c:pt idx="0">
                  <c:v>Primary 1990-1998 (N=6,734)</c:v>
                </c:pt>
              </c:strCache>
            </c:strRef>
          </c:tx>
          <c:spPr>
            <a:ln w="41275">
              <a:solidFill>
                <a:srgbClr val="00FFFF"/>
              </a:solidFill>
            </a:ln>
          </c:spPr>
          <c:marker>
            <c:symbol val="none"/>
          </c:marker>
          <c:xVal>
            <c:numRef>
              <c:f>Sheet1!$A$2:$A$27</c:f>
              <c:numCache>
                <c:formatCode>General</c:formatCode>
                <c:ptCount val="2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numCache>
            </c:numRef>
          </c:xVal>
          <c:yVal>
            <c:numRef>
              <c:f>Sheet1!$B$2:$B$27</c:f>
              <c:numCache>
                <c:formatCode>General</c:formatCode>
                <c:ptCount val="26"/>
                <c:pt idx="0">
                  <c:v>100</c:v>
                </c:pt>
                <c:pt idx="1">
                  <c:v>100</c:v>
                </c:pt>
                <c:pt idx="2">
                  <c:v>88.552000000000007</c:v>
                </c:pt>
                <c:pt idx="3">
                  <c:v>78.924000000000007</c:v>
                </c:pt>
                <c:pt idx="4">
                  <c:v>70.734999999999999</c:v>
                </c:pt>
                <c:pt idx="5">
                  <c:v>63.844999999999999</c:v>
                </c:pt>
                <c:pt idx="6">
                  <c:v>57.186</c:v>
                </c:pt>
                <c:pt idx="7">
                  <c:v>50.837000000000003</c:v>
                </c:pt>
                <c:pt idx="8">
                  <c:v>45.091000000000001</c:v>
                </c:pt>
                <c:pt idx="9">
                  <c:v>40.064</c:v>
                </c:pt>
                <c:pt idx="10">
                  <c:v>35.326000000000001</c:v>
                </c:pt>
                <c:pt idx="11">
                  <c:v>30.861000000000001</c:v>
                </c:pt>
                <c:pt idx="12">
                  <c:v>27.75</c:v>
                </c:pt>
                <c:pt idx="13">
                  <c:v>24.613</c:v>
                </c:pt>
                <c:pt idx="14">
                  <c:v>21.998999999999999</c:v>
                </c:pt>
                <c:pt idx="15">
                  <c:v>19.699000000000002</c:v>
                </c:pt>
                <c:pt idx="16">
                  <c:v>17.481999999999999</c:v>
                </c:pt>
                <c:pt idx="17">
                  <c:v>15.651999999999999</c:v>
                </c:pt>
                <c:pt idx="18">
                  <c:v>13.839</c:v>
                </c:pt>
                <c:pt idx="19">
                  <c:v>12.657999999999999</c:v>
                </c:pt>
                <c:pt idx="20">
                  <c:v>11.359</c:v>
                </c:pt>
                <c:pt idx="21">
                  <c:v>10.372999999999999</c:v>
                </c:pt>
                <c:pt idx="22">
                  <c:v>8.8190000000000008</c:v>
                </c:pt>
                <c:pt idx="23">
                  <c:v>8.2270000000000003</c:v>
                </c:pt>
                <c:pt idx="24">
                  <c:v>7.1150000000000002</c:v>
                </c:pt>
                <c:pt idx="25">
                  <c:v>6.1120000000000001</c:v>
                </c:pt>
              </c:numCache>
            </c:numRef>
          </c:yVal>
          <c:smooth val="0"/>
        </c:ser>
        <c:ser>
          <c:idx val="1"/>
          <c:order val="1"/>
          <c:tx>
            <c:strRef>
              <c:f>Sheet1!$C$1</c:f>
              <c:strCache>
                <c:ptCount val="1"/>
                <c:pt idx="0">
                  <c:v>First Retx 1990-1998 (N=171)</c:v>
                </c:pt>
              </c:strCache>
            </c:strRef>
          </c:tx>
          <c:spPr>
            <a:ln w="41275">
              <a:solidFill>
                <a:srgbClr val="00FF00"/>
              </a:solidFill>
              <a:prstDash val="solid"/>
            </a:ln>
          </c:spPr>
          <c:marker>
            <c:symbol val="none"/>
          </c:marker>
          <c:xVal>
            <c:numRef>
              <c:f>Sheet1!$A$2:$A$27</c:f>
              <c:numCache>
                <c:formatCode>General</c:formatCode>
                <c:ptCount val="2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numCache>
            </c:numRef>
          </c:xVal>
          <c:yVal>
            <c:numRef>
              <c:f>Sheet1!$C$2:$C$27</c:f>
              <c:numCache>
                <c:formatCode>General</c:formatCode>
                <c:ptCount val="26"/>
                <c:pt idx="0">
                  <c:v>100</c:v>
                </c:pt>
                <c:pt idx="1">
                  <c:v>100</c:v>
                </c:pt>
                <c:pt idx="2">
                  <c:v>85.894999999999996</c:v>
                </c:pt>
                <c:pt idx="3">
                  <c:v>73.692999999999998</c:v>
                </c:pt>
                <c:pt idx="4">
                  <c:v>66.209000000000003</c:v>
                </c:pt>
                <c:pt idx="5">
                  <c:v>61.085999999999999</c:v>
                </c:pt>
                <c:pt idx="6">
                  <c:v>50.5</c:v>
                </c:pt>
                <c:pt idx="7">
                  <c:v>43.854999999999997</c:v>
                </c:pt>
                <c:pt idx="8">
                  <c:v>39.774000000000001</c:v>
                </c:pt>
                <c:pt idx="9">
                  <c:v>36.209000000000003</c:v>
                </c:pt>
                <c:pt idx="10">
                  <c:v>28.818999999999999</c:v>
                </c:pt>
                <c:pt idx="11">
                  <c:v>26.544</c:v>
                </c:pt>
                <c:pt idx="12">
                  <c:v>25.786000000000001</c:v>
                </c:pt>
                <c:pt idx="13">
                  <c:v>22.751999999999999</c:v>
                </c:pt>
                <c:pt idx="14">
                  <c:v>21.183</c:v>
                </c:pt>
                <c:pt idx="15">
                  <c:v>19.614000000000001</c:v>
                </c:pt>
                <c:pt idx="16">
                  <c:v>18.045000000000002</c:v>
                </c:pt>
                <c:pt idx="17">
                  <c:v>16.475999999999999</c:v>
                </c:pt>
                <c:pt idx="18">
                  <c:v>14.077999999999999</c:v>
                </c:pt>
                <c:pt idx="19">
                  <c:v>12.422000000000001</c:v>
                </c:pt>
                <c:pt idx="20">
                  <c:v>11.292999999999999</c:v>
                </c:pt>
                <c:pt idx="21">
                  <c:v>#N/A</c:v>
                </c:pt>
                <c:pt idx="22">
                  <c:v>#N/A</c:v>
                </c:pt>
                <c:pt idx="23">
                  <c:v>#N/A</c:v>
                </c:pt>
                <c:pt idx="24">
                  <c:v>#N/A</c:v>
                </c:pt>
                <c:pt idx="25">
                  <c:v>#N/A</c:v>
                </c:pt>
              </c:numCache>
            </c:numRef>
          </c:yVal>
          <c:smooth val="0"/>
        </c:ser>
        <c:ser>
          <c:idx val="2"/>
          <c:order val="2"/>
          <c:tx>
            <c:strRef>
              <c:f>Sheet1!$D$1</c:f>
              <c:strCache>
                <c:ptCount val="1"/>
                <c:pt idx="0">
                  <c:v>Primary 1999-2008 (N=16,461)</c:v>
                </c:pt>
              </c:strCache>
            </c:strRef>
          </c:tx>
          <c:spPr>
            <a:ln w="41275">
              <a:solidFill>
                <a:srgbClr val="FF0000"/>
              </a:solidFill>
            </a:ln>
          </c:spPr>
          <c:marker>
            <c:symbol val="none"/>
          </c:marker>
          <c:xVal>
            <c:numRef>
              <c:f>Sheet1!$A$2:$A$27</c:f>
              <c:numCache>
                <c:formatCode>General</c:formatCode>
                <c:ptCount val="2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numCache>
            </c:numRef>
          </c:xVal>
          <c:yVal>
            <c:numRef>
              <c:f>Sheet1!$D$2:$D$27</c:f>
              <c:numCache>
                <c:formatCode>General</c:formatCode>
                <c:ptCount val="26"/>
                <c:pt idx="0">
                  <c:v>100</c:v>
                </c:pt>
                <c:pt idx="1">
                  <c:v>100</c:v>
                </c:pt>
                <c:pt idx="2">
                  <c:v>90.206000000000003</c:v>
                </c:pt>
                <c:pt idx="3">
                  <c:v>82.367000000000004</c:v>
                </c:pt>
                <c:pt idx="4">
                  <c:v>75.441000000000003</c:v>
                </c:pt>
                <c:pt idx="5">
                  <c:v>69.040000000000006</c:v>
                </c:pt>
                <c:pt idx="6">
                  <c:v>63.311999999999998</c:v>
                </c:pt>
                <c:pt idx="7">
                  <c:v>58.003</c:v>
                </c:pt>
                <c:pt idx="8">
                  <c:v>52.88</c:v>
                </c:pt>
                <c:pt idx="9">
                  <c:v>48.197000000000003</c:v>
                </c:pt>
                <c:pt idx="10">
                  <c:v>43.356000000000002</c:v>
                </c:pt>
                <c:pt idx="11">
                  <c:v>38.987000000000002</c:v>
                </c:pt>
                <c:pt idx="12">
                  <c:v>34.661999999999999</c:v>
                </c:pt>
                <c:pt idx="13">
                  <c:v>30.908000000000001</c:v>
                </c:pt>
                <c:pt idx="14">
                  <c:v>27.917000000000002</c:v>
                </c:pt>
                <c:pt idx="15">
                  <c:v>24.835000000000001</c:v>
                </c:pt>
                <c:pt idx="16">
                  <c:v>22.469000000000001</c:v>
                </c:pt>
                <c:pt idx="17">
                  <c:v>#N/A</c:v>
                </c:pt>
                <c:pt idx="18">
                  <c:v>#N/A</c:v>
                </c:pt>
                <c:pt idx="19">
                  <c:v>#N/A</c:v>
                </c:pt>
                <c:pt idx="20">
                  <c:v>#N/A</c:v>
                </c:pt>
                <c:pt idx="21">
                  <c:v>#N/A</c:v>
                </c:pt>
                <c:pt idx="22">
                  <c:v>#N/A</c:v>
                </c:pt>
                <c:pt idx="23">
                  <c:v>#N/A</c:v>
                </c:pt>
                <c:pt idx="24">
                  <c:v>#N/A</c:v>
                </c:pt>
                <c:pt idx="25">
                  <c:v>#N/A</c:v>
                </c:pt>
              </c:numCache>
            </c:numRef>
          </c:yVal>
          <c:smooth val="0"/>
        </c:ser>
        <c:ser>
          <c:idx val="3"/>
          <c:order val="3"/>
          <c:tx>
            <c:strRef>
              <c:f>Sheet1!$E$1</c:f>
              <c:strCache>
                <c:ptCount val="1"/>
                <c:pt idx="0">
                  <c:v>First Retx 1999-2008 (N=524)</c:v>
                </c:pt>
              </c:strCache>
            </c:strRef>
          </c:tx>
          <c:spPr>
            <a:ln w="41275">
              <a:solidFill>
                <a:srgbClr val="9933FF"/>
              </a:solidFill>
            </a:ln>
          </c:spPr>
          <c:marker>
            <c:symbol val="none"/>
          </c:marker>
          <c:xVal>
            <c:numRef>
              <c:f>Sheet1!$A$2:$A$27</c:f>
              <c:numCache>
                <c:formatCode>General</c:formatCode>
                <c:ptCount val="2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numCache>
            </c:numRef>
          </c:xVal>
          <c:yVal>
            <c:numRef>
              <c:f>Sheet1!$E$2:$E$27</c:f>
              <c:numCache>
                <c:formatCode>General</c:formatCode>
                <c:ptCount val="26"/>
                <c:pt idx="0">
                  <c:v>100</c:v>
                </c:pt>
                <c:pt idx="1">
                  <c:v>100</c:v>
                </c:pt>
                <c:pt idx="2">
                  <c:v>85.463999999999999</c:v>
                </c:pt>
                <c:pt idx="3">
                  <c:v>77.475999999999999</c:v>
                </c:pt>
                <c:pt idx="4">
                  <c:v>69.844999999999999</c:v>
                </c:pt>
                <c:pt idx="5">
                  <c:v>64.332999999999998</c:v>
                </c:pt>
                <c:pt idx="6">
                  <c:v>58.845999999999997</c:v>
                </c:pt>
                <c:pt idx="7">
                  <c:v>51.625999999999998</c:v>
                </c:pt>
                <c:pt idx="8">
                  <c:v>44.981000000000002</c:v>
                </c:pt>
                <c:pt idx="9">
                  <c:v>41.807000000000002</c:v>
                </c:pt>
                <c:pt idx="10">
                  <c:v>35.414000000000001</c:v>
                </c:pt>
                <c:pt idx="11">
                  <c:v>32.048000000000002</c:v>
                </c:pt>
                <c:pt idx="12">
                  <c:v>28.021999999999998</c:v>
                </c:pt>
                <c:pt idx="13">
                  <c:v>24.584</c:v>
                </c:pt>
                <c:pt idx="14">
                  <c:v>21.353000000000002</c:v>
                </c:pt>
                <c:pt idx="15">
                  <c:v>#N/A</c:v>
                </c:pt>
                <c:pt idx="16">
                  <c:v>#N/A</c:v>
                </c:pt>
                <c:pt idx="17">
                  <c:v>#N/A</c:v>
                </c:pt>
                <c:pt idx="18">
                  <c:v>#N/A</c:v>
                </c:pt>
                <c:pt idx="19">
                  <c:v>#N/A</c:v>
                </c:pt>
                <c:pt idx="20">
                  <c:v>#N/A</c:v>
                </c:pt>
                <c:pt idx="21">
                  <c:v>#N/A</c:v>
                </c:pt>
                <c:pt idx="22">
                  <c:v>#N/A</c:v>
                </c:pt>
                <c:pt idx="23">
                  <c:v>#N/A</c:v>
                </c:pt>
                <c:pt idx="24">
                  <c:v>#N/A</c:v>
                </c:pt>
                <c:pt idx="25">
                  <c:v>#N/A</c:v>
                </c:pt>
              </c:numCache>
            </c:numRef>
          </c:yVal>
          <c:smooth val="0"/>
        </c:ser>
        <c:ser>
          <c:idx val="4"/>
          <c:order val="4"/>
          <c:tx>
            <c:strRef>
              <c:f>Sheet1!$F$1</c:f>
              <c:strCache>
                <c:ptCount val="1"/>
                <c:pt idx="0">
                  <c:v>Primary 2009-6/2015 (N=17,818)</c:v>
                </c:pt>
              </c:strCache>
            </c:strRef>
          </c:tx>
          <c:spPr>
            <a:ln w="41275">
              <a:solidFill>
                <a:srgbClr val="FF66FF"/>
              </a:solidFill>
            </a:ln>
          </c:spPr>
          <c:marker>
            <c:symbol val="none"/>
          </c:marker>
          <c:xVal>
            <c:numRef>
              <c:f>Sheet1!$A$2:$A$27</c:f>
              <c:numCache>
                <c:formatCode>General</c:formatCode>
                <c:ptCount val="2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numCache>
            </c:numRef>
          </c:xVal>
          <c:yVal>
            <c:numRef>
              <c:f>Sheet1!$F$2:$F$27</c:f>
              <c:numCache>
                <c:formatCode>General</c:formatCode>
                <c:ptCount val="26"/>
                <c:pt idx="0">
                  <c:v>100</c:v>
                </c:pt>
                <c:pt idx="1">
                  <c:v>100</c:v>
                </c:pt>
                <c:pt idx="2">
                  <c:v>90.867000000000004</c:v>
                </c:pt>
                <c:pt idx="3">
                  <c:v>82.531999999999996</c:v>
                </c:pt>
                <c:pt idx="4">
                  <c:v>75.662999999999997</c:v>
                </c:pt>
                <c:pt idx="5">
                  <c:v>68.677000000000007</c:v>
                </c:pt>
                <c:pt idx="6">
                  <c:v>62.063000000000002</c:v>
                </c:pt>
                <c:pt idx="7">
                  <c:v>#N/A</c:v>
                </c:pt>
                <c:pt idx="8">
                  <c:v>#N/A</c:v>
                </c:pt>
                <c:pt idx="9">
                  <c:v>#N/A</c:v>
                </c:pt>
                <c:pt idx="10">
                  <c:v>#N/A</c:v>
                </c:pt>
                <c:pt idx="11">
                  <c:v>#N/A</c:v>
                </c:pt>
                <c:pt idx="12">
                  <c:v>#N/A</c:v>
                </c:pt>
                <c:pt idx="13">
                  <c:v>#N/A</c:v>
                </c:pt>
                <c:pt idx="14">
                  <c:v>#N/A</c:v>
                </c:pt>
                <c:pt idx="15">
                  <c:v>#N/A</c:v>
                </c:pt>
                <c:pt idx="16">
                  <c:v>#N/A</c:v>
                </c:pt>
                <c:pt idx="17">
                  <c:v>#N/A</c:v>
                </c:pt>
                <c:pt idx="18">
                  <c:v>#N/A</c:v>
                </c:pt>
                <c:pt idx="19">
                  <c:v>#N/A</c:v>
                </c:pt>
                <c:pt idx="20">
                  <c:v>#N/A</c:v>
                </c:pt>
                <c:pt idx="21">
                  <c:v>#N/A</c:v>
                </c:pt>
                <c:pt idx="22">
                  <c:v>#N/A</c:v>
                </c:pt>
                <c:pt idx="23">
                  <c:v>#N/A</c:v>
                </c:pt>
                <c:pt idx="24">
                  <c:v>#N/A</c:v>
                </c:pt>
                <c:pt idx="25">
                  <c:v>#N/A</c:v>
                </c:pt>
              </c:numCache>
            </c:numRef>
          </c:yVal>
          <c:smooth val="0"/>
        </c:ser>
        <c:ser>
          <c:idx val="5"/>
          <c:order val="5"/>
          <c:tx>
            <c:strRef>
              <c:f>Sheet1!$G$1</c:f>
              <c:strCache>
                <c:ptCount val="1"/>
                <c:pt idx="0">
                  <c:v>First Retx 2009-6/2015 (N=665)</c:v>
                </c:pt>
              </c:strCache>
            </c:strRef>
          </c:tx>
          <c:spPr>
            <a:ln w="41275">
              <a:solidFill>
                <a:srgbClr val="FFFF00"/>
              </a:solidFill>
            </a:ln>
          </c:spPr>
          <c:marker>
            <c:symbol val="none"/>
          </c:marker>
          <c:xVal>
            <c:numRef>
              <c:f>Sheet1!$A$2:$A$27</c:f>
              <c:numCache>
                <c:formatCode>General</c:formatCode>
                <c:ptCount val="26"/>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numCache>
            </c:numRef>
          </c:xVal>
          <c:yVal>
            <c:numRef>
              <c:f>Sheet1!$G$2:$G$27</c:f>
              <c:numCache>
                <c:formatCode>General</c:formatCode>
                <c:ptCount val="26"/>
                <c:pt idx="0">
                  <c:v>100</c:v>
                </c:pt>
                <c:pt idx="1">
                  <c:v>100</c:v>
                </c:pt>
                <c:pt idx="2">
                  <c:v>85.611000000000004</c:v>
                </c:pt>
                <c:pt idx="3">
                  <c:v>70.777000000000001</c:v>
                </c:pt>
                <c:pt idx="4">
                  <c:v>62.023000000000003</c:v>
                </c:pt>
                <c:pt idx="5">
                  <c:v>52.951000000000001</c:v>
                </c:pt>
                <c:pt idx="6">
                  <c:v>44.502000000000002</c:v>
                </c:pt>
                <c:pt idx="7">
                  <c:v>#N/A</c:v>
                </c:pt>
                <c:pt idx="8">
                  <c:v>#N/A</c:v>
                </c:pt>
                <c:pt idx="9">
                  <c:v>#N/A</c:v>
                </c:pt>
                <c:pt idx="10">
                  <c:v>#N/A</c:v>
                </c:pt>
                <c:pt idx="11">
                  <c:v>#N/A</c:v>
                </c:pt>
                <c:pt idx="12">
                  <c:v>#N/A</c:v>
                </c:pt>
                <c:pt idx="13">
                  <c:v>#N/A</c:v>
                </c:pt>
                <c:pt idx="14">
                  <c:v>#N/A</c:v>
                </c:pt>
                <c:pt idx="15">
                  <c:v>#N/A</c:v>
                </c:pt>
                <c:pt idx="16">
                  <c:v>#N/A</c:v>
                </c:pt>
                <c:pt idx="17">
                  <c:v>#N/A</c:v>
                </c:pt>
                <c:pt idx="18">
                  <c:v>#N/A</c:v>
                </c:pt>
                <c:pt idx="19">
                  <c:v>#N/A</c:v>
                </c:pt>
                <c:pt idx="20">
                  <c:v>#N/A</c:v>
                </c:pt>
                <c:pt idx="21">
                  <c:v>#N/A</c:v>
                </c:pt>
                <c:pt idx="22">
                  <c:v>#N/A</c:v>
                </c:pt>
                <c:pt idx="23">
                  <c:v>#N/A</c:v>
                </c:pt>
                <c:pt idx="24">
                  <c:v>#N/A</c:v>
                </c:pt>
                <c:pt idx="25">
                  <c:v>#N/A</c:v>
                </c:pt>
              </c:numCache>
            </c:numRef>
          </c:yVal>
          <c:smooth val="0"/>
        </c:ser>
        <c:dLbls>
          <c:showLegendKey val="0"/>
          <c:showVal val="0"/>
          <c:showCatName val="0"/>
          <c:showSerName val="0"/>
          <c:showPercent val="0"/>
          <c:showBubbleSize val="0"/>
        </c:dLbls>
        <c:axId val="600537576"/>
        <c:axId val="600537968"/>
      </c:scatterChart>
      <c:valAx>
        <c:axId val="600537576"/>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37968"/>
        <c:crosses val="autoZero"/>
        <c:crossBetween val="midCat"/>
        <c:majorUnit val="1"/>
      </c:valAx>
      <c:valAx>
        <c:axId val="600537968"/>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37576"/>
        <c:crosses val="autoZero"/>
        <c:crossBetween val="midCat"/>
        <c:majorUnit val="25"/>
      </c:valAx>
      <c:spPr>
        <a:solidFill>
          <a:schemeClr val="bg2"/>
        </a:solidFill>
        <a:ln>
          <a:solidFill>
            <a:schemeClr val="tx1"/>
          </a:solidFill>
        </a:ln>
      </c:spPr>
    </c:plotArea>
    <c:legend>
      <c:legendPos val="r"/>
      <c:layout>
        <c:manualLayout>
          <c:xMode val="edge"/>
          <c:yMode val="edge"/>
          <c:x val="0.18436578171091444"/>
          <c:y val="3.0730390258594725E-2"/>
          <c:w val="0.80426346596056031"/>
          <c:h val="0.14498271049452152"/>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185378037422752E-2"/>
          <c:w val="0.87737962511323264"/>
          <c:h val="0.81644145288290582"/>
        </c:manualLayout>
      </c:layout>
      <c:scatterChart>
        <c:scatterStyle val="lineMarker"/>
        <c:varyColors val="0"/>
        <c:ser>
          <c:idx val="0"/>
          <c:order val="0"/>
          <c:tx>
            <c:strRef>
              <c:f>Sheet1!$B$1</c:f>
              <c:strCache>
                <c:ptCount val="1"/>
                <c:pt idx="0">
                  <c:v>Male (N=30,942)</c:v>
                </c:pt>
              </c:strCache>
            </c:strRef>
          </c:tx>
          <c:spPr>
            <a:ln w="41275">
              <a:solidFill>
                <a:srgbClr val="00FFFF"/>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Sheet1!$B$2:$B$37</c:f>
              <c:numCache>
                <c:formatCode>General</c:formatCode>
                <c:ptCount val="36"/>
                <c:pt idx="0">
                  <c:v>100</c:v>
                </c:pt>
                <c:pt idx="1">
                  <c:v>92.790999999999997</c:v>
                </c:pt>
                <c:pt idx="2">
                  <c:v>90.021000000000001</c:v>
                </c:pt>
                <c:pt idx="3">
                  <c:v>88.206000000000003</c:v>
                </c:pt>
                <c:pt idx="4">
                  <c:v>86.816000000000003</c:v>
                </c:pt>
                <c:pt idx="5">
                  <c:v>85.62</c:v>
                </c:pt>
                <c:pt idx="6">
                  <c:v>84.409000000000006</c:v>
                </c:pt>
                <c:pt idx="7">
                  <c:v>83.269000000000005</c:v>
                </c:pt>
                <c:pt idx="8">
                  <c:v>82.39</c:v>
                </c:pt>
                <c:pt idx="9">
                  <c:v>81.542000000000002</c:v>
                </c:pt>
                <c:pt idx="10">
                  <c:v>80.581999999999994</c:v>
                </c:pt>
                <c:pt idx="11">
                  <c:v>79.837000000000003</c:v>
                </c:pt>
                <c:pt idx="12">
                  <c:v>79.09</c:v>
                </c:pt>
                <c:pt idx="13">
                  <c:v>71.090999999999994</c:v>
                </c:pt>
                <c:pt idx="14">
                  <c:v>64.201999999999998</c:v>
                </c:pt>
                <c:pt idx="15">
                  <c:v>58.311</c:v>
                </c:pt>
                <c:pt idx="16">
                  <c:v>52.844000000000001</c:v>
                </c:pt>
                <c:pt idx="17">
                  <c:v>47.872</c:v>
                </c:pt>
                <c:pt idx="18">
                  <c:v>43.207000000000001</c:v>
                </c:pt>
                <c:pt idx="19">
                  <c:v>38.924999999999997</c:v>
                </c:pt>
                <c:pt idx="20">
                  <c:v>35.21</c:v>
                </c:pt>
                <c:pt idx="21">
                  <c:v>31.376000000000001</c:v>
                </c:pt>
                <c:pt idx="22">
                  <c:v>27.911000000000001</c:v>
                </c:pt>
                <c:pt idx="23">
                  <c:v>24.77</c:v>
                </c:pt>
                <c:pt idx="24">
                  <c:v>22.021000000000001</c:v>
                </c:pt>
                <c:pt idx="25">
                  <c:v>19.565999999999999</c:v>
                </c:pt>
                <c:pt idx="26">
                  <c:v>17.276</c:v>
                </c:pt>
                <c:pt idx="27">
                  <c:v>15.333</c:v>
                </c:pt>
                <c:pt idx="28">
                  <c:v>13.808999999999999</c:v>
                </c:pt>
                <c:pt idx="29">
                  <c:v>12.115</c:v>
                </c:pt>
                <c:pt idx="30">
                  <c:v>11.234</c:v>
                </c:pt>
                <c:pt idx="31">
                  <c:v>10.090999999999999</c:v>
                </c:pt>
                <c:pt idx="32">
                  <c:v>9.234</c:v>
                </c:pt>
                <c:pt idx="33">
                  <c:v>7.4630000000000001</c:v>
                </c:pt>
                <c:pt idx="34">
                  <c:v>6.9429999999999996</c:v>
                </c:pt>
                <c:pt idx="35">
                  <c:v>6.2850000000000001</c:v>
                </c:pt>
              </c:numCache>
            </c:numRef>
          </c:yVal>
          <c:smooth val="0"/>
        </c:ser>
        <c:ser>
          <c:idx val="1"/>
          <c:order val="1"/>
          <c:tx>
            <c:strRef>
              <c:f>Sheet1!$C$1</c:f>
              <c:strCache>
                <c:ptCount val="1"/>
                <c:pt idx="0">
                  <c:v>Female (N=24,663)</c:v>
                </c:pt>
              </c:strCache>
            </c:strRef>
          </c:tx>
          <c:spPr>
            <a:ln w="41275">
              <a:solidFill>
                <a:srgbClr val="FF99FF"/>
              </a:solidFill>
              <a:prstDash val="solid"/>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Sheet1!$C$2:$C$37</c:f>
              <c:numCache>
                <c:formatCode>General</c:formatCode>
                <c:ptCount val="36"/>
                <c:pt idx="0">
                  <c:v>100</c:v>
                </c:pt>
                <c:pt idx="1">
                  <c:v>93.128</c:v>
                </c:pt>
                <c:pt idx="2">
                  <c:v>91.055000000000007</c:v>
                </c:pt>
                <c:pt idx="3">
                  <c:v>89.513000000000005</c:v>
                </c:pt>
                <c:pt idx="4">
                  <c:v>88.438999999999993</c:v>
                </c:pt>
                <c:pt idx="5">
                  <c:v>87.268000000000001</c:v>
                </c:pt>
                <c:pt idx="6">
                  <c:v>86.281000000000006</c:v>
                </c:pt>
                <c:pt idx="7">
                  <c:v>85.325999999999993</c:v>
                </c:pt>
                <c:pt idx="8">
                  <c:v>84.474000000000004</c:v>
                </c:pt>
                <c:pt idx="9">
                  <c:v>83.682000000000002</c:v>
                </c:pt>
                <c:pt idx="10">
                  <c:v>82.921999999999997</c:v>
                </c:pt>
                <c:pt idx="11">
                  <c:v>82.119</c:v>
                </c:pt>
                <c:pt idx="12">
                  <c:v>81.384</c:v>
                </c:pt>
                <c:pt idx="13">
                  <c:v>73.438999999999993</c:v>
                </c:pt>
                <c:pt idx="14">
                  <c:v>66.777000000000001</c:v>
                </c:pt>
                <c:pt idx="15">
                  <c:v>61.14</c:v>
                </c:pt>
                <c:pt idx="16">
                  <c:v>55.945999999999998</c:v>
                </c:pt>
                <c:pt idx="17">
                  <c:v>51.067999999999998</c:v>
                </c:pt>
                <c:pt idx="18">
                  <c:v>46.406999999999996</c:v>
                </c:pt>
                <c:pt idx="19">
                  <c:v>41.936</c:v>
                </c:pt>
                <c:pt idx="20">
                  <c:v>37.960999999999999</c:v>
                </c:pt>
                <c:pt idx="21">
                  <c:v>33.917000000000002</c:v>
                </c:pt>
                <c:pt idx="22">
                  <c:v>30.22</c:v>
                </c:pt>
                <c:pt idx="23">
                  <c:v>27.204999999999998</c:v>
                </c:pt>
                <c:pt idx="24">
                  <c:v>24.187999999999999</c:v>
                </c:pt>
                <c:pt idx="25">
                  <c:v>21.948</c:v>
                </c:pt>
                <c:pt idx="26">
                  <c:v>19.815999999999999</c:v>
                </c:pt>
                <c:pt idx="27">
                  <c:v>17.79</c:v>
                </c:pt>
                <c:pt idx="28">
                  <c:v>15.971</c:v>
                </c:pt>
                <c:pt idx="29">
                  <c:v>14.086</c:v>
                </c:pt>
                <c:pt idx="30">
                  <c:v>12.686999999999999</c:v>
                </c:pt>
                <c:pt idx="31">
                  <c:v>11.384</c:v>
                </c:pt>
                <c:pt idx="32">
                  <c:v>10.349</c:v>
                </c:pt>
                <c:pt idx="33">
                  <c:v>9.2100000000000009</c:v>
                </c:pt>
                <c:pt idx="34">
                  <c:v>8.6310000000000002</c:v>
                </c:pt>
                <c:pt idx="35">
                  <c:v>7.1989999999999998</c:v>
                </c:pt>
              </c:numCache>
            </c:numRef>
          </c:yVal>
          <c:smooth val="0"/>
        </c:ser>
        <c:dLbls>
          <c:showLegendKey val="0"/>
          <c:showVal val="0"/>
          <c:showCatName val="0"/>
          <c:showSerName val="0"/>
          <c:showPercent val="0"/>
          <c:showBubbleSize val="0"/>
        </c:dLbls>
        <c:axId val="600539928"/>
        <c:axId val="600540320"/>
      </c:scatterChart>
      <c:valAx>
        <c:axId val="600539928"/>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40320"/>
        <c:crosses val="autoZero"/>
        <c:crossBetween val="midCat"/>
        <c:majorUnit val="1"/>
      </c:valAx>
      <c:valAx>
        <c:axId val="600540320"/>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39928"/>
        <c:crosses val="autoZero"/>
        <c:crossBetween val="midCat"/>
        <c:majorUnit val="25"/>
      </c:valAx>
      <c:spPr>
        <a:solidFill>
          <a:schemeClr val="bg2"/>
        </a:solidFill>
        <a:ln>
          <a:solidFill>
            <a:schemeClr val="tx1"/>
          </a:solidFill>
        </a:ln>
      </c:spPr>
    </c:plotArea>
    <c:legend>
      <c:legendPos val="r"/>
      <c:layout>
        <c:manualLayout>
          <c:xMode val="edge"/>
          <c:yMode val="edge"/>
          <c:x val="0.69747044340696351"/>
          <c:y val="6.3981669630005927E-2"/>
          <c:w val="0.24860625275822823"/>
          <c:h val="0.14238506477012955"/>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185378037422752E-2"/>
          <c:w val="0.87737962511323264"/>
          <c:h val="0.81644145288290582"/>
        </c:manualLayout>
      </c:layout>
      <c:scatterChart>
        <c:scatterStyle val="lineMarker"/>
        <c:varyColors val="0"/>
        <c:ser>
          <c:idx val="0"/>
          <c:order val="0"/>
          <c:tx>
            <c:strRef>
              <c:f>Sheet1!$B$1</c:f>
              <c:strCache>
                <c:ptCount val="1"/>
                <c:pt idx="0">
                  <c:v>Primary/Male (N=29,788)</c:v>
                </c:pt>
              </c:strCache>
            </c:strRef>
          </c:tx>
          <c:spPr>
            <a:ln w="41275">
              <a:solidFill>
                <a:srgbClr val="00FFFF"/>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Sheet1!$B$2:$B$37</c:f>
              <c:numCache>
                <c:formatCode>General</c:formatCode>
                <c:ptCount val="36"/>
                <c:pt idx="0">
                  <c:v>100</c:v>
                </c:pt>
                <c:pt idx="1">
                  <c:v>93.08</c:v>
                </c:pt>
                <c:pt idx="2">
                  <c:v>90.4</c:v>
                </c:pt>
                <c:pt idx="3">
                  <c:v>88.596999999999994</c:v>
                </c:pt>
                <c:pt idx="4">
                  <c:v>87.21</c:v>
                </c:pt>
                <c:pt idx="5">
                  <c:v>86.067999999999998</c:v>
                </c:pt>
                <c:pt idx="6">
                  <c:v>84.855000000000004</c:v>
                </c:pt>
                <c:pt idx="7">
                  <c:v>83.742999999999995</c:v>
                </c:pt>
                <c:pt idx="8">
                  <c:v>82.867000000000004</c:v>
                </c:pt>
                <c:pt idx="9">
                  <c:v>82.031000000000006</c:v>
                </c:pt>
                <c:pt idx="10">
                  <c:v>81.093000000000004</c:v>
                </c:pt>
                <c:pt idx="11">
                  <c:v>80.352999999999994</c:v>
                </c:pt>
                <c:pt idx="12">
                  <c:v>79.623000000000005</c:v>
                </c:pt>
                <c:pt idx="13">
                  <c:v>71.649000000000001</c:v>
                </c:pt>
                <c:pt idx="14">
                  <c:v>64.762</c:v>
                </c:pt>
                <c:pt idx="15">
                  <c:v>58.857999999999997</c:v>
                </c:pt>
                <c:pt idx="16">
                  <c:v>53.362000000000002</c:v>
                </c:pt>
                <c:pt idx="17">
                  <c:v>48.378</c:v>
                </c:pt>
                <c:pt idx="18">
                  <c:v>43.665999999999997</c:v>
                </c:pt>
                <c:pt idx="19">
                  <c:v>39.36</c:v>
                </c:pt>
                <c:pt idx="20">
                  <c:v>35.561</c:v>
                </c:pt>
                <c:pt idx="21">
                  <c:v>31.756</c:v>
                </c:pt>
                <c:pt idx="22">
                  <c:v>28.212</c:v>
                </c:pt>
                <c:pt idx="23">
                  <c:v>25.004000000000001</c:v>
                </c:pt>
                <c:pt idx="24">
                  <c:v>22.245999999999999</c:v>
                </c:pt>
                <c:pt idx="25">
                  <c:v>19.751999999999999</c:v>
                </c:pt>
                <c:pt idx="26">
                  <c:v>17.428000000000001</c:v>
                </c:pt>
                <c:pt idx="27">
                  <c:v>15.45</c:v>
                </c:pt>
                <c:pt idx="28">
                  <c:v>13.906000000000001</c:v>
                </c:pt>
                <c:pt idx="29">
                  <c:v>12.192</c:v>
                </c:pt>
                <c:pt idx="30">
                  <c:v>11.359</c:v>
                </c:pt>
                <c:pt idx="31">
                  <c:v>10.17</c:v>
                </c:pt>
                <c:pt idx="32">
                  <c:v>9.2739999999999991</c:v>
                </c:pt>
                <c:pt idx="33">
                  <c:v>7.4939999999999998</c:v>
                </c:pt>
                <c:pt idx="34">
                  <c:v>6.9619999999999997</c:v>
                </c:pt>
                <c:pt idx="35">
                  <c:v>6.3019999999999996</c:v>
                </c:pt>
              </c:numCache>
            </c:numRef>
          </c:yVal>
          <c:smooth val="0"/>
        </c:ser>
        <c:ser>
          <c:idx val="1"/>
          <c:order val="1"/>
          <c:tx>
            <c:strRef>
              <c:f>Sheet1!$C$1</c:f>
              <c:strCache>
                <c:ptCount val="1"/>
                <c:pt idx="0">
                  <c:v>Primary/Female (N=23,607)</c:v>
                </c:pt>
              </c:strCache>
            </c:strRef>
          </c:tx>
          <c:spPr>
            <a:ln w="41275">
              <a:solidFill>
                <a:srgbClr val="FF99FF"/>
              </a:solidFill>
              <a:prstDash val="solid"/>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Sheet1!$C$2:$C$37</c:f>
              <c:numCache>
                <c:formatCode>General</c:formatCode>
                <c:ptCount val="36"/>
                <c:pt idx="0">
                  <c:v>100</c:v>
                </c:pt>
                <c:pt idx="1">
                  <c:v>93.367999999999995</c:v>
                </c:pt>
                <c:pt idx="2">
                  <c:v>91.376999999999995</c:v>
                </c:pt>
                <c:pt idx="3">
                  <c:v>89.879000000000005</c:v>
                </c:pt>
                <c:pt idx="4">
                  <c:v>88.847999999999999</c:v>
                </c:pt>
                <c:pt idx="5">
                  <c:v>87.706000000000003</c:v>
                </c:pt>
                <c:pt idx="6">
                  <c:v>86.789000000000001</c:v>
                </c:pt>
                <c:pt idx="7">
                  <c:v>85.838999999999999</c:v>
                </c:pt>
                <c:pt idx="8">
                  <c:v>84.995999999999995</c:v>
                </c:pt>
                <c:pt idx="9">
                  <c:v>84.224999999999994</c:v>
                </c:pt>
                <c:pt idx="10">
                  <c:v>83.497</c:v>
                </c:pt>
                <c:pt idx="11">
                  <c:v>82.671000000000006</c:v>
                </c:pt>
                <c:pt idx="12">
                  <c:v>81.950999999999993</c:v>
                </c:pt>
                <c:pt idx="13">
                  <c:v>74.14</c:v>
                </c:pt>
                <c:pt idx="14">
                  <c:v>67.567999999999998</c:v>
                </c:pt>
                <c:pt idx="15">
                  <c:v>61.91</c:v>
                </c:pt>
                <c:pt idx="16">
                  <c:v>56.654000000000003</c:v>
                </c:pt>
                <c:pt idx="17">
                  <c:v>51.75</c:v>
                </c:pt>
                <c:pt idx="18">
                  <c:v>47.094999999999999</c:v>
                </c:pt>
                <c:pt idx="19">
                  <c:v>42.575000000000003</c:v>
                </c:pt>
                <c:pt idx="20">
                  <c:v>38.555999999999997</c:v>
                </c:pt>
                <c:pt idx="21">
                  <c:v>34.478999999999999</c:v>
                </c:pt>
                <c:pt idx="22">
                  <c:v>30.727</c:v>
                </c:pt>
                <c:pt idx="23">
                  <c:v>27.67</c:v>
                </c:pt>
                <c:pt idx="24">
                  <c:v>24.588000000000001</c:v>
                </c:pt>
                <c:pt idx="25">
                  <c:v>22.32</c:v>
                </c:pt>
                <c:pt idx="26">
                  <c:v>20.155999999999999</c:v>
                </c:pt>
                <c:pt idx="27">
                  <c:v>18.085000000000001</c:v>
                </c:pt>
                <c:pt idx="28">
                  <c:v>16.228000000000002</c:v>
                </c:pt>
                <c:pt idx="29">
                  <c:v>14.345000000000001</c:v>
                </c:pt>
                <c:pt idx="30">
                  <c:v>12.888</c:v>
                </c:pt>
                <c:pt idx="31">
                  <c:v>11.593999999999999</c:v>
                </c:pt>
                <c:pt idx="32">
                  <c:v>10.602</c:v>
                </c:pt>
                <c:pt idx="33">
                  <c:v>9.4160000000000004</c:v>
                </c:pt>
                <c:pt idx="34">
                  <c:v>8.8149999999999995</c:v>
                </c:pt>
                <c:pt idx="35">
                  <c:v>7.31</c:v>
                </c:pt>
              </c:numCache>
            </c:numRef>
          </c:yVal>
          <c:smooth val="0"/>
        </c:ser>
        <c:ser>
          <c:idx val="2"/>
          <c:order val="2"/>
          <c:tx>
            <c:strRef>
              <c:f>Sheet1!$D$1</c:f>
              <c:strCache>
                <c:ptCount val="1"/>
                <c:pt idx="0">
                  <c:v>First Retx/Male (N=1,110)</c:v>
                </c:pt>
              </c:strCache>
            </c:strRef>
          </c:tx>
          <c:spPr>
            <a:ln w="41275">
              <a:solidFill>
                <a:schemeClr val="bg1">
                  <a:lumMod val="50000"/>
                  <a:lumOff val="50000"/>
                </a:schemeClr>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Sheet1!$D$2:$D$37</c:f>
              <c:numCache>
                <c:formatCode>General</c:formatCode>
                <c:ptCount val="36"/>
                <c:pt idx="0">
                  <c:v>100</c:v>
                </c:pt>
                <c:pt idx="1">
                  <c:v>85.272999999999996</c:v>
                </c:pt>
                <c:pt idx="2">
                  <c:v>80.171999999999997</c:v>
                </c:pt>
                <c:pt idx="3">
                  <c:v>77.98</c:v>
                </c:pt>
                <c:pt idx="4">
                  <c:v>76.426000000000002</c:v>
                </c:pt>
                <c:pt idx="5">
                  <c:v>74.040000000000006</c:v>
                </c:pt>
                <c:pt idx="6">
                  <c:v>73.027000000000001</c:v>
                </c:pt>
                <c:pt idx="7">
                  <c:v>71.367000000000004</c:v>
                </c:pt>
                <c:pt idx="8">
                  <c:v>70.352999999999994</c:v>
                </c:pt>
                <c:pt idx="9">
                  <c:v>69.245999999999995</c:v>
                </c:pt>
                <c:pt idx="10">
                  <c:v>67.861000000000004</c:v>
                </c:pt>
                <c:pt idx="11">
                  <c:v>66.936000000000007</c:v>
                </c:pt>
                <c:pt idx="12">
                  <c:v>65.911000000000001</c:v>
                </c:pt>
                <c:pt idx="13">
                  <c:v>57.029000000000003</c:v>
                </c:pt>
                <c:pt idx="14">
                  <c:v>49.960999999999999</c:v>
                </c:pt>
                <c:pt idx="15">
                  <c:v>44.384999999999998</c:v>
                </c:pt>
                <c:pt idx="16">
                  <c:v>39.777000000000001</c:v>
                </c:pt>
                <c:pt idx="17">
                  <c:v>34.997999999999998</c:v>
                </c:pt>
                <c:pt idx="18">
                  <c:v>31.395</c:v>
                </c:pt>
                <c:pt idx="19">
                  <c:v>27.49</c:v>
                </c:pt>
                <c:pt idx="20">
                  <c:v>26.452000000000002</c:v>
                </c:pt>
                <c:pt idx="21">
                  <c:v>21.401</c:v>
                </c:pt>
                <c:pt idx="22">
                  <c:v>20.274999999999999</c:v>
                </c:pt>
                <c:pt idx="23">
                  <c:v>19.268000000000001</c:v>
                </c:pt>
                <c:pt idx="24">
                  <c:v>16.510999999999999</c:v>
                </c:pt>
                <c:pt idx="25">
                  <c:v>15.19</c:v>
                </c:pt>
                <c:pt idx="26">
                  <c:v>13.803000000000001</c:v>
                </c:pt>
                <c:pt idx="27">
                  <c:v>12.882999999999999</c:v>
                </c:pt>
                <c:pt idx="28">
                  <c:v>11.962</c:v>
                </c:pt>
                <c:pt idx="29">
                  <c:v>10.875</c:v>
                </c:pt>
                <c:pt idx="30">
                  <c:v>#N/A</c:v>
                </c:pt>
                <c:pt idx="31">
                  <c:v>#N/A</c:v>
                </c:pt>
                <c:pt idx="32">
                  <c:v>#N/A</c:v>
                </c:pt>
                <c:pt idx="33">
                  <c:v>#N/A</c:v>
                </c:pt>
                <c:pt idx="34">
                  <c:v>#N/A</c:v>
                </c:pt>
                <c:pt idx="35">
                  <c:v>#N/A</c:v>
                </c:pt>
              </c:numCache>
            </c:numRef>
          </c:yVal>
          <c:smooth val="0"/>
        </c:ser>
        <c:ser>
          <c:idx val="3"/>
          <c:order val="3"/>
          <c:tx>
            <c:strRef>
              <c:f>Sheet1!$E$1</c:f>
              <c:strCache>
                <c:ptCount val="1"/>
                <c:pt idx="0">
                  <c:v>First Retx/Female (N=1,008)</c:v>
                </c:pt>
              </c:strCache>
            </c:strRef>
          </c:tx>
          <c:spPr>
            <a:ln w="41275">
              <a:solidFill>
                <a:srgbClr val="FF0000"/>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Sheet1!$E$2:$E$37</c:f>
              <c:numCache>
                <c:formatCode>General</c:formatCode>
                <c:ptCount val="36"/>
                <c:pt idx="0">
                  <c:v>100</c:v>
                </c:pt>
                <c:pt idx="1">
                  <c:v>87.688000000000002</c:v>
                </c:pt>
                <c:pt idx="2">
                  <c:v>83.682000000000002</c:v>
                </c:pt>
                <c:pt idx="3">
                  <c:v>81.257999999999996</c:v>
                </c:pt>
                <c:pt idx="4">
                  <c:v>79.126999999999995</c:v>
                </c:pt>
                <c:pt idx="5">
                  <c:v>77.397999999999996</c:v>
                </c:pt>
                <c:pt idx="6">
                  <c:v>74.855000000000004</c:v>
                </c:pt>
                <c:pt idx="7">
                  <c:v>73.734999999999999</c:v>
                </c:pt>
                <c:pt idx="8">
                  <c:v>72.715000000000003</c:v>
                </c:pt>
                <c:pt idx="9">
                  <c:v>71.388999999999996</c:v>
                </c:pt>
                <c:pt idx="10">
                  <c:v>69.960999999999999</c:v>
                </c:pt>
                <c:pt idx="11">
                  <c:v>69.655000000000001</c:v>
                </c:pt>
                <c:pt idx="12">
                  <c:v>68.531000000000006</c:v>
                </c:pt>
                <c:pt idx="13">
                  <c:v>57.996000000000002</c:v>
                </c:pt>
                <c:pt idx="14">
                  <c:v>49.546999999999997</c:v>
                </c:pt>
                <c:pt idx="15">
                  <c:v>44.365000000000002</c:v>
                </c:pt>
                <c:pt idx="16">
                  <c:v>40.399000000000001</c:v>
                </c:pt>
                <c:pt idx="17">
                  <c:v>35.881999999999998</c:v>
                </c:pt>
                <c:pt idx="18">
                  <c:v>30.760999999999999</c:v>
                </c:pt>
                <c:pt idx="19">
                  <c:v>27.262</c:v>
                </c:pt>
                <c:pt idx="20">
                  <c:v>24.173999999999999</c:v>
                </c:pt>
                <c:pt idx="21">
                  <c:v>20.692</c:v>
                </c:pt>
                <c:pt idx="22">
                  <c:v>18.155000000000001</c:v>
                </c:pt>
                <c:pt idx="23">
                  <c:v>16.052</c:v>
                </c:pt>
                <c:pt idx="24">
                  <c:v>14.544</c:v>
                </c:pt>
                <c:pt idx="25">
                  <c:v>12.815</c:v>
                </c:pt>
                <c:pt idx="26">
                  <c:v>11.391</c:v>
                </c:pt>
                <c:pt idx="27">
                  <c:v>10.515000000000001</c:v>
                </c:pt>
                <c:pt idx="28">
                  <c:v>9.6389999999999993</c:v>
                </c:pt>
                <c:pt idx="29">
                  <c:v>#N/A</c:v>
                </c:pt>
                <c:pt idx="30">
                  <c:v>#N/A</c:v>
                </c:pt>
                <c:pt idx="31">
                  <c:v>#N/A</c:v>
                </c:pt>
                <c:pt idx="32">
                  <c:v>#N/A</c:v>
                </c:pt>
                <c:pt idx="33">
                  <c:v>#N/A</c:v>
                </c:pt>
                <c:pt idx="34">
                  <c:v>#N/A</c:v>
                </c:pt>
                <c:pt idx="35">
                  <c:v>#N/A</c:v>
                </c:pt>
              </c:numCache>
            </c:numRef>
          </c:yVal>
          <c:smooth val="0"/>
        </c:ser>
        <c:dLbls>
          <c:showLegendKey val="0"/>
          <c:showVal val="0"/>
          <c:showCatName val="0"/>
          <c:showSerName val="0"/>
          <c:showPercent val="0"/>
          <c:showBubbleSize val="0"/>
        </c:dLbls>
        <c:axId val="600541104"/>
        <c:axId val="600541496"/>
      </c:scatterChart>
      <c:valAx>
        <c:axId val="600541104"/>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41496"/>
        <c:crosses val="autoZero"/>
        <c:crossBetween val="midCat"/>
        <c:majorUnit val="1"/>
      </c:valAx>
      <c:valAx>
        <c:axId val="600541496"/>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41104"/>
        <c:crosses val="autoZero"/>
        <c:crossBetween val="midCat"/>
        <c:majorUnit val="25"/>
      </c:valAx>
      <c:spPr>
        <a:solidFill>
          <a:schemeClr val="bg2"/>
        </a:solidFill>
        <a:ln>
          <a:solidFill>
            <a:schemeClr val="tx1"/>
          </a:solidFill>
        </a:ln>
      </c:spPr>
    </c:plotArea>
    <c:legend>
      <c:legendPos val="r"/>
      <c:layout>
        <c:manualLayout>
          <c:xMode val="edge"/>
          <c:yMode val="edge"/>
          <c:x val="0.2889158711355771"/>
          <c:y val="4.5164465328930654E-2"/>
          <c:w val="0.67338501382017513"/>
          <c:h val="0.15851409702819405"/>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763512414930435"/>
          <c:y val="0.11467837012176757"/>
          <c:w val="0.8143203004796814"/>
          <c:h val="0.75409620928531473"/>
        </c:manualLayout>
      </c:layout>
      <c:barChart>
        <c:barDir val="col"/>
        <c:grouping val="stacked"/>
        <c:varyColors val="0"/>
        <c:ser>
          <c:idx val="0"/>
          <c:order val="0"/>
          <c:tx>
            <c:strRef>
              <c:f>Sheet1!$B$1</c:f>
              <c:strCache>
                <c:ptCount val="1"/>
                <c:pt idx="0">
                  <c:v>Europe</c:v>
                </c:pt>
              </c:strCache>
            </c:strRef>
          </c:tx>
          <c:spPr>
            <a:gradFill flip="none" rotWithShape="1">
              <a:gsLst>
                <a:gs pos="0">
                  <a:srgbClr val="CCCC00"/>
                </a:gs>
                <a:gs pos="50000">
                  <a:srgbClr val="FFFF00"/>
                </a:gs>
                <a:gs pos="100000">
                  <a:srgbClr val="CCCC00"/>
                </a:gs>
              </a:gsLst>
              <a:lin ang="10800000" scaled="1"/>
              <a:tileRect/>
            </a:gradFill>
            <a:ln>
              <a:solidFill>
                <a:schemeClr val="bg2"/>
              </a:solidFill>
            </a:ln>
          </c:spPr>
          <c:invertIfNegative val="0"/>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Sheet1!$B$2:$B$27</c:f>
              <c:numCache>
                <c:formatCode>General</c:formatCode>
                <c:ptCount val="26"/>
                <c:pt idx="0">
                  <c:v>16</c:v>
                </c:pt>
                <c:pt idx="1">
                  <c:v>20</c:v>
                </c:pt>
                <c:pt idx="2">
                  <c:v>19</c:v>
                </c:pt>
                <c:pt idx="3">
                  <c:v>23</c:v>
                </c:pt>
                <c:pt idx="4">
                  <c:v>33</c:v>
                </c:pt>
                <c:pt idx="5">
                  <c:v>29</c:v>
                </c:pt>
                <c:pt idx="6">
                  <c:v>13</c:v>
                </c:pt>
                <c:pt idx="7">
                  <c:v>12</c:v>
                </c:pt>
                <c:pt idx="8">
                  <c:v>20</c:v>
                </c:pt>
                <c:pt idx="9">
                  <c:v>24</c:v>
                </c:pt>
                <c:pt idx="10">
                  <c:v>27</c:v>
                </c:pt>
                <c:pt idx="11">
                  <c:v>24</c:v>
                </c:pt>
                <c:pt idx="12">
                  <c:v>30</c:v>
                </c:pt>
                <c:pt idx="13">
                  <c:v>26</c:v>
                </c:pt>
                <c:pt idx="14">
                  <c:v>28</c:v>
                </c:pt>
                <c:pt idx="15">
                  <c:v>36</c:v>
                </c:pt>
                <c:pt idx="16">
                  <c:v>43</c:v>
                </c:pt>
                <c:pt idx="17">
                  <c:v>64</c:v>
                </c:pt>
                <c:pt idx="18">
                  <c:v>50</c:v>
                </c:pt>
                <c:pt idx="19">
                  <c:v>63</c:v>
                </c:pt>
                <c:pt idx="20">
                  <c:v>54</c:v>
                </c:pt>
                <c:pt idx="21">
                  <c:v>58</c:v>
                </c:pt>
                <c:pt idx="22">
                  <c:v>70</c:v>
                </c:pt>
                <c:pt idx="23">
                  <c:v>62</c:v>
                </c:pt>
                <c:pt idx="24">
                  <c:v>70</c:v>
                </c:pt>
                <c:pt idx="25">
                  <c:v>66</c:v>
                </c:pt>
              </c:numCache>
            </c:numRef>
          </c:val>
        </c:ser>
        <c:ser>
          <c:idx val="1"/>
          <c:order val="1"/>
          <c:tx>
            <c:strRef>
              <c:f>Sheet1!$C$1</c:f>
              <c:strCache>
                <c:ptCount val="1"/>
                <c:pt idx="0">
                  <c:v>North America</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Sheet1!$C$2:$C$27</c:f>
              <c:numCache>
                <c:formatCode>General</c:formatCode>
                <c:ptCount val="26"/>
                <c:pt idx="0">
                  <c:v>12</c:v>
                </c:pt>
                <c:pt idx="1">
                  <c:v>15</c:v>
                </c:pt>
                <c:pt idx="2">
                  <c:v>17</c:v>
                </c:pt>
                <c:pt idx="3">
                  <c:v>12</c:v>
                </c:pt>
                <c:pt idx="4">
                  <c:v>23</c:v>
                </c:pt>
                <c:pt idx="5">
                  <c:v>14</c:v>
                </c:pt>
                <c:pt idx="6">
                  <c:v>23</c:v>
                </c:pt>
                <c:pt idx="7">
                  <c:v>34</c:v>
                </c:pt>
                <c:pt idx="8">
                  <c:v>22</c:v>
                </c:pt>
                <c:pt idx="9">
                  <c:v>25</c:v>
                </c:pt>
                <c:pt idx="10">
                  <c:v>15</c:v>
                </c:pt>
                <c:pt idx="11">
                  <c:v>29</c:v>
                </c:pt>
                <c:pt idx="12">
                  <c:v>30</c:v>
                </c:pt>
                <c:pt idx="13">
                  <c:v>35</c:v>
                </c:pt>
                <c:pt idx="14">
                  <c:v>31</c:v>
                </c:pt>
                <c:pt idx="15">
                  <c:v>71</c:v>
                </c:pt>
                <c:pt idx="16">
                  <c:v>55</c:v>
                </c:pt>
                <c:pt idx="17">
                  <c:v>84</c:v>
                </c:pt>
                <c:pt idx="18">
                  <c:v>71</c:v>
                </c:pt>
                <c:pt idx="19">
                  <c:v>81</c:v>
                </c:pt>
                <c:pt idx="20">
                  <c:v>86</c:v>
                </c:pt>
                <c:pt idx="21">
                  <c:v>70</c:v>
                </c:pt>
                <c:pt idx="22">
                  <c:v>102</c:v>
                </c:pt>
                <c:pt idx="23">
                  <c:v>90</c:v>
                </c:pt>
                <c:pt idx="24">
                  <c:v>84</c:v>
                </c:pt>
                <c:pt idx="25">
                  <c:v>71</c:v>
                </c:pt>
              </c:numCache>
            </c:numRef>
          </c:val>
        </c:ser>
        <c:ser>
          <c:idx val="2"/>
          <c:order val="2"/>
          <c:tx>
            <c:strRef>
              <c:f>Sheet1!$D$1</c:f>
              <c:strCache>
                <c:ptCount val="1"/>
                <c:pt idx="0">
                  <c:v>Other</c:v>
                </c:pt>
              </c:strCache>
            </c:strRef>
          </c:tx>
          <c:spPr>
            <a:gradFill>
              <a:gsLst>
                <a:gs pos="0">
                  <a:srgbClr val="C00000"/>
                </a:gs>
                <a:gs pos="50000">
                  <a:srgbClr val="FF0000"/>
                </a:gs>
                <a:gs pos="100000">
                  <a:srgbClr val="C00000"/>
                </a:gs>
              </a:gsLst>
              <a:lin ang="10800000" scaled="1"/>
            </a:gradFill>
            <a:ln w="9525">
              <a:solidFill>
                <a:schemeClr val="bg2"/>
              </a:solidFill>
            </a:ln>
          </c:spPr>
          <c:invertIfNegative val="0"/>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Sheet1!$D$2:$D$27</c:f>
              <c:numCache>
                <c:formatCode>General</c:formatCode>
                <c:ptCount val="26"/>
                <c:pt idx="0">
                  <c:v>0</c:v>
                </c:pt>
                <c:pt idx="1">
                  <c:v>0</c:v>
                </c:pt>
                <c:pt idx="2">
                  <c:v>0</c:v>
                </c:pt>
                <c:pt idx="3">
                  <c:v>2</c:v>
                </c:pt>
                <c:pt idx="4">
                  <c:v>0</c:v>
                </c:pt>
                <c:pt idx="5">
                  <c:v>0</c:v>
                </c:pt>
                <c:pt idx="6">
                  <c:v>1</c:v>
                </c:pt>
                <c:pt idx="7">
                  <c:v>1</c:v>
                </c:pt>
                <c:pt idx="8">
                  <c:v>1</c:v>
                </c:pt>
                <c:pt idx="9">
                  <c:v>0</c:v>
                </c:pt>
                <c:pt idx="10">
                  <c:v>0</c:v>
                </c:pt>
                <c:pt idx="11">
                  <c:v>1</c:v>
                </c:pt>
                <c:pt idx="12">
                  <c:v>1</c:v>
                </c:pt>
                <c:pt idx="13">
                  <c:v>1</c:v>
                </c:pt>
                <c:pt idx="14">
                  <c:v>2</c:v>
                </c:pt>
                <c:pt idx="15">
                  <c:v>6</c:v>
                </c:pt>
                <c:pt idx="16">
                  <c:v>5</c:v>
                </c:pt>
                <c:pt idx="17">
                  <c:v>11</c:v>
                </c:pt>
                <c:pt idx="18">
                  <c:v>17</c:v>
                </c:pt>
                <c:pt idx="19">
                  <c:v>10</c:v>
                </c:pt>
                <c:pt idx="20">
                  <c:v>6</c:v>
                </c:pt>
                <c:pt idx="21">
                  <c:v>10</c:v>
                </c:pt>
                <c:pt idx="22">
                  <c:v>6</c:v>
                </c:pt>
                <c:pt idx="23">
                  <c:v>14</c:v>
                </c:pt>
                <c:pt idx="24">
                  <c:v>9</c:v>
                </c:pt>
                <c:pt idx="25">
                  <c:v>17</c:v>
                </c:pt>
              </c:numCache>
            </c:numRef>
          </c:val>
        </c:ser>
        <c:dLbls>
          <c:showLegendKey val="0"/>
          <c:showVal val="0"/>
          <c:showCatName val="0"/>
          <c:showSerName val="0"/>
          <c:showPercent val="0"/>
          <c:showBubbleSize val="0"/>
        </c:dLbls>
        <c:gapWidth val="35"/>
        <c:overlap val="100"/>
        <c:axId val="600509352"/>
        <c:axId val="600514840"/>
      </c:barChart>
      <c:lineChart>
        <c:grouping val="standard"/>
        <c:varyColors val="0"/>
        <c:ser>
          <c:idx val="3"/>
          <c:order val="3"/>
          <c:tx>
            <c:strRef>
              <c:f>Sheet1!$E$1</c:f>
              <c:strCache>
                <c:ptCount val="1"/>
                <c:pt idx="0">
                  <c:v>% of Retransplants</c:v>
                </c:pt>
              </c:strCache>
            </c:strRef>
          </c:tx>
          <c:spPr>
            <a:ln w="41275">
              <a:solidFill>
                <a:schemeClr val="bg1">
                  <a:lumMod val="50000"/>
                  <a:lumOff val="50000"/>
                </a:schemeClr>
              </a:solidFill>
            </a:ln>
          </c:spPr>
          <c:marker>
            <c:symbol val="none"/>
          </c:marke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Sheet1!$E$2:$E$27</c:f>
              <c:numCache>
                <c:formatCode>General</c:formatCode>
                <c:ptCount val="26"/>
                <c:pt idx="0">
                  <c:v>6.5116300000000003</c:v>
                </c:pt>
                <c:pt idx="1">
                  <c:v>4.8678699999999999</c:v>
                </c:pt>
                <c:pt idx="2">
                  <c:v>3.86266</c:v>
                </c:pt>
                <c:pt idx="3">
                  <c:v>3.3006199999999999</c:v>
                </c:pt>
                <c:pt idx="4">
                  <c:v>4.5161300000000004</c:v>
                </c:pt>
                <c:pt idx="5">
                  <c:v>3.2600500000000001</c:v>
                </c:pt>
                <c:pt idx="6">
                  <c:v>2.82443</c:v>
                </c:pt>
                <c:pt idx="7">
                  <c:v>3.31453</c:v>
                </c:pt>
                <c:pt idx="8">
                  <c:v>2.9655200000000002</c:v>
                </c:pt>
                <c:pt idx="9">
                  <c:v>3.2710300000000001</c:v>
                </c:pt>
                <c:pt idx="10">
                  <c:v>2.56724</c:v>
                </c:pt>
                <c:pt idx="11">
                  <c:v>3.1505299999999998</c:v>
                </c:pt>
                <c:pt idx="12">
                  <c:v>3.20547</c:v>
                </c:pt>
                <c:pt idx="13">
                  <c:v>3.1991700000000001</c:v>
                </c:pt>
                <c:pt idx="14">
                  <c:v>2.8517999999999999</c:v>
                </c:pt>
                <c:pt idx="15">
                  <c:v>4.5436300000000003</c:v>
                </c:pt>
                <c:pt idx="16">
                  <c:v>3.79514</c:v>
                </c:pt>
                <c:pt idx="17">
                  <c:v>5.5907200000000001</c:v>
                </c:pt>
                <c:pt idx="18">
                  <c:v>4.7373799999999999</c:v>
                </c:pt>
                <c:pt idx="19">
                  <c:v>4.8306100000000001</c:v>
                </c:pt>
                <c:pt idx="20">
                  <c:v>4.2147800000000002</c:v>
                </c:pt>
                <c:pt idx="21">
                  <c:v>3.6692399999999998</c:v>
                </c:pt>
                <c:pt idx="22">
                  <c:v>4.7416099999999997</c:v>
                </c:pt>
                <c:pt idx="23">
                  <c:v>4.1058599999999998</c:v>
                </c:pt>
                <c:pt idx="24">
                  <c:v>4.08317</c:v>
                </c:pt>
                <c:pt idx="25">
                  <c:v>3.73333</c:v>
                </c:pt>
              </c:numCache>
            </c:numRef>
          </c:val>
          <c:smooth val="0"/>
        </c:ser>
        <c:dLbls>
          <c:showLegendKey val="0"/>
          <c:showVal val="0"/>
          <c:showCatName val="0"/>
          <c:showSerName val="0"/>
          <c:showPercent val="0"/>
          <c:showBubbleSize val="0"/>
        </c:dLbls>
        <c:marker val="1"/>
        <c:smooth val="0"/>
        <c:axId val="600507784"/>
        <c:axId val="600514448"/>
      </c:lineChart>
      <c:catAx>
        <c:axId val="600509352"/>
        <c:scaling>
          <c:orientation val="minMax"/>
        </c:scaling>
        <c:delete val="0"/>
        <c:axPos val="b"/>
        <c:numFmt formatCode="General" sourceLinked="1"/>
        <c:majorTickMark val="out"/>
        <c:minorTickMark val="none"/>
        <c:tickLblPos val="nextTo"/>
        <c:txPr>
          <a:bodyPr rot="-2700000"/>
          <a:lstStyle/>
          <a:p>
            <a:pPr>
              <a:defRPr sz="1300" b="1"/>
            </a:pPr>
            <a:endParaRPr lang="en-US"/>
          </a:p>
        </c:txPr>
        <c:crossAx val="600514840"/>
        <c:crosses val="autoZero"/>
        <c:auto val="1"/>
        <c:lblAlgn val="ctr"/>
        <c:lblOffset val="100"/>
        <c:noMultiLvlLbl val="0"/>
      </c:catAx>
      <c:valAx>
        <c:axId val="600514840"/>
        <c:scaling>
          <c:orientation val="minMax"/>
          <c:max val="200"/>
        </c:scaling>
        <c:delete val="0"/>
        <c:axPos val="l"/>
        <c:majorGridlines>
          <c:spPr>
            <a:ln>
              <a:prstDash val="sysDash"/>
            </a:ln>
          </c:spPr>
        </c:majorGridlines>
        <c:title>
          <c:tx>
            <c:rich>
              <a:bodyPr rot="-5400000" vert="horz"/>
              <a:lstStyle/>
              <a:p>
                <a:pPr>
                  <a:defRPr sz="1700"/>
                </a:pPr>
                <a:r>
                  <a:rPr lang="en-US" sz="1700" dirty="0" smtClean="0"/>
                  <a:t>Number of Retransplants</a:t>
                </a:r>
                <a:endParaRPr lang="en-US" sz="1700" dirty="0"/>
              </a:p>
            </c:rich>
          </c:tx>
          <c:layout/>
          <c:overlay val="0"/>
        </c:title>
        <c:numFmt formatCode="General" sourceLinked="0"/>
        <c:majorTickMark val="out"/>
        <c:minorTickMark val="none"/>
        <c:tickLblPos val="nextTo"/>
        <c:txPr>
          <a:bodyPr/>
          <a:lstStyle/>
          <a:p>
            <a:pPr>
              <a:defRPr sz="1500" b="1"/>
            </a:pPr>
            <a:endParaRPr lang="en-US"/>
          </a:p>
        </c:txPr>
        <c:crossAx val="600509352"/>
        <c:crosses val="autoZero"/>
        <c:crossBetween val="between"/>
      </c:valAx>
      <c:valAx>
        <c:axId val="600514448"/>
        <c:scaling>
          <c:orientation val="minMax"/>
          <c:max val="10"/>
        </c:scaling>
        <c:delete val="0"/>
        <c:axPos val="r"/>
        <c:numFmt formatCode="General" sourceLinked="1"/>
        <c:majorTickMark val="out"/>
        <c:minorTickMark val="none"/>
        <c:tickLblPos val="nextTo"/>
        <c:txPr>
          <a:bodyPr/>
          <a:lstStyle/>
          <a:p>
            <a:pPr>
              <a:defRPr sz="1500" b="1"/>
            </a:pPr>
            <a:endParaRPr lang="en-US"/>
          </a:p>
        </c:txPr>
        <c:crossAx val="600507784"/>
        <c:crosses val="max"/>
        <c:crossBetween val="between"/>
      </c:valAx>
      <c:catAx>
        <c:axId val="600507784"/>
        <c:scaling>
          <c:orientation val="minMax"/>
        </c:scaling>
        <c:delete val="1"/>
        <c:axPos val="b"/>
        <c:numFmt formatCode="General" sourceLinked="1"/>
        <c:majorTickMark val="out"/>
        <c:minorTickMark val="none"/>
        <c:tickLblPos val="nextTo"/>
        <c:crossAx val="600514448"/>
        <c:crosses val="autoZero"/>
        <c:auto val="1"/>
        <c:lblAlgn val="ctr"/>
        <c:lblOffset val="100"/>
        <c:noMultiLvlLbl val="0"/>
      </c:catAx>
      <c:spPr>
        <a:solidFill>
          <a:schemeClr val="bg2"/>
        </a:solidFill>
        <a:ln>
          <a:solidFill>
            <a:schemeClr val="tx1"/>
          </a:solidFill>
        </a:ln>
      </c:spPr>
    </c:plotArea>
    <c:legend>
      <c:legendPos val="t"/>
      <c:layout>
        <c:manualLayout>
          <c:xMode val="edge"/>
          <c:yMode val="edge"/>
          <c:x val="0.10453278517176505"/>
          <c:y val="1.6393442622950821E-2"/>
          <c:w val="0.79830894478898107"/>
          <c:h val="8.0853233509745714E-2"/>
        </c:manualLayout>
      </c:layout>
      <c:overlay val="0"/>
      <c:spPr>
        <a:ln>
          <a:solidFill>
            <a:schemeClr val="tx1"/>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userShapes r:id="rId2"/>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185378037422752E-2"/>
          <c:w val="0.87737962511323264"/>
          <c:h val="0.83727485236221033"/>
        </c:manualLayout>
      </c:layout>
      <c:scatterChart>
        <c:scatterStyle val="lineMarker"/>
        <c:varyColors val="0"/>
        <c:ser>
          <c:idx val="0"/>
          <c:order val="0"/>
          <c:tx>
            <c:strRef>
              <c:f>Sheet1!$B$1</c:f>
              <c:strCache>
                <c:ptCount val="1"/>
                <c:pt idx="0">
                  <c:v>A1ATD (N=3,117)</c:v>
                </c:pt>
              </c:strCache>
            </c:strRef>
          </c:tx>
          <c:spPr>
            <a:ln w="41275">
              <a:solidFill>
                <a:srgbClr val="FF0000"/>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Sheet1!$B$2:$B$37</c:f>
              <c:numCache>
                <c:formatCode>General</c:formatCode>
                <c:ptCount val="36"/>
                <c:pt idx="0">
                  <c:v>100</c:v>
                </c:pt>
                <c:pt idx="1">
                  <c:v>93.759</c:v>
                </c:pt>
                <c:pt idx="2">
                  <c:v>90.751999999999995</c:v>
                </c:pt>
                <c:pt idx="3">
                  <c:v>88.480999999999995</c:v>
                </c:pt>
                <c:pt idx="4">
                  <c:v>87.474000000000004</c:v>
                </c:pt>
                <c:pt idx="5">
                  <c:v>86.305000000000007</c:v>
                </c:pt>
                <c:pt idx="6">
                  <c:v>85.265000000000001</c:v>
                </c:pt>
                <c:pt idx="7">
                  <c:v>84.483999999999995</c:v>
                </c:pt>
                <c:pt idx="8">
                  <c:v>83.703000000000003</c:v>
                </c:pt>
                <c:pt idx="9">
                  <c:v>82.856999999999999</c:v>
                </c:pt>
                <c:pt idx="10">
                  <c:v>82.042000000000002</c:v>
                </c:pt>
                <c:pt idx="11">
                  <c:v>81.129000000000005</c:v>
                </c:pt>
                <c:pt idx="12">
                  <c:v>80.373999999999995</c:v>
                </c:pt>
                <c:pt idx="13">
                  <c:v>73.197999999999993</c:v>
                </c:pt>
                <c:pt idx="14">
                  <c:v>67.013999999999996</c:v>
                </c:pt>
                <c:pt idx="15">
                  <c:v>62.192999999999998</c:v>
                </c:pt>
                <c:pt idx="16">
                  <c:v>57.859000000000002</c:v>
                </c:pt>
                <c:pt idx="17">
                  <c:v>53.131</c:v>
                </c:pt>
                <c:pt idx="18">
                  <c:v>48.98</c:v>
                </c:pt>
                <c:pt idx="19">
                  <c:v>44.152999999999999</c:v>
                </c:pt>
                <c:pt idx="20">
                  <c:v>39.840000000000003</c:v>
                </c:pt>
                <c:pt idx="21">
                  <c:v>35.731000000000002</c:v>
                </c:pt>
                <c:pt idx="22">
                  <c:v>31.959</c:v>
                </c:pt>
                <c:pt idx="23">
                  <c:v>28.315000000000001</c:v>
                </c:pt>
                <c:pt idx="24">
                  <c:v>25.23</c:v>
                </c:pt>
                <c:pt idx="25">
                  <c:v>22.027000000000001</c:v>
                </c:pt>
                <c:pt idx="26">
                  <c:v>19.588999999999999</c:v>
                </c:pt>
                <c:pt idx="27">
                  <c:v>17.55</c:v>
                </c:pt>
                <c:pt idx="28">
                  <c:v>14.585000000000001</c:v>
                </c:pt>
                <c:pt idx="29">
                  <c:v>11.555999999999999</c:v>
                </c:pt>
                <c:pt idx="30">
                  <c:v>9.5739999999999998</c:v>
                </c:pt>
                <c:pt idx="31">
                  <c:v>7.9160000000000004</c:v>
                </c:pt>
                <c:pt idx="32">
                  <c:v>6.94</c:v>
                </c:pt>
                <c:pt idx="33">
                  <c:v>5.226</c:v>
                </c:pt>
                <c:pt idx="34">
                  <c:v>#N/A</c:v>
                </c:pt>
                <c:pt idx="35">
                  <c:v>#N/A</c:v>
                </c:pt>
              </c:numCache>
            </c:numRef>
          </c:yVal>
          <c:smooth val="0"/>
        </c:ser>
        <c:ser>
          <c:idx val="1"/>
          <c:order val="1"/>
          <c:tx>
            <c:strRef>
              <c:f>Sheet1!$C$1</c:f>
              <c:strCache>
                <c:ptCount val="1"/>
                <c:pt idx="0">
                  <c:v>CF (N=8,381)</c:v>
                </c:pt>
              </c:strCache>
            </c:strRef>
          </c:tx>
          <c:spPr>
            <a:ln w="41275">
              <a:solidFill>
                <a:srgbClr val="CC99FF"/>
              </a:solidFill>
              <a:prstDash val="solid"/>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Sheet1!$C$2:$C$37</c:f>
              <c:numCache>
                <c:formatCode>General</c:formatCode>
                <c:ptCount val="36"/>
                <c:pt idx="0">
                  <c:v>100</c:v>
                </c:pt>
                <c:pt idx="1">
                  <c:v>94.724999999999994</c:v>
                </c:pt>
                <c:pt idx="2">
                  <c:v>92.962000000000003</c:v>
                </c:pt>
                <c:pt idx="3">
                  <c:v>91.602000000000004</c:v>
                </c:pt>
                <c:pt idx="4">
                  <c:v>90.664000000000001</c:v>
                </c:pt>
                <c:pt idx="5">
                  <c:v>89.736000000000004</c:v>
                </c:pt>
                <c:pt idx="6">
                  <c:v>88.941999999999993</c:v>
                </c:pt>
                <c:pt idx="7">
                  <c:v>88.072999999999993</c:v>
                </c:pt>
                <c:pt idx="8">
                  <c:v>87.483999999999995</c:v>
                </c:pt>
                <c:pt idx="9">
                  <c:v>86.808000000000007</c:v>
                </c:pt>
                <c:pt idx="10">
                  <c:v>86.167000000000002</c:v>
                </c:pt>
                <c:pt idx="11">
                  <c:v>85.415000000000006</c:v>
                </c:pt>
                <c:pt idx="12">
                  <c:v>84.795000000000002</c:v>
                </c:pt>
                <c:pt idx="13">
                  <c:v>78.043999999999997</c:v>
                </c:pt>
                <c:pt idx="14">
                  <c:v>72.146000000000001</c:v>
                </c:pt>
                <c:pt idx="15">
                  <c:v>67.213999999999999</c:v>
                </c:pt>
                <c:pt idx="16">
                  <c:v>63.067999999999998</c:v>
                </c:pt>
                <c:pt idx="17">
                  <c:v>59.658000000000001</c:v>
                </c:pt>
                <c:pt idx="18">
                  <c:v>56.798000000000002</c:v>
                </c:pt>
                <c:pt idx="19">
                  <c:v>53.509</c:v>
                </c:pt>
                <c:pt idx="20">
                  <c:v>50.759</c:v>
                </c:pt>
                <c:pt idx="21">
                  <c:v>47.930999999999997</c:v>
                </c:pt>
                <c:pt idx="22">
                  <c:v>44.853000000000002</c:v>
                </c:pt>
                <c:pt idx="23">
                  <c:v>42.420999999999999</c:v>
                </c:pt>
                <c:pt idx="24">
                  <c:v>40.192999999999998</c:v>
                </c:pt>
                <c:pt idx="25">
                  <c:v>38.008000000000003</c:v>
                </c:pt>
                <c:pt idx="26">
                  <c:v>36.274999999999999</c:v>
                </c:pt>
                <c:pt idx="27">
                  <c:v>34.527999999999999</c:v>
                </c:pt>
                <c:pt idx="28">
                  <c:v>32.902999999999999</c:v>
                </c:pt>
                <c:pt idx="29">
                  <c:v>30.66</c:v>
                </c:pt>
                <c:pt idx="30">
                  <c:v>28.952999999999999</c:v>
                </c:pt>
                <c:pt idx="31">
                  <c:v>27.454000000000001</c:v>
                </c:pt>
                <c:pt idx="32">
                  <c:v>26.263999999999999</c:v>
                </c:pt>
                <c:pt idx="33">
                  <c:v>24.481999999999999</c:v>
                </c:pt>
                <c:pt idx="34">
                  <c:v>23.884</c:v>
                </c:pt>
                <c:pt idx="35">
                  <c:v>22.888999999999999</c:v>
                </c:pt>
              </c:numCache>
            </c:numRef>
          </c:yVal>
          <c:smooth val="0"/>
        </c:ser>
        <c:ser>
          <c:idx val="2"/>
          <c:order val="2"/>
          <c:tx>
            <c:strRef>
              <c:f>Sheet1!$D$1</c:f>
              <c:strCache>
                <c:ptCount val="1"/>
                <c:pt idx="0">
                  <c:v>COPD (N=17,098)</c:v>
                </c:pt>
              </c:strCache>
            </c:strRef>
          </c:tx>
          <c:spPr>
            <a:ln w="41275">
              <a:solidFill>
                <a:srgbClr val="66FF33"/>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Sheet1!$D$2:$D$37</c:f>
              <c:numCache>
                <c:formatCode>General</c:formatCode>
                <c:ptCount val="36"/>
                <c:pt idx="0">
                  <c:v>100</c:v>
                </c:pt>
                <c:pt idx="1">
                  <c:v>94.962999999999994</c:v>
                </c:pt>
                <c:pt idx="2">
                  <c:v>92.951999999999998</c:v>
                </c:pt>
                <c:pt idx="3">
                  <c:v>91.542000000000002</c:v>
                </c:pt>
                <c:pt idx="4">
                  <c:v>90.349000000000004</c:v>
                </c:pt>
                <c:pt idx="5">
                  <c:v>89.266999999999996</c:v>
                </c:pt>
                <c:pt idx="6">
                  <c:v>88.278999999999996</c:v>
                </c:pt>
                <c:pt idx="7">
                  <c:v>87.165000000000006</c:v>
                </c:pt>
                <c:pt idx="8">
                  <c:v>86.45</c:v>
                </c:pt>
                <c:pt idx="9">
                  <c:v>85.715999999999994</c:v>
                </c:pt>
                <c:pt idx="10">
                  <c:v>84.885000000000005</c:v>
                </c:pt>
                <c:pt idx="11">
                  <c:v>84.111999999999995</c:v>
                </c:pt>
                <c:pt idx="12">
                  <c:v>83.320999999999998</c:v>
                </c:pt>
                <c:pt idx="13">
                  <c:v>74.869</c:v>
                </c:pt>
                <c:pt idx="14">
                  <c:v>67.495000000000005</c:v>
                </c:pt>
                <c:pt idx="15">
                  <c:v>61.058999999999997</c:v>
                </c:pt>
                <c:pt idx="16">
                  <c:v>54.436</c:v>
                </c:pt>
                <c:pt idx="17">
                  <c:v>48.402999999999999</c:v>
                </c:pt>
                <c:pt idx="18">
                  <c:v>42.645000000000003</c:v>
                </c:pt>
                <c:pt idx="19">
                  <c:v>37.564999999999998</c:v>
                </c:pt>
                <c:pt idx="20">
                  <c:v>32.773000000000003</c:v>
                </c:pt>
                <c:pt idx="21">
                  <c:v>28.155000000000001</c:v>
                </c:pt>
                <c:pt idx="22">
                  <c:v>23.914999999999999</c:v>
                </c:pt>
                <c:pt idx="23">
                  <c:v>20.146999999999998</c:v>
                </c:pt>
                <c:pt idx="24">
                  <c:v>16.79</c:v>
                </c:pt>
                <c:pt idx="25">
                  <c:v>14.218</c:v>
                </c:pt>
                <c:pt idx="26">
                  <c:v>11.821</c:v>
                </c:pt>
                <c:pt idx="27">
                  <c:v>9.81</c:v>
                </c:pt>
                <c:pt idx="28">
                  <c:v>8.4879999999999995</c:v>
                </c:pt>
                <c:pt idx="29">
                  <c:v>6.7640000000000002</c:v>
                </c:pt>
                <c:pt idx="30">
                  <c:v>6.0720000000000001</c:v>
                </c:pt>
                <c:pt idx="31">
                  <c:v>5.1269999999999998</c:v>
                </c:pt>
                <c:pt idx="32">
                  <c:v>4.2619999999999996</c:v>
                </c:pt>
                <c:pt idx="33">
                  <c:v>2.75</c:v>
                </c:pt>
                <c:pt idx="34">
                  <c:v>#N/A</c:v>
                </c:pt>
                <c:pt idx="35">
                  <c:v>#N/A</c:v>
                </c:pt>
              </c:numCache>
            </c:numRef>
          </c:yVal>
          <c:smooth val="0"/>
        </c:ser>
        <c:ser>
          <c:idx val="3"/>
          <c:order val="3"/>
          <c:tx>
            <c:strRef>
              <c:f>Sheet1!$E$1</c:f>
              <c:strCache>
                <c:ptCount val="1"/>
                <c:pt idx="0">
                  <c:v>IIP (N=12,710)</c:v>
                </c:pt>
              </c:strCache>
            </c:strRef>
          </c:tx>
          <c:spPr>
            <a:ln w="41275">
              <a:solidFill>
                <a:schemeClr val="bg1">
                  <a:lumMod val="50000"/>
                  <a:lumOff val="50000"/>
                </a:schemeClr>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Sheet1!$E$2:$E$37</c:f>
              <c:numCache>
                <c:formatCode>General</c:formatCode>
                <c:ptCount val="36"/>
                <c:pt idx="0">
                  <c:v>100</c:v>
                </c:pt>
                <c:pt idx="1">
                  <c:v>92.722999999999999</c:v>
                </c:pt>
                <c:pt idx="2">
                  <c:v>89.960999999999999</c:v>
                </c:pt>
                <c:pt idx="3">
                  <c:v>87.933000000000007</c:v>
                </c:pt>
                <c:pt idx="4">
                  <c:v>86.540999999999997</c:v>
                </c:pt>
                <c:pt idx="5">
                  <c:v>85.281999999999996</c:v>
                </c:pt>
                <c:pt idx="6">
                  <c:v>83.867000000000004</c:v>
                </c:pt>
                <c:pt idx="7">
                  <c:v>82.739000000000004</c:v>
                </c:pt>
                <c:pt idx="8">
                  <c:v>81.528000000000006</c:v>
                </c:pt>
                <c:pt idx="9">
                  <c:v>80.501000000000005</c:v>
                </c:pt>
                <c:pt idx="10">
                  <c:v>79.521000000000001</c:v>
                </c:pt>
                <c:pt idx="11">
                  <c:v>78.653000000000006</c:v>
                </c:pt>
                <c:pt idx="12">
                  <c:v>77.869</c:v>
                </c:pt>
                <c:pt idx="13">
                  <c:v>69.453000000000003</c:v>
                </c:pt>
                <c:pt idx="14">
                  <c:v>62.168999999999997</c:v>
                </c:pt>
                <c:pt idx="15">
                  <c:v>55.76</c:v>
                </c:pt>
                <c:pt idx="16">
                  <c:v>49.616</c:v>
                </c:pt>
                <c:pt idx="17">
                  <c:v>44.396000000000001</c:v>
                </c:pt>
                <c:pt idx="18">
                  <c:v>39.167000000000002</c:v>
                </c:pt>
                <c:pt idx="19">
                  <c:v>34.261000000000003</c:v>
                </c:pt>
                <c:pt idx="20">
                  <c:v>30.395</c:v>
                </c:pt>
                <c:pt idx="21">
                  <c:v>26.15</c:v>
                </c:pt>
                <c:pt idx="22">
                  <c:v>23.032</c:v>
                </c:pt>
                <c:pt idx="23">
                  <c:v>20.196000000000002</c:v>
                </c:pt>
                <c:pt idx="24">
                  <c:v>17.902999999999999</c:v>
                </c:pt>
                <c:pt idx="25">
                  <c:v>15.442</c:v>
                </c:pt>
                <c:pt idx="26">
                  <c:v>13.34</c:v>
                </c:pt>
                <c:pt idx="27">
                  <c:v>11.516999999999999</c:v>
                </c:pt>
                <c:pt idx="28">
                  <c:v>9.8870000000000005</c:v>
                </c:pt>
                <c:pt idx="29">
                  <c:v>8.7249999999999996</c:v>
                </c:pt>
                <c:pt idx="30">
                  <c:v>7.694</c:v>
                </c:pt>
                <c:pt idx="31">
                  <c:v>6.49</c:v>
                </c:pt>
                <c:pt idx="32">
                  <c:v>6</c:v>
                </c:pt>
                <c:pt idx="33">
                  <c:v>5.3680000000000003</c:v>
                </c:pt>
                <c:pt idx="34">
                  <c:v>5.3680000000000003</c:v>
                </c:pt>
                <c:pt idx="35">
                  <c:v>#N/A</c:v>
                </c:pt>
              </c:numCache>
            </c:numRef>
          </c:yVal>
          <c:smooth val="0"/>
        </c:ser>
        <c:ser>
          <c:idx val="4"/>
          <c:order val="4"/>
          <c:tx>
            <c:strRef>
              <c:f>Sheet1!$F$1</c:f>
              <c:strCache>
                <c:ptCount val="1"/>
                <c:pt idx="0">
                  <c:v>ILD-not IIP (N=2,730)</c:v>
                </c:pt>
              </c:strCache>
            </c:strRef>
          </c:tx>
          <c:spPr>
            <a:ln w="41275">
              <a:solidFill>
                <a:srgbClr val="FFFF00"/>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Sheet1!$F$2:$F$37</c:f>
              <c:numCache>
                <c:formatCode>General</c:formatCode>
                <c:ptCount val="36"/>
                <c:pt idx="0">
                  <c:v>100</c:v>
                </c:pt>
                <c:pt idx="1">
                  <c:v>93.570999999999998</c:v>
                </c:pt>
                <c:pt idx="2">
                  <c:v>90.82</c:v>
                </c:pt>
                <c:pt idx="3">
                  <c:v>89.212999999999994</c:v>
                </c:pt>
                <c:pt idx="4">
                  <c:v>87.751000000000005</c:v>
                </c:pt>
                <c:pt idx="5">
                  <c:v>86.135000000000005</c:v>
                </c:pt>
                <c:pt idx="6">
                  <c:v>85.081000000000003</c:v>
                </c:pt>
                <c:pt idx="7">
                  <c:v>84.025999999999996</c:v>
                </c:pt>
                <c:pt idx="8">
                  <c:v>83.117999999999995</c:v>
                </c:pt>
                <c:pt idx="9">
                  <c:v>82.317999999999998</c:v>
                </c:pt>
                <c:pt idx="10">
                  <c:v>81.286000000000001</c:v>
                </c:pt>
                <c:pt idx="11">
                  <c:v>80.671999999999997</c:v>
                </c:pt>
                <c:pt idx="12">
                  <c:v>79.896000000000001</c:v>
                </c:pt>
                <c:pt idx="13">
                  <c:v>72.608999999999995</c:v>
                </c:pt>
                <c:pt idx="14">
                  <c:v>66.221000000000004</c:v>
                </c:pt>
                <c:pt idx="15">
                  <c:v>59.81</c:v>
                </c:pt>
                <c:pt idx="16">
                  <c:v>55.680999999999997</c:v>
                </c:pt>
                <c:pt idx="17">
                  <c:v>50.112000000000002</c:v>
                </c:pt>
                <c:pt idx="18">
                  <c:v>44.985999999999997</c:v>
                </c:pt>
                <c:pt idx="19">
                  <c:v>40.335999999999999</c:v>
                </c:pt>
                <c:pt idx="20">
                  <c:v>35.701999999999998</c:v>
                </c:pt>
                <c:pt idx="21">
                  <c:v>33</c:v>
                </c:pt>
                <c:pt idx="22">
                  <c:v>29.331</c:v>
                </c:pt>
                <c:pt idx="23">
                  <c:v>26.39</c:v>
                </c:pt>
                <c:pt idx="24">
                  <c:v>23.559000000000001</c:v>
                </c:pt>
                <c:pt idx="25">
                  <c:v>21.395</c:v>
                </c:pt>
                <c:pt idx="26">
                  <c:v>18.904</c:v>
                </c:pt>
                <c:pt idx="27">
                  <c:v>17.684000000000001</c:v>
                </c:pt>
                <c:pt idx="28">
                  <c:v>13.558</c:v>
                </c:pt>
                <c:pt idx="29">
                  <c:v>#N/A</c:v>
                </c:pt>
                <c:pt idx="30">
                  <c:v>#N/A</c:v>
                </c:pt>
                <c:pt idx="31">
                  <c:v>#N/A</c:v>
                </c:pt>
                <c:pt idx="32">
                  <c:v>#N/A</c:v>
                </c:pt>
                <c:pt idx="33">
                  <c:v>#N/A</c:v>
                </c:pt>
                <c:pt idx="34">
                  <c:v>#N/A</c:v>
                </c:pt>
                <c:pt idx="35">
                  <c:v>#N/A</c:v>
                </c:pt>
              </c:numCache>
            </c:numRef>
          </c:yVal>
          <c:smooth val="0"/>
        </c:ser>
        <c:ser>
          <c:idx val="5"/>
          <c:order val="5"/>
          <c:tx>
            <c:strRef>
              <c:f>Sheet1!$G$1</c:f>
              <c:strCache>
                <c:ptCount val="1"/>
                <c:pt idx="0">
                  <c:v>Retransplant (N=2,226)</c:v>
                </c:pt>
              </c:strCache>
            </c:strRef>
          </c:tx>
          <c:spPr>
            <a:ln w="41275">
              <a:solidFill>
                <a:srgbClr val="FF00FF"/>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Sheet1!$G$2:$G$37</c:f>
              <c:numCache>
                <c:formatCode>General</c:formatCode>
                <c:ptCount val="36"/>
                <c:pt idx="0">
                  <c:v>100</c:v>
                </c:pt>
                <c:pt idx="1">
                  <c:v>86.498999999999995</c:v>
                </c:pt>
                <c:pt idx="2">
                  <c:v>82.004999999999995</c:v>
                </c:pt>
                <c:pt idx="3">
                  <c:v>79.721000000000004</c:v>
                </c:pt>
                <c:pt idx="4">
                  <c:v>77.98</c:v>
                </c:pt>
                <c:pt idx="5">
                  <c:v>75.775000000000006</c:v>
                </c:pt>
                <c:pt idx="6">
                  <c:v>73.98</c:v>
                </c:pt>
                <c:pt idx="7">
                  <c:v>72.504999999999995</c:v>
                </c:pt>
                <c:pt idx="8">
                  <c:v>71.489999999999995</c:v>
                </c:pt>
                <c:pt idx="9">
                  <c:v>70.290999999999997</c:v>
                </c:pt>
                <c:pt idx="10">
                  <c:v>68.768000000000001</c:v>
                </c:pt>
                <c:pt idx="11">
                  <c:v>68.167000000000002</c:v>
                </c:pt>
                <c:pt idx="12">
                  <c:v>67.052000000000007</c:v>
                </c:pt>
                <c:pt idx="13">
                  <c:v>57.317999999999998</c:v>
                </c:pt>
                <c:pt idx="14">
                  <c:v>49.502000000000002</c:v>
                </c:pt>
                <c:pt idx="15">
                  <c:v>44.11</c:v>
                </c:pt>
                <c:pt idx="16">
                  <c:v>39.85</c:v>
                </c:pt>
                <c:pt idx="17">
                  <c:v>35.316000000000003</c:v>
                </c:pt>
                <c:pt idx="18">
                  <c:v>31.143000000000001</c:v>
                </c:pt>
                <c:pt idx="19">
                  <c:v>27.603000000000002</c:v>
                </c:pt>
                <c:pt idx="20">
                  <c:v>25.427</c:v>
                </c:pt>
                <c:pt idx="21">
                  <c:v>21.24</c:v>
                </c:pt>
                <c:pt idx="22">
                  <c:v>19.396999999999998</c:v>
                </c:pt>
                <c:pt idx="23">
                  <c:v>17.795000000000002</c:v>
                </c:pt>
                <c:pt idx="24">
                  <c:v>15.731</c:v>
                </c:pt>
                <c:pt idx="25">
                  <c:v>14.224</c:v>
                </c:pt>
                <c:pt idx="26">
                  <c:v>12.824</c:v>
                </c:pt>
                <c:pt idx="27">
                  <c:v>11.939</c:v>
                </c:pt>
                <c:pt idx="28">
                  <c:v>11.002000000000001</c:v>
                </c:pt>
                <c:pt idx="29">
                  <c:v>9.4009999999999998</c:v>
                </c:pt>
                <c:pt idx="30">
                  <c:v>8.2949999999999999</c:v>
                </c:pt>
                <c:pt idx="31">
                  <c:v>7.5410000000000004</c:v>
                </c:pt>
                <c:pt idx="32">
                  <c:v>#N/A</c:v>
                </c:pt>
                <c:pt idx="33">
                  <c:v>#N/A</c:v>
                </c:pt>
                <c:pt idx="34">
                  <c:v>#N/A</c:v>
                </c:pt>
                <c:pt idx="35">
                  <c:v>#N/A</c:v>
                </c:pt>
              </c:numCache>
            </c:numRef>
          </c:yVal>
          <c:smooth val="0"/>
        </c:ser>
        <c:dLbls>
          <c:showLegendKey val="0"/>
          <c:showVal val="0"/>
          <c:showCatName val="0"/>
          <c:showSerName val="0"/>
          <c:showPercent val="0"/>
          <c:showBubbleSize val="0"/>
        </c:dLbls>
        <c:axId val="600542280"/>
        <c:axId val="600542672"/>
      </c:scatterChart>
      <c:valAx>
        <c:axId val="600542280"/>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42672"/>
        <c:crosses val="autoZero"/>
        <c:crossBetween val="midCat"/>
        <c:majorUnit val="1"/>
      </c:valAx>
      <c:valAx>
        <c:axId val="600542672"/>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42280"/>
        <c:crosses val="autoZero"/>
        <c:crossBetween val="midCat"/>
        <c:majorUnit val="25"/>
      </c:valAx>
      <c:spPr>
        <a:solidFill>
          <a:schemeClr val="bg2"/>
        </a:solidFill>
        <a:ln>
          <a:solidFill>
            <a:schemeClr val="tx1"/>
          </a:solidFill>
        </a:ln>
      </c:spPr>
    </c:plotArea>
    <c:legend>
      <c:legendPos val="r"/>
      <c:layout>
        <c:manualLayout>
          <c:xMode val="edge"/>
          <c:yMode val="edge"/>
          <c:x val="0.15912236081109329"/>
          <c:y val="1.3578371062992126E-2"/>
          <c:w val="0.8041445427728614"/>
          <c:h val="0.14036909448818899"/>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185378037422752E-2"/>
          <c:w val="0.88204654727893528"/>
          <c:h val="0.83727485236221033"/>
        </c:manualLayout>
      </c:layout>
      <c:scatterChart>
        <c:scatterStyle val="lineMarker"/>
        <c:varyColors val="0"/>
        <c:ser>
          <c:idx val="0"/>
          <c:order val="0"/>
          <c:tx>
            <c:strRef>
              <c:f>Sheet1!$B$1</c:f>
              <c:strCache>
                <c:ptCount val="1"/>
                <c:pt idx="0">
                  <c:v>A1ATD (N=2,725)</c:v>
                </c:pt>
              </c:strCache>
            </c:strRef>
          </c:tx>
          <c:spPr>
            <a:ln w="41275">
              <a:solidFill>
                <a:srgbClr val="FF0000"/>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Sheet1!$B$2:$B$37</c:f>
              <c:numCache>
                <c:formatCode>General</c:formatCode>
                <c:ptCount val="36"/>
                <c:pt idx="0">
                  <c:v>100</c:v>
                </c:pt>
                <c:pt idx="1">
                  <c:v>100</c:v>
                </c:pt>
                <c:pt idx="2">
                  <c:v>100</c:v>
                </c:pt>
                <c:pt idx="3">
                  <c:v>100</c:v>
                </c:pt>
                <c:pt idx="4">
                  <c:v>98.861999999999995</c:v>
                </c:pt>
                <c:pt idx="5">
                  <c:v>97.540999999999997</c:v>
                </c:pt>
                <c:pt idx="6">
                  <c:v>96.364999999999995</c:v>
                </c:pt>
                <c:pt idx="7">
                  <c:v>95.483000000000004</c:v>
                </c:pt>
                <c:pt idx="8">
                  <c:v>94.6</c:v>
                </c:pt>
                <c:pt idx="9">
                  <c:v>93.644000000000005</c:v>
                </c:pt>
                <c:pt idx="10">
                  <c:v>92.722999999999999</c:v>
                </c:pt>
                <c:pt idx="11">
                  <c:v>91.691000000000003</c:v>
                </c:pt>
                <c:pt idx="12">
                  <c:v>90.837999999999994</c:v>
                </c:pt>
                <c:pt idx="13">
                  <c:v>82.727999999999994</c:v>
                </c:pt>
                <c:pt idx="14">
                  <c:v>75.739000000000004</c:v>
                </c:pt>
                <c:pt idx="15">
                  <c:v>70.290000000000006</c:v>
                </c:pt>
                <c:pt idx="16">
                  <c:v>65.391999999999996</c:v>
                </c:pt>
                <c:pt idx="17">
                  <c:v>60.048000000000002</c:v>
                </c:pt>
                <c:pt idx="18">
                  <c:v>55.356999999999999</c:v>
                </c:pt>
                <c:pt idx="19">
                  <c:v>49.901000000000003</c:v>
                </c:pt>
                <c:pt idx="20">
                  <c:v>45.027000000000001</c:v>
                </c:pt>
                <c:pt idx="21">
                  <c:v>40.383000000000003</c:v>
                </c:pt>
                <c:pt idx="22">
                  <c:v>36.119</c:v>
                </c:pt>
                <c:pt idx="23">
                  <c:v>32.000999999999998</c:v>
                </c:pt>
                <c:pt idx="24">
                  <c:v>28.513999999999999</c:v>
                </c:pt>
                <c:pt idx="25">
                  <c:v>24.893999999999998</c:v>
                </c:pt>
                <c:pt idx="26">
                  <c:v>22.138999999999999</c:v>
                </c:pt>
                <c:pt idx="27">
                  <c:v>19.835000000000001</c:v>
                </c:pt>
                <c:pt idx="28">
                  <c:v>16.484000000000002</c:v>
                </c:pt>
                <c:pt idx="29">
                  <c:v>13.06</c:v>
                </c:pt>
                <c:pt idx="30">
                  <c:v>10.82</c:v>
                </c:pt>
                <c:pt idx="31">
                  <c:v>8.9469999999999992</c:v>
                </c:pt>
                <c:pt idx="32">
                  <c:v>7.8440000000000003</c:v>
                </c:pt>
                <c:pt idx="33">
                  <c:v>5.9059999999999997</c:v>
                </c:pt>
                <c:pt idx="34">
                  <c:v>#N/A</c:v>
                </c:pt>
                <c:pt idx="35">
                  <c:v>#N/A</c:v>
                </c:pt>
              </c:numCache>
            </c:numRef>
          </c:yVal>
          <c:smooth val="0"/>
        </c:ser>
        <c:ser>
          <c:idx val="1"/>
          <c:order val="1"/>
          <c:tx>
            <c:strRef>
              <c:f>Sheet1!$C$1</c:f>
              <c:strCache>
                <c:ptCount val="1"/>
                <c:pt idx="0">
                  <c:v>CF (N=7,532)</c:v>
                </c:pt>
              </c:strCache>
            </c:strRef>
          </c:tx>
          <c:spPr>
            <a:ln w="41275">
              <a:solidFill>
                <a:srgbClr val="CC99FF"/>
              </a:solidFill>
              <a:prstDash val="solid"/>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Sheet1!$C$2:$C$37</c:f>
              <c:numCache>
                <c:formatCode>General</c:formatCode>
                <c:ptCount val="36"/>
                <c:pt idx="0">
                  <c:v>100</c:v>
                </c:pt>
                <c:pt idx="1">
                  <c:v>100</c:v>
                </c:pt>
                <c:pt idx="2">
                  <c:v>100</c:v>
                </c:pt>
                <c:pt idx="3">
                  <c:v>100</c:v>
                </c:pt>
                <c:pt idx="4">
                  <c:v>98.975999999999999</c:v>
                </c:pt>
                <c:pt idx="5">
                  <c:v>97.962999999999994</c:v>
                </c:pt>
                <c:pt idx="6">
                  <c:v>97.096000000000004</c:v>
                </c:pt>
                <c:pt idx="7">
                  <c:v>96.147000000000006</c:v>
                </c:pt>
                <c:pt idx="8">
                  <c:v>95.504000000000005</c:v>
                </c:pt>
                <c:pt idx="9">
                  <c:v>94.766000000000005</c:v>
                </c:pt>
                <c:pt idx="10">
                  <c:v>94.066999999999993</c:v>
                </c:pt>
                <c:pt idx="11">
                  <c:v>93.245000000000005</c:v>
                </c:pt>
                <c:pt idx="12">
                  <c:v>92.567999999999998</c:v>
                </c:pt>
                <c:pt idx="13">
                  <c:v>85.198999999999998</c:v>
                </c:pt>
                <c:pt idx="14">
                  <c:v>78.760999999999996</c:v>
                </c:pt>
                <c:pt idx="15">
                  <c:v>73.376000000000005</c:v>
                </c:pt>
                <c:pt idx="16">
                  <c:v>68.849000000000004</c:v>
                </c:pt>
                <c:pt idx="17">
                  <c:v>65.126999999999995</c:v>
                </c:pt>
                <c:pt idx="18">
                  <c:v>62.005000000000003</c:v>
                </c:pt>
                <c:pt idx="19">
                  <c:v>58.414999999999999</c:v>
                </c:pt>
                <c:pt idx="20">
                  <c:v>55.412999999999997</c:v>
                </c:pt>
                <c:pt idx="21">
                  <c:v>52.325000000000003</c:v>
                </c:pt>
                <c:pt idx="22">
                  <c:v>48.965000000000003</c:v>
                </c:pt>
                <c:pt idx="23">
                  <c:v>46.31</c:v>
                </c:pt>
                <c:pt idx="24">
                  <c:v>43.878</c:v>
                </c:pt>
                <c:pt idx="25">
                  <c:v>41.493000000000002</c:v>
                </c:pt>
                <c:pt idx="26">
                  <c:v>39.600999999999999</c:v>
                </c:pt>
                <c:pt idx="27">
                  <c:v>37.692999999999998</c:v>
                </c:pt>
                <c:pt idx="28">
                  <c:v>35.918999999999997</c:v>
                </c:pt>
                <c:pt idx="29">
                  <c:v>33.470999999999997</c:v>
                </c:pt>
                <c:pt idx="30">
                  <c:v>31.606999999999999</c:v>
                </c:pt>
                <c:pt idx="31">
                  <c:v>29.971</c:v>
                </c:pt>
                <c:pt idx="32">
                  <c:v>28.672000000000001</c:v>
                </c:pt>
                <c:pt idx="33">
                  <c:v>26.725999999999999</c:v>
                </c:pt>
                <c:pt idx="34">
                  <c:v>26.074000000000002</c:v>
                </c:pt>
                <c:pt idx="35">
                  <c:v>24.988</c:v>
                </c:pt>
              </c:numCache>
            </c:numRef>
          </c:yVal>
          <c:smooth val="0"/>
        </c:ser>
        <c:ser>
          <c:idx val="2"/>
          <c:order val="2"/>
          <c:tx>
            <c:strRef>
              <c:f>Sheet1!$D$1</c:f>
              <c:strCache>
                <c:ptCount val="1"/>
                <c:pt idx="0">
                  <c:v>COPD (N=15,432)</c:v>
                </c:pt>
              </c:strCache>
            </c:strRef>
          </c:tx>
          <c:spPr>
            <a:ln w="41275">
              <a:solidFill>
                <a:srgbClr val="66FF33"/>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Sheet1!$D$2:$D$37</c:f>
              <c:numCache>
                <c:formatCode>General</c:formatCode>
                <c:ptCount val="36"/>
                <c:pt idx="0">
                  <c:v>100</c:v>
                </c:pt>
                <c:pt idx="1">
                  <c:v>100</c:v>
                </c:pt>
                <c:pt idx="2">
                  <c:v>100</c:v>
                </c:pt>
                <c:pt idx="3">
                  <c:v>100</c:v>
                </c:pt>
                <c:pt idx="4">
                  <c:v>98.695999999999998</c:v>
                </c:pt>
                <c:pt idx="5">
                  <c:v>97.513999999999996</c:v>
                </c:pt>
                <c:pt idx="6">
                  <c:v>96.435000000000002</c:v>
                </c:pt>
                <c:pt idx="7">
                  <c:v>95.218999999999994</c:v>
                </c:pt>
                <c:pt idx="8">
                  <c:v>94.436999999999998</c:v>
                </c:pt>
                <c:pt idx="9">
                  <c:v>93.635000000000005</c:v>
                </c:pt>
                <c:pt idx="10">
                  <c:v>92.727000000000004</c:v>
                </c:pt>
                <c:pt idx="11">
                  <c:v>91.882999999999996</c:v>
                </c:pt>
                <c:pt idx="12">
                  <c:v>91.02</c:v>
                </c:pt>
                <c:pt idx="13">
                  <c:v>81.786000000000001</c:v>
                </c:pt>
                <c:pt idx="14">
                  <c:v>73.731999999999999</c:v>
                </c:pt>
                <c:pt idx="15">
                  <c:v>66.7</c:v>
                </c:pt>
                <c:pt idx="16">
                  <c:v>59.465000000000003</c:v>
                </c:pt>
                <c:pt idx="17">
                  <c:v>52.875</c:v>
                </c:pt>
                <c:pt idx="18">
                  <c:v>46.585000000000001</c:v>
                </c:pt>
                <c:pt idx="19">
                  <c:v>41.036000000000001</c:v>
                </c:pt>
                <c:pt idx="20">
                  <c:v>35.801000000000002</c:v>
                </c:pt>
                <c:pt idx="21">
                  <c:v>30.757000000000001</c:v>
                </c:pt>
                <c:pt idx="22">
                  <c:v>26.125</c:v>
                </c:pt>
                <c:pt idx="23">
                  <c:v>22.007999999999999</c:v>
                </c:pt>
                <c:pt idx="24">
                  <c:v>18.341000000000001</c:v>
                </c:pt>
                <c:pt idx="25">
                  <c:v>15.531000000000001</c:v>
                </c:pt>
                <c:pt idx="26">
                  <c:v>12.913</c:v>
                </c:pt>
                <c:pt idx="27">
                  <c:v>10.715999999999999</c:v>
                </c:pt>
                <c:pt idx="28">
                  <c:v>9.2720000000000002</c:v>
                </c:pt>
                <c:pt idx="29">
                  <c:v>7.3890000000000002</c:v>
                </c:pt>
                <c:pt idx="30">
                  <c:v>6.633</c:v>
                </c:pt>
                <c:pt idx="31">
                  <c:v>5.601</c:v>
                </c:pt>
                <c:pt idx="32">
                  <c:v>4.6559999999999997</c:v>
                </c:pt>
                <c:pt idx="33">
                  <c:v>3.004</c:v>
                </c:pt>
                <c:pt idx="34">
                  <c:v>#N/A</c:v>
                </c:pt>
                <c:pt idx="35">
                  <c:v>#N/A</c:v>
                </c:pt>
              </c:numCache>
            </c:numRef>
          </c:yVal>
          <c:smooth val="0"/>
        </c:ser>
        <c:ser>
          <c:idx val="3"/>
          <c:order val="3"/>
          <c:tx>
            <c:strRef>
              <c:f>Sheet1!$E$1</c:f>
              <c:strCache>
                <c:ptCount val="1"/>
                <c:pt idx="0">
                  <c:v>IIP (N=10,949)</c:v>
                </c:pt>
              </c:strCache>
            </c:strRef>
          </c:tx>
          <c:spPr>
            <a:ln w="41275">
              <a:solidFill>
                <a:schemeClr val="bg1">
                  <a:lumMod val="50000"/>
                  <a:lumOff val="50000"/>
                </a:schemeClr>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Sheet1!$E$2:$E$37</c:f>
              <c:numCache>
                <c:formatCode>General</c:formatCode>
                <c:ptCount val="36"/>
                <c:pt idx="0">
                  <c:v>100</c:v>
                </c:pt>
                <c:pt idx="1">
                  <c:v>100</c:v>
                </c:pt>
                <c:pt idx="2">
                  <c:v>100</c:v>
                </c:pt>
                <c:pt idx="3">
                  <c:v>100</c:v>
                </c:pt>
                <c:pt idx="4">
                  <c:v>98.417000000000002</c:v>
                </c:pt>
                <c:pt idx="5">
                  <c:v>96.984999999999999</c:v>
                </c:pt>
                <c:pt idx="6">
                  <c:v>95.376000000000005</c:v>
                </c:pt>
                <c:pt idx="7">
                  <c:v>94.093000000000004</c:v>
                </c:pt>
                <c:pt idx="8">
                  <c:v>92.715999999999994</c:v>
                </c:pt>
                <c:pt idx="9">
                  <c:v>91.548000000000002</c:v>
                </c:pt>
                <c:pt idx="10">
                  <c:v>90.433999999999997</c:v>
                </c:pt>
                <c:pt idx="11">
                  <c:v>89.447000000000003</c:v>
                </c:pt>
                <c:pt idx="12">
                  <c:v>88.555000000000007</c:v>
                </c:pt>
                <c:pt idx="13">
                  <c:v>78.984999999999999</c:v>
                </c:pt>
                <c:pt idx="14">
                  <c:v>70.700999999999993</c:v>
                </c:pt>
                <c:pt idx="15">
                  <c:v>63.411999999999999</c:v>
                </c:pt>
                <c:pt idx="16">
                  <c:v>56.423999999999999</c:v>
                </c:pt>
                <c:pt idx="17">
                  <c:v>50.488</c:v>
                </c:pt>
                <c:pt idx="18">
                  <c:v>44.542000000000002</c:v>
                </c:pt>
                <c:pt idx="19">
                  <c:v>38.963000000000001</c:v>
                </c:pt>
                <c:pt idx="20">
                  <c:v>34.566000000000003</c:v>
                </c:pt>
                <c:pt idx="21">
                  <c:v>29.739000000000001</c:v>
                </c:pt>
                <c:pt idx="22">
                  <c:v>26.193000000000001</c:v>
                </c:pt>
                <c:pt idx="23">
                  <c:v>22.966999999999999</c:v>
                </c:pt>
                <c:pt idx="24">
                  <c:v>20.36</c:v>
                </c:pt>
                <c:pt idx="25">
                  <c:v>17.561</c:v>
                </c:pt>
                <c:pt idx="26">
                  <c:v>15.170999999999999</c:v>
                </c:pt>
                <c:pt idx="27">
                  <c:v>13.098000000000001</c:v>
                </c:pt>
                <c:pt idx="28">
                  <c:v>11.243</c:v>
                </c:pt>
                <c:pt idx="29">
                  <c:v>9.9220000000000006</c:v>
                </c:pt>
                <c:pt idx="30">
                  <c:v>8.75</c:v>
                </c:pt>
                <c:pt idx="31">
                  <c:v>7.3810000000000002</c:v>
                </c:pt>
                <c:pt idx="32">
                  <c:v>6.8230000000000004</c:v>
                </c:pt>
                <c:pt idx="33">
                  <c:v>6.1050000000000004</c:v>
                </c:pt>
                <c:pt idx="34">
                  <c:v>6.1050000000000004</c:v>
                </c:pt>
                <c:pt idx="35">
                  <c:v>#N/A</c:v>
                </c:pt>
              </c:numCache>
            </c:numRef>
          </c:yVal>
          <c:smooth val="0"/>
        </c:ser>
        <c:ser>
          <c:idx val="4"/>
          <c:order val="4"/>
          <c:tx>
            <c:strRef>
              <c:f>Sheet1!$F$1</c:f>
              <c:strCache>
                <c:ptCount val="1"/>
                <c:pt idx="0">
                  <c:v>ILD-not IIP (N=2,382)</c:v>
                </c:pt>
              </c:strCache>
            </c:strRef>
          </c:tx>
          <c:spPr>
            <a:ln w="41275">
              <a:solidFill>
                <a:srgbClr val="FFFF00"/>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Sheet1!$F$2:$F$37</c:f>
              <c:numCache>
                <c:formatCode>General</c:formatCode>
                <c:ptCount val="36"/>
                <c:pt idx="0">
                  <c:v>100</c:v>
                </c:pt>
                <c:pt idx="1">
                  <c:v>100</c:v>
                </c:pt>
                <c:pt idx="2">
                  <c:v>100</c:v>
                </c:pt>
                <c:pt idx="3">
                  <c:v>100</c:v>
                </c:pt>
                <c:pt idx="4">
                  <c:v>98.361000000000004</c:v>
                </c:pt>
                <c:pt idx="5">
                  <c:v>96.55</c:v>
                </c:pt>
                <c:pt idx="6">
                  <c:v>95.369</c:v>
                </c:pt>
                <c:pt idx="7">
                  <c:v>94.186000000000007</c:v>
                </c:pt>
                <c:pt idx="8">
                  <c:v>93.168999999999997</c:v>
                </c:pt>
                <c:pt idx="9">
                  <c:v>92.272000000000006</c:v>
                </c:pt>
                <c:pt idx="10">
                  <c:v>91.114999999999995</c:v>
                </c:pt>
                <c:pt idx="11">
                  <c:v>90.426000000000002</c:v>
                </c:pt>
                <c:pt idx="12">
                  <c:v>89.555999999999997</c:v>
                </c:pt>
                <c:pt idx="13">
                  <c:v>81.388999999999996</c:v>
                </c:pt>
                <c:pt idx="14">
                  <c:v>74.228999999999999</c:v>
                </c:pt>
                <c:pt idx="15">
                  <c:v>67.042000000000002</c:v>
                </c:pt>
                <c:pt idx="16">
                  <c:v>62.412999999999997</c:v>
                </c:pt>
                <c:pt idx="17">
                  <c:v>56.171999999999997</c:v>
                </c:pt>
                <c:pt idx="18">
                  <c:v>50.424999999999997</c:v>
                </c:pt>
                <c:pt idx="19">
                  <c:v>45.213000000000001</c:v>
                </c:pt>
                <c:pt idx="20">
                  <c:v>40.018000000000001</c:v>
                </c:pt>
                <c:pt idx="21">
                  <c:v>36.99</c:v>
                </c:pt>
                <c:pt idx="22">
                  <c:v>32.877000000000002</c:v>
                </c:pt>
                <c:pt idx="23">
                  <c:v>29.581</c:v>
                </c:pt>
                <c:pt idx="24">
                  <c:v>26.408000000000001</c:v>
                </c:pt>
                <c:pt idx="25">
                  <c:v>23.981999999999999</c:v>
                </c:pt>
                <c:pt idx="26">
                  <c:v>21.19</c:v>
                </c:pt>
                <c:pt idx="27">
                  <c:v>19.823</c:v>
                </c:pt>
                <c:pt idx="28">
                  <c:v>15.196999999999999</c:v>
                </c:pt>
                <c:pt idx="29">
                  <c:v>#N/A</c:v>
                </c:pt>
                <c:pt idx="30">
                  <c:v>#N/A</c:v>
                </c:pt>
                <c:pt idx="31">
                  <c:v>#N/A</c:v>
                </c:pt>
                <c:pt idx="32">
                  <c:v>#N/A</c:v>
                </c:pt>
                <c:pt idx="33">
                  <c:v>#N/A</c:v>
                </c:pt>
                <c:pt idx="34">
                  <c:v>#N/A</c:v>
                </c:pt>
                <c:pt idx="35">
                  <c:v>#N/A</c:v>
                </c:pt>
              </c:numCache>
            </c:numRef>
          </c:yVal>
          <c:smooth val="0"/>
        </c:ser>
        <c:ser>
          <c:idx val="5"/>
          <c:order val="5"/>
          <c:tx>
            <c:strRef>
              <c:f>Sheet1!$G$1</c:f>
              <c:strCache>
                <c:ptCount val="1"/>
                <c:pt idx="0">
                  <c:v>Retransplant (N=1,741)</c:v>
                </c:pt>
              </c:strCache>
            </c:strRef>
          </c:tx>
          <c:spPr>
            <a:ln w="41275">
              <a:solidFill>
                <a:srgbClr val="FF00FF"/>
              </a:solidFill>
            </a:ln>
          </c:spPr>
          <c:marker>
            <c:symbol val="none"/>
          </c:marker>
          <c:xVal>
            <c:numRef>
              <c:f>Sheet1!$A$2:$A$37</c:f>
              <c:numCache>
                <c:formatCode>General</c:formatCode>
                <c:ptCount val="3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pt idx="32">
                  <c:v>21</c:v>
                </c:pt>
                <c:pt idx="33">
                  <c:v>22</c:v>
                </c:pt>
                <c:pt idx="34">
                  <c:v>23</c:v>
                </c:pt>
                <c:pt idx="35">
                  <c:v>24</c:v>
                </c:pt>
              </c:numCache>
            </c:numRef>
          </c:xVal>
          <c:yVal>
            <c:numRef>
              <c:f>Sheet1!$G$2:$G$37</c:f>
              <c:numCache>
                <c:formatCode>General</c:formatCode>
                <c:ptCount val="36"/>
                <c:pt idx="0">
                  <c:v>100</c:v>
                </c:pt>
                <c:pt idx="1">
                  <c:v>100</c:v>
                </c:pt>
                <c:pt idx="2">
                  <c:v>100</c:v>
                </c:pt>
                <c:pt idx="3">
                  <c:v>100</c:v>
                </c:pt>
                <c:pt idx="4">
                  <c:v>97.816999999999993</c:v>
                </c:pt>
                <c:pt idx="5">
                  <c:v>95.051000000000002</c:v>
                </c:pt>
                <c:pt idx="6">
                  <c:v>92.799000000000007</c:v>
                </c:pt>
                <c:pt idx="7">
                  <c:v>90.948999999999998</c:v>
                </c:pt>
                <c:pt idx="8">
                  <c:v>89.676000000000002</c:v>
                </c:pt>
                <c:pt idx="9">
                  <c:v>88.171999999999997</c:v>
                </c:pt>
                <c:pt idx="10">
                  <c:v>86.260999999999996</c:v>
                </c:pt>
                <c:pt idx="11">
                  <c:v>85.507999999999996</c:v>
                </c:pt>
                <c:pt idx="12">
                  <c:v>84.108000000000004</c:v>
                </c:pt>
                <c:pt idx="13">
                  <c:v>71.897999999999996</c:v>
                </c:pt>
                <c:pt idx="14">
                  <c:v>62.094000000000001</c:v>
                </c:pt>
                <c:pt idx="15">
                  <c:v>55.33</c:v>
                </c:pt>
                <c:pt idx="16">
                  <c:v>49.987000000000002</c:v>
                </c:pt>
                <c:pt idx="17">
                  <c:v>44.3</c:v>
                </c:pt>
                <c:pt idx="18">
                  <c:v>39.064999999999998</c:v>
                </c:pt>
                <c:pt idx="19">
                  <c:v>34.625</c:v>
                </c:pt>
                <c:pt idx="20">
                  <c:v>31.896000000000001</c:v>
                </c:pt>
                <c:pt idx="21">
                  <c:v>26.643000000000001</c:v>
                </c:pt>
                <c:pt idx="22">
                  <c:v>24.331</c:v>
                </c:pt>
                <c:pt idx="23">
                  <c:v>22.321999999999999</c:v>
                </c:pt>
                <c:pt idx="24">
                  <c:v>19.733000000000001</c:v>
                </c:pt>
                <c:pt idx="25">
                  <c:v>17.841999999999999</c:v>
                </c:pt>
                <c:pt idx="26">
                  <c:v>16.085999999999999</c:v>
                </c:pt>
                <c:pt idx="27">
                  <c:v>14.976000000000001</c:v>
                </c:pt>
                <c:pt idx="28">
                  <c:v>13.8</c:v>
                </c:pt>
                <c:pt idx="29">
                  <c:v>11.792</c:v>
                </c:pt>
                <c:pt idx="30">
                  <c:v>10.404999999999999</c:v>
                </c:pt>
                <c:pt idx="31">
                  <c:v>9.4589999999999996</c:v>
                </c:pt>
                <c:pt idx="32">
                  <c:v>#N/A</c:v>
                </c:pt>
                <c:pt idx="33">
                  <c:v>#N/A</c:v>
                </c:pt>
                <c:pt idx="34">
                  <c:v>#N/A</c:v>
                </c:pt>
                <c:pt idx="35">
                  <c:v>#N/A</c:v>
                </c:pt>
              </c:numCache>
            </c:numRef>
          </c:yVal>
          <c:smooth val="0"/>
        </c:ser>
        <c:dLbls>
          <c:showLegendKey val="0"/>
          <c:showVal val="0"/>
          <c:showCatName val="0"/>
          <c:showSerName val="0"/>
          <c:showPercent val="0"/>
          <c:showBubbleSize val="0"/>
        </c:dLbls>
        <c:axId val="600543456"/>
        <c:axId val="600543848"/>
      </c:scatterChart>
      <c:valAx>
        <c:axId val="600543456"/>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43848"/>
        <c:crosses val="autoZero"/>
        <c:crossBetween val="midCat"/>
        <c:majorUnit val="1"/>
      </c:valAx>
      <c:valAx>
        <c:axId val="600543848"/>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43456"/>
        <c:crosses val="autoZero"/>
        <c:crossBetween val="midCat"/>
        <c:majorUnit val="25"/>
      </c:valAx>
      <c:spPr>
        <a:solidFill>
          <a:schemeClr val="bg2"/>
        </a:solidFill>
        <a:ln>
          <a:solidFill>
            <a:schemeClr val="tx1"/>
          </a:solidFill>
        </a:ln>
      </c:spPr>
    </c:plotArea>
    <c:legend>
      <c:legendPos val="r"/>
      <c:layout>
        <c:manualLayout>
          <c:xMode val="edge"/>
          <c:yMode val="edge"/>
          <c:x val="0.40838489768424957"/>
          <c:y val="4.7432537729658796E-2"/>
          <c:w val="0.54441746219775633"/>
          <c:h val="0.18724409448819229"/>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185378037422752E-2"/>
          <c:w val="0.88204654727893528"/>
          <c:h val="0.85289985236221566"/>
        </c:manualLayout>
      </c:layout>
      <c:scatterChart>
        <c:scatterStyle val="lineMarker"/>
        <c:varyColors val="0"/>
        <c:ser>
          <c:idx val="0"/>
          <c:order val="0"/>
          <c:tx>
            <c:strRef>
              <c:f>Sheet1!$B$1</c:f>
              <c:strCache>
                <c:ptCount val="1"/>
                <c:pt idx="0">
                  <c:v>A1ATD (N=2,441)</c:v>
                </c:pt>
              </c:strCache>
            </c:strRef>
          </c:tx>
          <c:spPr>
            <a:ln w="41275">
              <a:solidFill>
                <a:srgbClr val="FF0000"/>
              </a:solidFill>
            </a:ln>
          </c:spPr>
          <c:marker>
            <c:symbol val="none"/>
          </c:marker>
          <c:xVal>
            <c:numRef>
              <c:f>Sheet1!$A$2:$A$26</c:f>
              <c:numCache>
                <c:formatCode>General</c:formatCode>
                <c:ptCount val="25"/>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numCache>
            </c:numRef>
          </c:xVal>
          <c:yVal>
            <c:numRef>
              <c:f>Sheet1!$B$2:$B$26</c:f>
              <c:numCache>
                <c:formatCode>General</c:formatCode>
                <c:ptCount val="25"/>
                <c:pt idx="0">
                  <c:v>100</c:v>
                </c:pt>
                <c:pt idx="1">
                  <c:v>100</c:v>
                </c:pt>
                <c:pt idx="2">
                  <c:v>91.072000000000003</c:v>
                </c:pt>
                <c:pt idx="3">
                  <c:v>83.378</c:v>
                </c:pt>
                <c:pt idx="4">
                  <c:v>77.38</c:v>
                </c:pt>
                <c:pt idx="5">
                  <c:v>71.986999999999995</c:v>
                </c:pt>
                <c:pt idx="6">
                  <c:v>66.103999999999999</c:v>
                </c:pt>
                <c:pt idx="7">
                  <c:v>60.94</c:v>
                </c:pt>
                <c:pt idx="8">
                  <c:v>54.935000000000002</c:v>
                </c:pt>
                <c:pt idx="9">
                  <c:v>49.567999999999998</c:v>
                </c:pt>
                <c:pt idx="10">
                  <c:v>44.456000000000003</c:v>
                </c:pt>
                <c:pt idx="11">
                  <c:v>39.762</c:v>
                </c:pt>
                <c:pt idx="12">
                  <c:v>35.228999999999999</c:v>
                </c:pt>
                <c:pt idx="13">
                  <c:v>31.39</c:v>
                </c:pt>
                <c:pt idx="14">
                  <c:v>27.405000000000001</c:v>
                </c:pt>
                <c:pt idx="15">
                  <c:v>24.372</c:v>
                </c:pt>
                <c:pt idx="16">
                  <c:v>21.835000000000001</c:v>
                </c:pt>
                <c:pt idx="17">
                  <c:v>18.146999999999998</c:v>
                </c:pt>
                <c:pt idx="18">
                  <c:v>14.378</c:v>
                </c:pt>
                <c:pt idx="19">
                  <c:v>11.911</c:v>
                </c:pt>
                <c:pt idx="20">
                  <c:v>9.8490000000000002</c:v>
                </c:pt>
                <c:pt idx="21">
                  <c:v>8.6349999999999998</c:v>
                </c:pt>
                <c:pt idx="22">
                  <c:v>6.5019999999999998</c:v>
                </c:pt>
                <c:pt idx="23">
                  <c:v>#N/A</c:v>
                </c:pt>
                <c:pt idx="24">
                  <c:v>#N/A</c:v>
                </c:pt>
              </c:numCache>
            </c:numRef>
          </c:yVal>
          <c:smooth val="0"/>
        </c:ser>
        <c:ser>
          <c:idx val="1"/>
          <c:order val="1"/>
          <c:tx>
            <c:strRef>
              <c:f>Sheet1!$C$1</c:f>
              <c:strCache>
                <c:ptCount val="1"/>
                <c:pt idx="0">
                  <c:v>CF (N=6,771)</c:v>
                </c:pt>
              </c:strCache>
            </c:strRef>
          </c:tx>
          <c:spPr>
            <a:ln w="41275">
              <a:solidFill>
                <a:srgbClr val="CC99FF"/>
              </a:solidFill>
              <a:prstDash val="solid"/>
            </a:ln>
          </c:spPr>
          <c:marker>
            <c:symbol val="none"/>
          </c:marker>
          <c:xVal>
            <c:numRef>
              <c:f>Sheet1!$A$2:$A$26</c:f>
              <c:numCache>
                <c:formatCode>General</c:formatCode>
                <c:ptCount val="25"/>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numCache>
            </c:numRef>
          </c:xVal>
          <c:yVal>
            <c:numRef>
              <c:f>Sheet1!$C$2:$C$26</c:f>
              <c:numCache>
                <c:formatCode>General</c:formatCode>
                <c:ptCount val="25"/>
                <c:pt idx="0">
                  <c:v>100</c:v>
                </c:pt>
                <c:pt idx="1">
                  <c:v>100</c:v>
                </c:pt>
                <c:pt idx="2">
                  <c:v>92.039000000000001</c:v>
                </c:pt>
                <c:pt idx="3">
                  <c:v>85.084000000000003</c:v>
                </c:pt>
                <c:pt idx="4">
                  <c:v>79.266999999999996</c:v>
                </c:pt>
                <c:pt idx="5">
                  <c:v>74.376999999999995</c:v>
                </c:pt>
                <c:pt idx="6">
                  <c:v>70.355999999999995</c:v>
                </c:pt>
                <c:pt idx="7">
                  <c:v>66.983000000000004</c:v>
                </c:pt>
                <c:pt idx="8">
                  <c:v>63.104999999999997</c:v>
                </c:pt>
                <c:pt idx="9">
                  <c:v>59.860999999999997</c:v>
                </c:pt>
                <c:pt idx="10">
                  <c:v>56.526000000000003</c:v>
                </c:pt>
                <c:pt idx="11">
                  <c:v>52.896000000000001</c:v>
                </c:pt>
                <c:pt idx="12">
                  <c:v>50.027999999999999</c:v>
                </c:pt>
                <c:pt idx="13">
                  <c:v>47.401000000000003</c:v>
                </c:pt>
                <c:pt idx="14">
                  <c:v>44.823999999999998</c:v>
                </c:pt>
                <c:pt idx="15">
                  <c:v>42.78</c:v>
                </c:pt>
                <c:pt idx="16">
                  <c:v>40.72</c:v>
                </c:pt>
                <c:pt idx="17">
                  <c:v>38.802999999999997</c:v>
                </c:pt>
                <c:pt idx="18">
                  <c:v>36.158000000000001</c:v>
                </c:pt>
                <c:pt idx="19">
                  <c:v>34.143999999999998</c:v>
                </c:pt>
                <c:pt idx="20">
                  <c:v>32.377000000000002</c:v>
                </c:pt>
                <c:pt idx="21">
                  <c:v>30.974</c:v>
                </c:pt>
                <c:pt idx="22">
                  <c:v>28.872</c:v>
                </c:pt>
                <c:pt idx="23">
                  <c:v>28.167000000000002</c:v>
                </c:pt>
                <c:pt idx="24">
                  <c:v>26.994</c:v>
                </c:pt>
              </c:numCache>
            </c:numRef>
          </c:yVal>
          <c:smooth val="0"/>
        </c:ser>
        <c:ser>
          <c:idx val="2"/>
          <c:order val="2"/>
          <c:tx>
            <c:strRef>
              <c:f>Sheet1!$D$1</c:f>
              <c:strCache>
                <c:ptCount val="1"/>
                <c:pt idx="0">
                  <c:v>COPD (N=13,708)</c:v>
                </c:pt>
              </c:strCache>
            </c:strRef>
          </c:tx>
          <c:spPr>
            <a:ln w="41275">
              <a:solidFill>
                <a:srgbClr val="66FF33"/>
              </a:solidFill>
            </a:ln>
          </c:spPr>
          <c:marker>
            <c:symbol val="none"/>
          </c:marker>
          <c:xVal>
            <c:numRef>
              <c:f>Sheet1!$A$2:$A$26</c:f>
              <c:numCache>
                <c:formatCode>General</c:formatCode>
                <c:ptCount val="25"/>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numCache>
            </c:numRef>
          </c:xVal>
          <c:yVal>
            <c:numRef>
              <c:f>Sheet1!$D$2:$D$26</c:f>
              <c:numCache>
                <c:formatCode>General</c:formatCode>
                <c:ptCount val="25"/>
                <c:pt idx="0">
                  <c:v>100</c:v>
                </c:pt>
                <c:pt idx="1">
                  <c:v>100</c:v>
                </c:pt>
                <c:pt idx="2">
                  <c:v>89.855000000000004</c:v>
                </c:pt>
                <c:pt idx="3">
                  <c:v>81.006</c:v>
                </c:pt>
                <c:pt idx="4">
                  <c:v>73.281000000000006</c:v>
                </c:pt>
                <c:pt idx="5">
                  <c:v>65.331999999999994</c:v>
                </c:pt>
                <c:pt idx="6">
                  <c:v>58.091999999999999</c:v>
                </c:pt>
                <c:pt idx="7">
                  <c:v>51.180999999999997</c:v>
                </c:pt>
                <c:pt idx="8">
                  <c:v>45.084000000000003</c:v>
                </c:pt>
                <c:pt idx="9">
                  <c:v>39.332999999999998</c:v>
                </c:pt>
                <c:pt idx="10">
                  <c:v>33.790999999999997</c:v>
                </c:pt>
                <c:pt idx="11">
                  <c:v>28.702999999999999</c:v>
                </c:pt>
                <c:pt idx="12">
                  <c:v>24.178999999999998</c:v>
                </c:pt>
                <c:pt idx="13">
                  <c:v>20.149999999999999</c:v>
                </c:pt>
                <c:pt idx="14">
                  <c:v>17.062999999999999</c:v>
                </c:pt>
                <c:pt idx="15">
                  <c:v>14.186999999999999</c:v>
                </c:pt>
                <c:pt idx="16">
                  <c:v>11.773999999999999</c:v>
                </c:pt>
                <c:pt idx="17">
                  <c:v>10.186999999999999</c:v>
                </c:pt>
                <c:pt idx="18">
                  <c:v>8.1180000000000003</c:v>
                </c:pt>
                <c:pt idx="19">
                  <c:v>7.2880000000000003</c:v>
                </c:pt>
                <c:pt idx="20">
                  <c:v>6.1529999999999996</c:v>
                </c:pt>
                <c:pt idx="21">
                  <c:v>5.1150000000000002</c:v>
                </c:pt>
                <c:pt idx="22">
                  <c:v>3.3010000000000002</c:v>
                </c:pt>
                <c:pt idx="23">
                  <c:v>#N/A</c:v>
                </c:pt>
                <c:pt idx="24">
                  <c:v>#N/A</c:v>
                </c:pt>
              </c:numCache>
            </c:numRef>
          </c:yVal>
          <c:smooth val="0"/>
        </c:ser>
        <c:ser>
          <c:idx val="3"/>
          <c:order val="3"/>
          <c:tx>
            <c:strRef>
              <c:f>Sheet1!$E$1</c:f>
              <c:strCache>
                <c:ptCount val="1"/>
                <c:pt idx="0">
                  <c:v>IIP (N=9,309)</c:v>
                </c:pt>
              </c:strCache>
            </c:strRef>
          </c:tx>
          <c:spPr>
            <a:ln w="41275">
              <a:solidFill>
                <a:schemeClr val="bg1">
                  <a:lumMod val="50000"/>
                  <a:lumOff val="50000"/>
                </a:schemeClr>
              </a:solidFill>
            </a:ln>
          </c:spPr>
          <c:marker>
            <c:symbol val="none"/>
          </c:marker>
          <c:xVal>
            <c:numRef>
              <c:f>Sheet1!$A$2:$A$26</c:f>
              <c:numCache>
                <c:formatCode>General</c:formatCode>
                <c:ptCount val="25"/>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numCache>
            </c:numRef>
          </c:xVal>
          <c:yVal>
            <c:numRef>
              <c:f>Sheet1!$E$2:$E$26</c:f>
              <c:numCache>
                <c:formatCode>General</c:formatCode>
                <c:ptCount val="25"/>
                <c:pt idx="0">
                  <c:v>100</c:v>
                </c:pt>
                <c:pt idx="1">
                  <c:v>100</c:v>
                </c:pt>
                <c:pt idx="2">
                  <c:v>89.192999999999998</c:v>
                </c:pt>
                <c:pt idx="3">
                  <c:v>79.837999999999994</c:v>
                </c:pt>
                <c:pt idx="4">
                  <c:v>71.606999999999999</c:v>
                </c:pt>
                <c:pt idx="5">
                  <c:v>63.716999999999999</c:v>
                </c:pt>
                <c:pt idx="6">
                  <c:v>57.012999999999998</c:v>
                </c:pt>
                <c:pt idx="7">
                  <c:v>50.298000000000002</c:v>
                </c:pt>
                <c:pt idx="8">
                  <c:v>43.999000000000002</c:v>
                </c:pt>
                <c:pt idx="9">
                  <c:v>39.033999999999999</c:v>
                </c:pt>
                <c:pt idx="10">
                  <c:v>33.582000000000001</c:v>
                </c:pt>
                <c:pt idx="11">
                  <c:v>29.577999999999999</c:v>
                </c:pt>
                <c:pt idx="12">
                  <c:v>25.936</c:v>
                </c:pt>
                <c:pt idx="13">
                  <c:v>22.991</c:v>
                </c:pt>
                <c:pt idx="14">
                  <c:v>19.831</c:v>
                </c:pt>
                <c:pt idx="15">
                  <c:v>17.131</c:v>
                </c:pt>
                <c:pt idx="16">
                  <c:v>14.79</c:v>
                </c:pt>
                <c:pt idx="17">
                  <c:v>12.696999999999999</c:v>
                </c:pt>
                <c:pt idx="18">
                  <c:v>11.204000000000001</c:v>
                </c:pt>
                <c:pt idx="19">
                  <c:v>9.8810000000000002</c:v>
                </c:pt>
                <c:pt idx="20">
                  <c:v>8.3350000000000009</c:v>
                </c:pt>
                <c:pt idx="21">
                  <c:v>7.7050000000000001</c:v>
                </c:pt>
                <c:pt idx="22">
                  <c:v>6.8940000000000001</c:v>
                </c:pt>
                <c:pt idx="23">
                  <c:v>6.8940000000000001</c:v>
                </c:pt>
                <c:pt idx="24">
                  <c:v>#N/A</c:v>
                </c:pt>
              </c:numCache>
            </c:numRef>
          </c:yVal>
          <c:smooth val="0"/>
        </c:ser>
        <c:ser>
          <c:idx val="4"/>
          <c:order val="4"/>
          <c:tx>
            <c:strRef>
              <c:f>Sheet1!$F$1</c:f>
              <c:strCache>
                <c:ptCount val="1"/>
                <c:pt idx="0">
                  <c:v>ILD-not IIP (N=2,027)</c:v>
                </c:pt>
              </c:strCache>
            </c:strRef>
          </c:tx>
          <c:spPr>
            <a:ln w="41275">
              <a:solidFill>
                <a:srgbClr val="FFFF00"/>
              </a:solidFill>
            </a:ln>
          </c:spPr>
          <c:marker>
            <c:symbol val="none"/>
          </c:marker>
          <c:xVal>
            <c:numRef>
              <c:f>Sheet1!$A$2:$A$26</c:f>
              <c:numCache>
                <c:formatCode>General</c:formatCode>
                <c:ptCount val="25"/>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numCache>
            </c:numRef>
          </c:xVal>
          <c:yVal>
            <c:numRef>
              <c:f>Sheet1!$F$2:$F$26</c:f>
              <c:numCache>
                <c:formatCode>General</c:formatCode>
                <c:ptCount val="25"/>
                <c:pt idx="0">
                  <c:v>100</c:v>
                </c:pt>
                <c:pt idx="1">
                  <c:v>100</c:v>
                </c:pt>
                <c:pt idx="2">
                  <c:v>90.88</c:v>
                </c:pt>
                <c:pt idx="3">
                  <c:v>82.885000000000005</c:v>
                </c:pt>
                <c:pt idx="4">
                  <c:v>74.86</c:v>
                </c:pt>
                <c:pt idx="5">
                  <c:v>69.691999999999993</c:v>
                </c:pt>
                <c:pt idx="6">
                  <c:v>62.722000000000001</c:v>
                </c:pt>
                <c:pt idx="7">
                  <c:v>56.305999999999997</c:v>
                </c:pt>
                <c:pt idx="8">
                  <c:v>50.484999999999999</c:v>
                </c:pt>
                <c:pt idx="9">
                  <c:v>44.685000000000002</c:v>
                </c:pt>
                <c:pt idx="10">
                  <c:v>41.304000000000002</c:v>
                </c:pt>
                <c:pt idx="11">
                  <c:v>36.710999999999999</c:v>
                </c:pt>
                <c:pt idx="12">
                  <c:v>33.030999999999999</c:v>
                </c:pt>
                <c:pt idx="13">
                  <c:v>29.486999999999998</c:v>
                </c:pt>
                <c:pt idx="14">
                  <c:v>26.779</c:v>
                </c:pt>
                <c:pt idx="15">
                  <c:v>23.661000000000001</c:v>
                </c:pt>
                <c:pt idx="16">
                  <c:v>22.134</c:v>
                </c:pt>
                <c:pt idx="17">
                  <c:v>16.97</c:v>
                </c:pt>
                <c:pt idx="18">
                  <c:v>#N/A</c:v>
                </c:pt>
                <c:pt idx="19">
                  <c:v>#N/A</c:v>
                </c:pt>
                <c:pt idx="20">
                  <c:v>#N/A</c:v>
                </c:pt>
                <c:pt idx="21">
                  <c:v>#N/A</c:v>
                </c:pt>
                <c:pt idx="22">
                  <c:v>#N/A</c:v>
                </c:pt>
                <c:pt idx="23">
                  <c:v>#N/A</c:v>
                </c:pt>
                <c:pt idx="24">
                  <c:v>#N/A</c:v>
                </c:pt>
              </c:numCache>
            </c:numRef>
          </c:yVal>
          <c:smooth val="0"/>
        </c:ser>
        <c:ser>
          <c:idx val="5"/>
          <c:order val="5"/>
          <c:tx>
            <c:strRef>
              <c:f>Sheet1!$G$1</c:f>
              <c:strCache>
                <c:ptCount val="1"/>
                <c:pt idx="0">
                  <c:v>Retransplant (N=1,424)</c:v>
                </c:pt>
              </c:strCache>
            </c:strRef>
          </c:tx>
          <c:spPr>
            <a:ln w="41275">
              <a:solidFill>
                <a:srgbClr val="FF00FF"/>
              </a:solidFill>
            </a:ln>
          </c:spPr>
          <c:marker>
            <c:symbol val="none"/>
          </c:marker>
          <c:xVal>
            <c:numRef>
              <c:f>Sheet1!$A$2:$A$26</c:f>
              <c:numCache>
                <c:formatCode>General</c:formatCode>
                <c:ptCount val="25"/>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numCache>
            </c:numRef>
          </c:xVal>
          <c:yVal>
            <c:numRef>
              <c:f>Sheet1!$G$2:$G$26</c:f>
              <c:numCache>
                <c:formatCode>General</c:formatCode>
                <c:ptCount val="25"/>
                <c:pt idx="0">
                  <c:v>100</c:v>
                </c:pt>
                <c:pt idx="1">
                  <c:v>100</c:v>
                </c:pt>
                <c:pt idx="2">
                  <c:v>85.483000000000004</c:v>
                </c:pt>
                <c:pt idx="3">
                  <c:v>73.826999999999998</c:v>
                </c:pt>
                <c:pt idx="4">
                  <c:v>65.784000000000006</c:v>
                </c:pt>
                <c:pt idx="5">
                  <c:v>59.430999999999997</c:v>
                </c:pt>
                <c:pt idx="6">
                  <c:v>52.67</c:v>
                </c:pt>
                <c:pt idx="7">
                  <c:v>46.445999999999998</c:v>
                </c:pt>
                <c:pt idx="8">
                  <c:v>41.167000000000002</c:v>
                </c:pt>
                <c:pt idx="9">
                  <c:v>37.921999999999997</c:v>
                </c:pt>
                <c:pt idx="10">
                  <c:v>31.675999999999998</c:v>
                </c:pt>
                <c:pt idx="11">
                  <c:v>28.928000000000001</c:v>
                </c:pt>
                <c:pt idx="12">
                  <c:v>26.539000000000001</c:v>
                </c:pt>
                <c:pt idx="13">
                  <c:v>23.460999999999999</c:v>
                </c:pt>
                <c:pt idx="14">
                  <c:v>21.213000000000001</c:v>
                </c:pt>
                <c:pt idx="15">
                  <c:v>19.125</c:v>
                </c:pt>
                <c:pt idx="16">
                  <c:v>17.806000000000001</c:v>
                </c:pt>
                <c:pt idx="17">
                  <c:v>16.408000000000001</c:v>
                </c:pt>
                <c:pt idx="18">
                  <c:v>14.02</c:v>
                </c:pt>
                <c:pt idx="19">
                  <c:v>12.371</c:v>
                </c:pt>
                <c:pt idx="20">
                  <c:v>11.246</c:v>
                </c:pt>
                <c:pt idx="21">
                  <c:v>#N/A</c:v>
                </c:pt>
                <c:pt idx="22">
                  <c:v>#N/A</c:v>
                </c:pt>
                <c:pt idx="23">
                  <c:v>#N/A</c:v>
                </c:pt>
                <c:pt idx="24">
                  <c:v>#N/A</c:v>
                </c:pt>
              </c:numCache>
            </c:numRef>
          </c:yVal>
          <c:smooth val="0"/>
        </c:ser>
        <c:dLbls>
          <c:showLegendKey val="0"/>
          <c:showVal val="0"/>
          <c:showCatName val="0"/>
          <c:showSerName val="0"/>
          <c:showPercent val="0"/>
          <c:showBubbleSize val="0"/>
        </c:dLbls>
        <c:axId val="600546592"/>
        <c:axId val="600546984"/>
      </c:scatterChart>
      <c:valAx>
        <c:axId val="600546592"/>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46984"/>
        <c:crosses val="autoZero"/>
        <c:crossBetween val="midCat"/>
        <c:majorUnit val="1"/>
      </c:valAx>
      <c:valAx>
        <c:axId val="600546984"/>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46592"/>
        <c:crosses val="autoZero"/>
        <c:crossBetween val="midCat"/>
        <c:majorUnit val="25"/>
      </c:valAx>
      <c:spPr>
        <a:solidFill>
          <a:schemeClr val="bg2"/>
        </a:solidFill>
        <a:ln>
          <a:solidFill>
            <a:schemeClr val="tx1"/>
          </a:solidFill>
        </a:ln>
      </c:spPr>
    </c:plotArea>
    <c:legend>
      <c:legendPos val="r"/>
      <c:layout>
        <c:manualLayout>
          <c:xMode val="edge"/>
          <c:yMode val="edge"/>
          <c:x val="0.38921085638631447"/>
          <c:y val="3.7015871062992124E-2"/>
          <c:w val="0.5768658397788865"/>
          <c:h val="0.15599409448818957"/>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4144138232720911"/>
        </c:manualLayout>
      </c:layout>
      <c:scatterChart>
        <c:scatterStyle val="lineMarker"/>
        <c:varyColors val="0"/>
        <c:ser>
          <c:idx val="0"/>
          <c:order val="0"/>
          <c:tx>
            <c:strRef>
              <c:f>Sheet1!$B$1</c:f>
              <c:strCache>
                <c:ptCount val="1"/>
                <c:pt idx="0">
                  <c:v>Single lung (N=1,136)</c:v>
                </c:pt>
              </c:strCache>
            </c:strRef>
          </c:tx>
          <c:spPr>
            <a:ln w="41275">
              <a:solidFill>
                <a:srgbClr val="00FFFF"/>
              </a:solidFill>
            </a:ln>
          </c:spPr>
          <c:marker>
            <c:symbol val="none"/>
          </c:marker>
          <c:xVal>
            <c:numRef>
              <c:f>Sheet1!$A$2:$A$33</c:f>
              <c:numCache>
                <c:formatCode>General</c:formatCode>
                <c:ptCount val="32"/>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numCache>
            </c:numRef>
          </c:xVal>
          <c:yVal>
            <c:numRef>
              <c:f>Sheet1!$B$2:$B$33</c:f>
              <c:numCache>
                <c:formatCode>General</c:formatCode>
                <c:ptCount val="32"/>
                <c:pt idx="0">
                  <c:v>100</c:v>
                </c:pt>
                <c:pt idx="1">
                  <c:v>92.852999999999994</c:v>
                </c:pt>
                <c:pt idx="2">
                  <c:v>90.016000000000005</c:v>
                </c:pt>
                <c:pt idx="3">
                  <c:v>87.882999999999996</c:v>
                </c:pt>
                <c:pt idx="4">
                  <c:v>86.994</c:v>
                </c:pt>
                <c:pt idx="5">
                  <c:v>85.66</c:v>
                </c:pt>
                <c:pt idx="6">
                  <c:v>84.325999999999993</c:v>
                </c:pt>
                <c:pt idx="7">
                  <c:v>83.168999999999997</c:v>
                </c:pt>
                <c:pt idx="8">
                  <c:v>82.01</c:v>
                </c:pt>
                <c:pt idx="9">
                  <c:v>81.03</c:v>
                </c:pt>
                <c:pt idx="10">
                  <c:v>80.137</c:v>
                </c:pt>
                <c:pt idx="11">
                  <c:v>78.709000000000003</c:v>
                </c:pt>
                <c:pt idx="12">
                  <c:v>77.995000000000005</c:v>
                </c:pt>
                <c:pt idx="13">
                  <c:v>69.784000000000006</c:v>
                </c:pt>
                <c:pt idx="14">
                  <c:v>62.176000000000002</c:v>
                </c:pt>
                <c:pt idx="15">
                  <c:v>56.110999999999997</c:v>
                </c:pt>
                <c:pt idx="16">
                  <c:v>51.969000000000001</c:v>
                </c:pt>
                <c:pt idx="17">
                  <c:v>46.639000000000003</c:v>
                </c:pt>
                <c:pt idx="18">
                  <c:v>41.951000000000001</c:v>
                </c:pt>
                <c:pt idx="19">
                  <c:v>37.722999999999999</c:v>
                </c:pt>
                <c:pt idx="20">
                  <c:v>33.408000000000001</c:v>
                </c:pt>
                <c:pt idx="21">
                  <c:v>28.949000000000002</c:v>
                </c:pt>
                <c:pt idx="22">
                  <c:v>25.699000000000002</c:v>
                </c:pt>
                <c:pt idx="23">
                  <c:v>21.922000000000001</c:v>
                </c:pt>
                <c:pt idx="24">
                  <c:v>19.053000000000001</c:v>
                </c:pt>
                <c:pt idx="25">
                  <c:v>16.225000000000001</c:v>
                </c:pt>
                <c:pt idx="26">
                  <c:v>13.901999999999999</c:v>
                </c:pt>
                <c:pt idx="27">
                  <c:v>12.053000000000001</c:v>
                </c:pt>
                <c:pt idx="28">
                  <c:v>8.532</c:v>
                </c:pt>
                <c:pt idx="29">
                  <c:v>6.625</c:v>
                </c:pt>
                <c:pt idx="30">
                  <c:v>5.0609999999999999</c:v>
                </c:pt>
                <c:pt idx="31">
                  <c:v>3.871</c:v>
                </c:pt>
              </c:numCache>
            </c:numRef>
          </c:yVal>
          <c:smooth val="0"/>
        </c:ser>
        <c:ser>
          <c:idx val="1"/>
          <c:order val="1"/>
          <c:tx>
            <c:strRef>
              <c:f>Sheet1!$C$1</c:f>
              <c:strCache>
                <c:ptCount val="1"/>
                <c:pt idx="0">
                  <c:v>Bilateral/Double Lung (N=1,973)</c:v>
                </c:pt>
              </c:strCache>
            </c:strRef>
          </c:tx>
          <c:spPr>
            <a:ln w="41275">
              <a:solidFill>
                <a:srgbClr val="00FF00"/>
              </a:solidFill>
              <a:prstDash val="solid"/>
            </a:ln>
          </c:spPr>
          <c:marker>
            <c:symbol val="none"/>
          </c:marker>
          <c:xVal>
            <c:numRef>
              <c:f>Sheet1!$A$2:$A$33</c:f>
              <c:numCache>
                <c:formatCode>General</c:formatCode>
                <c:ptCount val="32"/>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numCache>
            </c:numRef>
          </c:xVal>
          <c:yVal>
            <c:numRef>
              <c:f>Sheet1!$C$2:$C$33</c:f>
              <c:numCache>
                <c:formatCode>General</c:formatCode>
                <c:ptCount val="32"/>
                <c:pt idx="0">
                  <c:v>100</c:v>
                </c:pt>
                <c:pt idx="1">
                  <c:v>94.307000000000002</c:v>
                </c:pt>
                <c:pt idx="2">
                  <c:v>91.19</c:v>
                </c:pt>
                <c:pt idx="3">
                  <c:v>88.828999999999994</c:v>
                </c:pt>
                <c:pt idx="4">
                  <c:v>87.75</c:v>
                </c:pt>
                <c:pt idx="5">
                  <c:v>86.671000000000006</c:v>
                </c:pt>
                <c:pt idx="6">
                  <c:v>85.796999999999997</c:v>
                </c:pt>
                <c:pt idx="7">
                  <c:v>85.230999999999995</c:v>
                </c:pt>
                <c:pt idx="8">
                  <c:v>84.665000000000006</c:v>
                </c:pt>
                <c:pt idx="9">
                  <c:v>83.891999999999996</c:v>
                </c:pt>
                <c:pt idx="10">
                  <c:v>83.119</c:v>
                </c:pt>
                <c:pt idx="11">
                  <c:v>82.498999999999995</c:v>
                </c:pt>
                <c:pt idx="12">
                  <c:v>81.718999999999994</c:v>
                </c:pt>
                <c:pt idx="13">
                  <c:v>75.134</c:v>
                </c:pt>
                <c:pt idx="14">
                  <c:v>69.817999999999998</c:v>
                </c:pt>
                <c:pt idx="15">
                  <c:v>65.878</c:v>
                </c:pt>
                <c:pt idx="16">
                  <c:v>61.42</c:v>
                </c:pt>
                <c:pt idx="17">
                  <c:v>57.195</c:v>
                </c:pt>
                <c:pt idx="18">
                  <c:v>53.552999999999997</c:v>
                </c:pt>
                <c:pt idx="19">
                  <c:v>48.485999999999997</c:v>
                </c:pt>
                <c:pt idx="20">
                  <c:v>44.395000000000003</c:v>
                </c:pt>
                <c:pt idx="21">
                  <c:v>40.889000000000003</c:v>
                </c:pt>
                <c:pt idx="22">
                  <c:v>36.741</c:v>
                </c:pt>
                <c:pt idx="23">
                  <c:v>33.420999999999999</c:v>
                </c:pt>
                <c:pt idx="24">
                  <c:v>30.43</c:v>
                </c:pt>
                <c:pt idx="25">
                  <c:v>27.045000000000002</c:v>
                </c:pt>
                <c:pt idx="26">
                  <c:v>24.727</c:v>
                </c:pt>
                <c:pt idx="27">
                  <c:v>22.651</c:v>
                </c:pt>
                <c:pt idx="28">
                  <c:v>20.684000000000001</c:v>
                </c:pt>
                <c:pt idx="29">
                  <c:v>16.584</c:v>
                </c:pt>
                <c:pt idx="30">
                  <c:v>14.438000000000001</c:v>
                </c:pt>
                <c:pt idx="31">
                  <c:v>12.446999999999999</c:v>
                </c:pt>
              </c:numCache>
            </c:numRef>
          </c:yVal>
          <c:smooth val="0"/>
        </c:ser>
        <c:dLbls>
          <c:showLegendKey val="0"/>
          <c:showVal val="0"/>
          <c:showCatName val="0"/>
          <c:showSerName val="0"/>
          <c:showPercent val="0"/>
          <c:showBubbleSize val="0"/>
        </c:dLbls>
        <c:axId val="600547768"/>
        <c:axId val="600548160"/>
      </c:scatterChart>
      <c:valAx>
        <c:axId val="600547768"/>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48160"/>
        <c:crosses val="autoZero"/>
        <c:crossBetween val="midCat"/>
        <c:majorUnit val="1"/>
      </c:valAx>
      <c:valAx>
        <c:axId val="600548160"/>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47768"/>
        <c:crosses val="autoZero"/>
        <c:crossBetween val="midCat"/>
        <c:majorUnit val="25"/>
      </c:valAx>
      <c:spPr>
        <a:solidFill>
          <a:schemeClr val="bg2"/>
        </a:solidFill>
        <a:ln>
          <a:solidFill>
            <a:schemeClr val="tx1"/>
          </a:solidFill>
        </a:ln>
      </c:spPr>
    </c:plotArea>
    <c:legend>
      <c:legendPos val="r"/>
      <c:layout>
        <c:manualLayout>
          <c:xMode val="edge"/>
          <c:yMode val="edge"/>
          <c:x val="0.56472708057510512"/>
          <c:y val="7.972419072615923E-2"/>
          <c:w val="0.37523598820059001"/>
          <c:h val="0.18037357830271214"/>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4144138232720911"/>
        </c:manualLayout>
      </c:layout>
      <c:scatterChart>
        <c:scatterStyle val="lineMarker"/>
        <c:varyColors val="0"/>
        <c:ser>
          <c:idx val="0"/>
          <c:order val="0"/>
          <c:tx>
            <c:strRef>
              <c:f>Sheet1!$B$1</c:f>
              <c:strCache>
                <c:ptCount val="1"/>
                <c:pt idx="0">
                  <c:v>Single lung (N=8,039)</c:v>
                </c:pt>
              </c:strCache>
            </c:strRef>
          </c:tx>
          <c:spPr>
            <a:ln w="41275">
              <a:solidFill>
                <a:srgbClr val="00FFFF"/>
              </a:solidFill>
            </a:ln>
          </c:spPr>
          <c:marker>
            <c:symbol val="none"/>
          </c:marker>
          <c:xVal>
            <c:numRef>
              <c:f>Sheet1!$A$2:$A$33</c:f>
              <c:numCache>
                <c:formatCode>General</c:formatCode>
                <c:ptCount val="32"/>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numCache>
            </c:numRef>
          </c:xVal>
          <c:yVal>
            <c:numRef>
              <c:f>Sheet1!$B$2:$B$33</c:f>
              <c:numCache>
                <c:formatCode>General</c:formatCode>
                <c:ptCount val="32"/>
                <c:pt idx="0">
                  <c:v>100</c:v>
                </c:pt>
                <c:pt idx="1">
                  <c:v>94.49</c:v>
                </c:pt>
                <c:pt idx="2">
                  <c:v>92.337000000000003</c:v>
                </c:pt>
                <c:pt idx="3">
                  <c:v>90.617999999999995</c:v>
                </c:pt>
                <c:pt idx="4">
                  <c:v>89.361999999999995</c:v>
                </c:pt>
                <c:pt idx="5">
                  <c:v>88.367999999999995</c:v>
                </c:pt>
                <c:pt idx="6">
                  <c:v>87.260999999999996</c:v>
                </c:pt>
                <c:pt idx="7">
                  <c:v>86.141000000000005</c:v>
                </c:pt>
                <c:pt idx="8">
                  <c:v>85.397000000000006</c:v>
                </c:pt>
                <c:pt idx="9">
                  <c:v>84.501000000000005</c:v>
                </c:pt>
                <c:pt idx="10">
                  <c:v>83.63</c:v>
                </c:pt>
                <c:pt idx="11">
                  <c:v>82.909000000000006</c:v>
                </c:pt>
                <c:pt idx="12">
                  <c:v>81.968999999999994</c:v>
                </c:pt>
                <c:pt idx="13">
                  <c:v>72.433000000000007</c:v>
                </c:pt>
                <c:pt idx="14">
                  <c:v>64.275000000000006</c:v>
                </c:pt>
                <c:pt idx="15">
                  <c:v>56.911000000000001</c:v>
                </c:pt>
                <c:pt idx="16">
                  <c:v>49.427</c:v>
                </c:pt>
                <c:pt idx="17">
                  <c:v>42.472999999999999</c:v>
                </c:pt>
                <c:pt idx="18">
                  <c:v>36.6</c:v>
                </c:pt>
                <c:pt idx="19">
                  <c:v>31.170999999999999</c:v>
                </c:pt>
                <c:pt idx="20">
                  <c:v>26.292000000000002</c:v>
                </c:pt>
                <c:pt idx="21">
                  <c:v>21.861000000000001</c:v>
                </c:pt>
                <c:pt idx="22">
                  <c:v>17.675000000000001</c:v>
                </c:pt>
                <c:pt idx="23">
                  <c:v>14.557</c:v>
                </c:pt>
                <c:pt idx="24">
                  <c:v>11.856999999999999</c:v>
                </c:pt>
                <c:pt idx="25">
                  <c:v>9.7140000000000004</c:v>
                </c:pt>
                <c:pt idx="26">
                  <c:v>7.6689999999999996</c:v>
                </c:pt>
                <c:pt idx="27">
                  <c:v>5.9489999999999998</c:v>
                </c:pt>
                <c:pt idx="28">
                  <c:v>4.9740000000000002</c:v>
                </c:pt>
                <c:pt idx="29">
                  <c:v>3.9470000000000001</c:v>
                </c:pt>
                <c:pt idx="30">
                  <c:v>3.3639999999999999</c:v>
                </c:pt>
                <c:pt idx="31">
                  <c:v>3.0390000000000001</c:v>
                </c:pt>
              </c:numCache>
            </c:numRef>
          </c:yVal>
          <c:smooth val="0"/>
        </c:ser>
        <c:ser>
          <c:idx val="1"/>
          <c:order val="1"/>
          <c:tx>
            <c:strRef>
              <c:f>Sheet1!$C$1</c:f>
              <c:strCache>
                <c:ptCount val="1"/>
                <c:pt idx="0">
                  <c:v>Bilateral/Double Lung (N=9,025)</c:v>
                </c:pt>
              </c:strCache>
            </c:strRef>
          </c:tx>
          <c:spPr>
            <a:ln w="41275">
              <a:solidFill>
                <a:srgbClr val="00FF00"/>
              </a:solidFill>
              <a:prstDash val="solid"/>
            </a:ln>
          </c:spPr>
          <c:marker>
            <c:symbol val="none"/>
          </c:marker>
          <c:xVal>
            <c:numRef>
              <c:f>Sheet1!$A$2:$A$33</c:f>
              <c:numCache>
                <c:formatCode>General</c:formatCode>
                <c:ptCount val="32"/>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numCache>
            </c:numRef>
          </c:xVal>
          <c:yVal>
            <c:numRef>
              <c:f>Sheet1!$C$2:$C$33</c:f>
              <c:numCache>
                <c:formatCode>General</c:formatCode>
                <c:ptCount val="32"/>
                <c:pt idx="0">
                  <c:v>100</c:v>
                </c:pt>
                <c:pt idx="1">
                  <c:v>95.387</c:v>
                </c:pt>
                <c:pt idx="2">
                  <c:v>93.507000000000005</c:v>
                </c:pt>
                <c:pt idx="3">
                  <c:v>92.369</c:v>
                </c:pt>
                <c:pt idx="4">
                  <c:v>91.227999999999994</c:v>
                </c:pt>
                <c:pt idx="5">
                  <c:v>90.061999999999998</c:v>
                </c:pt>
                <c:pt idx="6">
                  <c:v>89.177999999999997</c:v>
                </c:pt>
                <c:pt idx="7">
                  <c:v>88.066000000000003</c:v>
                </c:pt>
                <c:pt idx="8">
                  <c:v>87.385000000000005</c:v>
                </c:pt>
                <c:pt idx="9">
                  <c:v>86.793000000000006</c:v>
                </c:pt>
                <c:pt idx="10">
                  <c:v>85.995999999999995</c:v>
                </c:pt>
                <c:pt idx="11">
                  <c:v>85.173000000000002</c:v>
                </c:pt>
                <c:pt idx="12">
                  <c:v>84.515000000000001</c:v>
                </c:pt>
                <c:pt idx="13">
                  <c:v>77.143000000000001</c:v>
                </c:pt>
                <c:pt idx="14">
                  <c:v>70.600999999999999</c:v>
                </c:pt>
                <c:pt idx="15">
                  <c:v>65.2</c:v>
                </c:pt>
                <c:pt idx="16">
                  <c:v>59.665999999999997</c:v>
                </c:pt>
                <c:pt idx="17">
                  <c:v>54.973999999999997</c:v>
                </c:pt>
                <c:pt idx="18">
                  <c:v>49.637999999999998</c:v>
                </c:pt>
                <c:pt idx="19">
                  <c:v>45.453000000000003</c:v>
                </c:pt>
                <c:pt idx="20">
                  <c:v>41.228999999999999</c:v>
                </c:pt>
                <c:pt idx="21">
                  <c:v>36.841999999999999</c:v>
                </c:pt>
                <c:pt idx="22">
                  <c:v>33.225000000000001</c:v>
                </c:pt>
                <c:pt idx="23">
                  <c:v>28.763000000000002</c:v>
                </c:pt>
                <c:pt idx="24">
                  <c:v>24.664999999999999</c:v>
                </c:pt>
                <c:pt idx="25">
                  <c:v>21.786999999999999</c:v>
                </c:pt>
                <c:pt idx="26">
                  <c:v>19.286000000000001</c:v>
                </c:pt>
                <c:pt idx="27">
                  <c:v>17.420999999999999</c:v>
                </c:pt>
                <c:pt idx="28">
                  <c:v>15.612</c:v>
                </c:pt>
                <c:pt idx="29">
                  <c:v>12.391</c:v>
                </c:pt>
                <c:pt idx="30">
                  <c:v>11.625999999999999</c:v>
                </c:pt>
                <c:pt idx="31">
                  <c:v>9.141</c:v>
                </c:pt>
              </c:numCache>
            </c:numRef>
          </c:yVal>
          <c:smooth val="0"/>
        </c:ser>
        <c:dLbls>
          <c:showLegendKey val="0"/>
          <c:showVal val="0"/>
          <c:showCatName val="0"/>
          <c:showSerName val="0"/>
          <c:showPercent val="0"/>
          <c:showBubbleSize val="0"/>
        </c:dLbls>
        <c:axId val="600548944"/>
        <c:axId val="600549336"/>
      </c:scatterChart>
      <c:valAx>
        <c:axId val="600548944"/>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49336"/>
        <c:crosses val="autoZero"/>
        <c:crossBetween val="midCat"/>
        <c:majorUnit val="1"/>
      </c:valAx>
      <c:valAx>
        <c:axId val="600549336"/>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48944"/>
        <c:crosses val="autoZero"/>
        <c:crossBetween val="midCat"/>
        <c:majorUnit val="25"/>
      </c:valAx>
      <c:spPr>
        <a:solidFill>
          <a:schemeClr val="bg2"/>
        </a:solidFill>
        <a:ln>
          <a:solidFill>
            <a:schemeClr val="tx1"/>
          </a:solidFill>
        </a:ln>
      </c:spPr>
    </c:plotArea>
    <c:legend>
      <c:legendPos val="r"/>
      <c:layout>
        <c:manualLayout>
          <c:xMode val="edge"/>
          <c:yMode val="edge"/>
          <c:x val="0.56472708057510512"/>
          <c:y val="7.6946412948381449E-2"/>
          <c:w val="0.37560471976401177"/>
          <c:h val="0.18315135608048994"/>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2477471566054961"/>
        </c:manualLayout>
      </c:layout>
      <c:scatterChart>
        <c:scatterStyle val="lineMarker"/>
        <c:varyColors val="0"/>
        <c:ser>
          <c:idx val="0"/>
          <c:order val="0"/>
          <c:tx>
            <c:strRef>
              <c:f>Sheet1!$B$1</c:f>
              <c:strCache>
                <c:ptCount val="1"/>
                <c:pt idx="0">
                  <c:v>1990-1998 (N=2,390)</c:v>
                </c:pt>
              </c:strCache>
            </c:strRef>
          </c:tx>
          <c:spPr>
            <a:ln w="41275">
              <a:solidFill>
                <a:srgbClr val="00FFFF"/>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Sheet1!$B$2:$B$90</c:f>
              <c:numCache>
                <c:formatCode>General</c:formatCode>
                <c:ptCount val="89"/>
                <c:pt idx="0">
                  <c:v>100</c:v>
                </c:pt>
                <c:pt idx="1">
                  <c:v>93.209000000000003</c:v>
                </c:pt>
                <c:pt idx="2">
                  <c:v>90.474999999999994</c:v>
                </c:pt>
                <c:pt idx="3">
                  <c:v>88.370999999999995</c:v>
                </c:pt>
                <c:pt idx="4">
                  <c:v>86.855000000000004</c:v>
                </c:pt>
                <c:pt idx="5">
                  <c:v>85.55</c:v>
                </c:pt>
                <c:pt idx="6">
                  <c:v>84.244</c:v>
                </c:pt>
                <c:pt idx="7">
                  <c:v>83.19</c:v>
                </c:pt>
                <c:pt idx="8">
                  <c:v>82.177000000000007</c:v>
                </c:pt>
                <c:pt idx="9">
                  <c:v>80.911000000000001</c:v>
                </c:pt>
                <c:pt idx="10">
                  <c:v>80.025000000000006</c:v>
                </c:pt>
                <c:pt idx="11">
                  <c:v>79.096000000000004</c:v>
                </c:pt>
                <c:pt idx="12">
                  <c:v>78.122</c:v>
                </c:pt>
                <c:pt idx="13">
                  <c:v>75.450999999999993</c:v>
                </c:pt>
                <c:pt idx="14">
                  <c:v>73.028999999999996</c:v>
                </c:pt>
                <c:pt idx="15">
                  <c:v>70.813999999999993</c:v>
                </c:pt>
                <c:pt idx="16">
                  <c:v>68.718999999999994</c:v>
                </c:pt>
                <c:pt idx="17">
                  <c:v>66.228999999999999</c:v>
                </c:pt>
                <c:pt idx="18">
                  <c:v>64.334000000000003</c:v>
                </c:pt>
                <c:pt idx="19">
                  <c:v>62.215000000000003</c:v>
                </c:pt>
                <c:pt idx="20">
                  <c:v>59.872999999999998</c:v>
                </c:pt>
                <c:pt idx="21">
                  <c:v>57.87</c:v>
                </c:pt>
                <c:pt idx="22">
                  <c:v>55.600999999999999</c:v>
                </c:pt>
                <c:pt idx="23">
                  <c:v>53.722000000000001</c:v>
                </c:pt>
                <c:pt idx="24">
                  <c:v>51.968000000000004</c:v>
                </c:pt>
                <c:pt idx="25">
                  <c:v>50.25</c:v>
                </c:pt>
                <c:pt idx="26">
                  <c:v>48.216999999999999</c:v>
                </c:pt>
                <c:pt idx="27">
                  <c:v>46.091999999999999</c:v>
                </c:pt>
                <c:pt idx="28">
                  <c:v>44.539000000000001</c:v>
                </c:pt>
                <c:pt idx="29">
                  <c:v>42.756</c:v>
                </c:pt>
                <c:pt idx="30">
                  <c:v>41.149000000000001</c:v>
                </c:pt>
                <c:pt idx="31">
                  <c:v>39.539000000000001</c:v>
                </c:pt>
                <c:pt idx="32">
                  <c:v>37.481000000000002</c:v>
                </c:pt>
                <c:pt idx="33">
                  <c:v>35.959000000000003</c:v>
                </c:pt>
                <c:pt idx="34">
                  <c:v>34.258000000000003</c:v>
                </c:pt>
                <c:pt idx="35">
                  <c:v>32.825000000000003</c:v>
                </c:pt>
                <c:pt idx="36">
                  <c:v>31.837</c:v>
                </c:pt>
                <c:pt idx="37">
                  <c:v>30.22</c:v>
                </c:pt>
                <c:pt idx="38">
                  <c:v>29.32</c:v>
                </c:pt>
                <c:pt idx="39">
                  <c:v>27.966000000000001</c:v>
                </c:pt>
                <c:pt idx="40">
                  <c:v>26.475000000000001</c:v>
                </c:pt>
                <c:pt idx="41">
                  <c:v>25.524999999999999</c:v>
                </c:pt>
                <c:pt idx="42">
                  <c:v>24.529</c:v>
                </c:pt>
                <c:pt idx="43">
                  <c:v>23.395</c:v>
                </c:pt>
                <c:pt idx="44">
                  <c:v>22.169</c:v>
                </c:pt>
                <c:pt idx="45">
                  <c:v>21.298999999999999</c:v>
                </c:pt>
                <c:pt idx="46">
                  <c:v>20.100999999999999</c:v>
                </c:pt>
                <c:pt idx="47">
                  <c:v>19.131</c:v>
                </c:pt>
                <c:pt idx="48">
                  <c:v>17.599</c:v>
                </c:pt>
                <c:pt idx="49">
                  <c:v>16.62</c:v>
                </c:pt>
                <c:pt idx="50">
                  <c:v>15.592000000000001</c:v>
                </c:pt>
                <c:pt idx="51">
                  <c:v>14.606</c:v>
                </c:pt>
                <c:pt idx="52">
                  <c:v>13.853999999999999</c:v>
                </c:pt>
                <c:pt idx="53">
                  <c:v>13.337999999999999</c:v>
                </c:pt>
                <c:pt idx="54">
                  <c:v>12.962</c:v>
                </c:pt>
                <c:pt idx="55">
                  <c:v>12.586</c:v>
                </c:pt>
                <c:pt idx="56">
                  <c:v>12.21</c:v>
                </c:pt>
                <c:pt idx="57">
                  <c:v>11.458</c:v>
                </c:pt>
                <c:pt idx="58">
                  <c:v>11.222</c:v>
                </c:pt>
                <c:pt idx="59">
                  <c:v>10.749000000000001</c:v>
                </c:pt>
                <c:pt idx="60">
                  <c:v>9.8970000000000002</c:v>
                </c:pt>
                <c:pt idx="61">
                  <c:v>9.6129999999999995</c:v>
                </c:pt>
                <c:pt idx="62">
                  <c:v>9.234</c:v>
                </c:pt>
                <c:pt idx="63">
                  <c:v>8.7550000000000008</c:v>
                </c:pt>
                <c:pt idx="64">
                  <c:v>7.9809999999999999</c:v>
                </c:pt>
                <c:pt idx="65">
                  <c:v>7.5940000000000003</c:v>
                </c:pt>
                <c:pt idx="66">
                  <c:v>7.0620000000000003</c:v>
                </c:pt>
                <c:pt idx="67">
                  <c:v>6.7220000000000004</c:v>
                </c:pt>
                <c:pt idx="68">
                  <c:v>6.1369999999999996</c:v>
                </c:pt>
                <c:pt idx="69">
                  <c:v>5.5529999999999999</c:v>
                </c:pt>
                <c:pt idx="70">
                  <c:v>5.3090000000000002</c:v>
                </c:pt>
                <c:pt idx="71">
                  <c:v>4.92</c:v>
                </c:pt>
                <c:pt idx="72">
                  <c:v>4.6749999999999998</c:v>
                </c:pt>
                <c:pt idx="73">
                  <c:v>4.4779999999999998</c:v>
                </c:pt>
                <c:pt idx="74">
                  <c:v>4.2320000000000002</c:v>
                </c:pt>
                <c:pt idx="75">
                  <c:v>3.9350000000000001</c:v>
                </c:pt>
                <c:pt idx="76">
                  <c:v>3.786</c:v>
                </c:pt>
                <c:pt idx="77">
                  <c:v>3.6850000000000001</c:v>
                </c:pt>
                <c:pt idx="78">
                  <c:v>3.427</c:v>
                </c:pt>
                <c:pt idx="79">
                  <c:v>3.2709999999999999</c:v>
                </c:pt>
                <c:pt idx="80">
                  <c:v>3.0539999999999998</c:v>
                </c:pt>
                <c:pt idx="81">
                  <c:v>2.992</c:v>
                </c:pt>
                <c:pt idx="82">
                  <c:v>2.867</c:v>
                </c:pt>
                <c:pt idx="83">
                  <c:v>2.74</c:v>
                </c:pt>
                <c:pt idx="84">
                  <c:v>2.6030000000000002</c:v>
                </c:pt>
                <c:pt idx="85">
                  <c:v>2.6030000000000002</c:v>
                </c:pt>
                <c:pt idx="86">
                  <c:v>2.5259999999999998</c:v>
                </c:pt>
                <c:pt idx="87">
                  <c:v>2.4420000000000002</c:v>
                </c:pt>
                <c:pt idx="88">
                  <c:v>2.3519999999999999</c:v>
                </c:pt>
              </c:numCache>
            </c:numRef>
          </c:yVal>
          <c:smooth val="0"/>
        </c:ser>
        <c:ser>
          <c:idx val="1"/>
          <c:order val="1"/>
          <c:tx>
            <c:strRef>
              <c:f>Sheet1!$C$1</c:f>
              <c:strCache>
                <c:ptCount val="1"/>
                <c:pt idx="0">
                  <c:v>1999-2008 (N=3,930)</c:v>
                </c:pt>
              </c:strCache>
            </c:strRef>
          </c:tx>
          <c:spPr>
            <a:ln w="41275">
              <a:solidFill>
                <a:srgbClr val="00FF00"/>
              </a:solidFill>
              <a:prstDash val="solid"/>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Sheet1!$C$2:$C$90</c:f>
              <c:numCache>
                <c:formatCode>General</c:formatCode>
                <c:ptCount val="89"/>
                <c:pt idx="0">
                  <c:v>100</c:v>
                </c:pt>
                <c:pt idx="1">
                  <c:v>94.721000000000004</c:v>
                </c:pt>
                <c:pt idx="2">
                  <c:v>92.802000000000007</c:v>
                </c:pt>
                <c:pt idx="3">
                  <c:v>91.212999999999994</c:v>
                </c:pt>
                <c:pt idx="4">
                  <c:v>90.058999999999997</c:v>
                </c:pt>
                <c:pt idx="5">
                  <c:v>89.16</c:v>
                </c:pt>
                <c:pt idx="6">
                  <c:v>88.209000000000003</c:v>
                </c:pt>
                <c:pt idx="7">
                  <c:v>87.129000000000005</c:v>
                </c:pt>
                <c:pt idx="8">
                  <c:v>86.433999999999997</c:v>
                </c:pt>
                <c:pt idx="9">
                  <c:v>85.61</c:v>
                </c:pt>
                <c:pt idx="10">
                  <c:v>84.682000000000002</c:v>
                </c:pt>
                <c:pt idx="11">
                  <c:v>84.037000000000006</c:v>
                </c:pt>
                <c:pt idx="12">
                  <c:v>83.054000000000002</c:v>
                </c:pt>
                <c:pt idx="13">
                  <c:v>79.674999999999997</c:v>
                </c:pt>
                <c:pt idx="14">
                  <c:v>77.488</c:v>
                </c:pt>
                <c:pt idx="15">
                  <c:v>75.087999999999994</c:v>
                </c:pt>
                <c:pt idx="16">
                  <c:v>73.177000000000007</c:v>
                </c:pt>
                <c:pt idx="17">
                  <c:v>71.23</c:v>
                </c:pt>
                <c:pt idx="18">
                  <c:v>69.22</c:v>
                </c:pt>
                <c:pt idx="19">
                  <c:v>67.602000000000004</c:v>
                </c:pt>
                <c:pt idx="20">
                  <c:v>65.608000000000004</c:v>
                </c:pt>
                <c:pt idx="21">
                  <c:v>63.444000000000003</c:v>
                </c:pt>
                <c:pt idx="22">
                  <c:v>62.210999999999999</c:v>
                </c:pt>
                <c:pt idx="23">
                  <c:v>60.305</c:v>
                </c:pt>
                <c:pt idx="24">
                  <c:v>58.396000000000001</c:v>
                </c:pt>
                <c:pt idx="25">
                  <c:v>56.613999999999997</c:v>
                </c:pt>
                <c:pt idx="26">
                  <c:v>54.878</c:v>
                </c:pt>
                <c:pt idx="27">
                  <c:v>52.811999999999998</c:v>
                </c:pt>
                <c:pt idx="28">
                  <c:v>51.287999999999997</c:v>
                </c:pt>
                <c:pt idx="29">
                  <c:v>49.841999999999999</c:v>
                </c:pt>
                <c:pt idx="30">
                  <c:v>48.063000000000002</c:v>
                </c:pt>
                <c:pt idx="31">
                  <c:v>46.581000000000003</c:v>
                </c:pt>
                <c:pt idx="32">
                  <c:v>44.844999999999999</c:v>
                </c:pt>
                <c:pt idx="33">
                  <c:v>43.378999999999998</c:v>
                </c:pt>
                <c:pt idx="34">
                  <c:v>41.466999999999999</c:v>
                </c:pt>
                <c:pt idx="35">
                  <c:v>40.353999999999999</c:v>
                </c:pt>
                <c:pt idx="36">
                  <c:v>38.953000000000003</c:v>
                </c:pt>
                <c:pt idx="37">
                  <c:v>37.421999999999997</c:v>
                </c:pt>
                <c:pt idx="38">
                  <c:v>36.168999999999997</c:v>
                </c:pt>
                <c:pt idx="39">
                  <c:v>34.642000000000003</c:v>
                </c:pt>
                <c:pt idx="40">
                  <c:v>33.606000000000002</c:v>
                </c:pt>
                <c:pt idx="41">
                  <c:v>32.161999999999999</c:v>
                </c:pt>
                <c:pt idx="42">
                  <c:v>30.603999999999999</c:v>
                </c:pt>
                <c:pt idx="43">
                  <c:v>29.527000000000001</c:v>
                </c:pt>
                <c:pt idx="44">
                  <c:v>28.463999999999999</c:v>
                </c:pt>
                <c:pt idx="45">
                  <c:v>27.15</c:v>
                </c:pt>
                <c:pt idx="46">
                  <c:v>26.154</c:v>
                </c:pt>
                <c:pt idx="47">
                  <c:v>25.247</c:v>
                </c:pt>
                <c:pt idx="48">
                  <c:v>24.311</c:v>
                </c:pt>
                <c:pt idx="49">
                  <c:v>23.24</c:v>
                </c:pt>
                <c:pt idx="50">
                  <c:v>21.945</c:v>
                </c:pt>
                <c:pt idx="51">
                  <c:v>21.033999999999999</c:v>
                </c:pt>
                <c:pt idx="52">
                  <c:v>19.971</c:v>
                </c:pt>
                <c:pt idx="53">
                  <c:v>18.670000000000002</c:v>
                </c:pt>
                <c:pt idx="54">
                  <c:v>17.696999999999999</c:v>
                </c:pt>
                <c:pt idx="55">
                  <c:v>16.571999999999999</c:v>
                </c:pt>
                <c:pt idx="56">
                  <c:v>15.678000000000001</c:v>
                </c:pt>
                <c:pt idx="57">
                  <c:v>14.798999999999999</c:v>
                </c:pt>
                <c:pt idx="58">
                  <c:v>14.319000000000001</c:v>
                </c:pt>
                <c:pt idx="59">
                  <c:v>13.346</c:v>
                </c:pt>
                <c:pt idx="60">
                  <c:v>12.832000000000001</c:v>
                </c:pt>
                <c:pt idx="61">
                  <c:v>12.076000000000001</c:v>
                </c:pt>
                <c:pt idx="62">
                  <c:v>11.88</c:v>
                </c:pt>
                <c:pt idx="63">
                  <c:v>11.143000000000001</c:v>
                </c:pt>
                <c:pt idx="64">
                  <c:v>10.707000000000001</c:v>
                </c:pt>
                <c:pt idx="65">
                  <c:v>10.147</c:v>
                </c:pt>
                <c:pt idx="66">
                  <c:v>9.5370000000000008</c:v>
                </c:pt>
                <c:pt idx="67">
                  <c:v>8.9890000000000008</c:v>
                </c:pt>
                <c:pt idx="68">
                  <c:v>8.7929999999999993</c:v>
                </c:pt>
                <c:pt idx="69">
                  <c:v>8.1649999999999991</c:v>
                </c:pt>
                <c:pt idx="70">
                  <c:v>7.5229999999999997</c:v>
                </c:pt>
                <c:pt idx="71">
                  <c:v>7.3780000000000001</c:v>
                </c:pt>
                <c:pt idx="72">
                  <c:v>7.0640000000000001</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ser>
          <c:idx val="2"/>
          <c:order val="2"/>
          <c:tx>
            <c:strRef>
              <c:f>Sheet1!$D$1</c:f>
              <c:strCache>
                <c:ptCount val="1"/>
                <c:pt idx="0">
                  <c:v>2009-6/2015  (N=1,719)</c:v>
                </c:pt>
              </c:strCache>
            </c:strRef>
          </c:tx>
          <c:spPr>
            <a:ln w="41275">
              <a:solidFill>
                <a:srgbClr val="FF0000"/>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Sheet1!$D$2:$D$90</c:f>
              <c:numCache>
                <c:formatCode>General</c:formatCode>
                <c:ptCount val="89"/>
                <c:pt idx="0">
                  <c:v>100</c:v>
                </c:pt>
                <c:pt idx="1">
                  <c:v>95.745000000000005</c:v>
                </c:pt>
                <c:pt idx="2">
                  <c:v>93.866</c:v>
                </c:pt>
                <c:pt idx="3">
                  <c:v>92.388000000000005</c:v>
                </c:pt>
                <c:pt idx="4">
                  <c:v>91.260999999999996</c:v>
                </c:pt>
                <c:pt idx="5">
                  <c:v>90.49</c:v>
                </c:pt>
                <c:pt idx="6">
                  <c:v>89.302000000000007</c:v>
                </c:pt>
                <c:pt idx="7">
                  <c:v>87.992999999999995</c:v>
                </c:pt>
                <c:pt idx="8">
                  <c:v>87.516000000000005</c:v>
                </c:pt>
                <c:pt idx="9">
                  <c:v>86.978999999999999</c:v>
                </c:pt>
                <c:pt idx="10">
                  <c:v>86.26</c:v>
                </c:pt>
                <c:pt idx="11">
                  <c:v>85.658000000000001</c:v>
                </c:pt>
                <c:pt idx="12">
                  <c:v>84.87</c:v>
                </c:pt>
                <c:pt idx="13">
                  <c:v>82.081000000000003</c:v>
                </c:pt>
                <c:pt idx="14">
                  <c:v>80.332999999999998</c:v>
                </c:pt>
                <c:pt idx="15">
                  <c:v>78.028999999999996</c:v>
                </c:pt>
                <c:pt idx="16">
                  <c:v>76.004000000000005</c:v>
                </c:pt>
                <c:pt idx="17">
                  <c:v>73.653999999999996</c:v>
                </c:pt>
                <c:pt idx="18">
                  <c:v>71.471999999999994</c:v>
                </c:pt>
                <c:pt idx="19">
                  <c:v>69.094999999999999</c:v>
                </c:pt>
                <c:pt idx="20">
                  <c:v>67.460999999999999</c:v>
                </c:pt>
                <c:pt idx="21">
                  <c:v>65.888999999999996</c:v>
                </c:pt>
                <c:pt idx="22">
                  <c:v>64.742000000000004</c:v>
                </c:pt>
                <c:pt idx="23">
                  <c:v>62.496000000000002</c:v>
                </c:pt>
                <c:pt idx="24">
                  <c:v>60.945</c:v>
                </c:pt>
                <c:pt idx="25">
                  <c:v>58.296999999999997</c:v>
                </c:pt>
                <c:pt idx="26">
                  <c:v>55.128</c:v>
                </c:pt>
                <c:pt idx="27">
                  <c:v>53.651000000000003</c:v>
                </c:pt>
                <c:pt idx="28">
                  <c:v>52.024999999999999</c:v>
                </c:pt>
                <c:pt idx="29">
                  <c:v>49.222000000000001</c:v>
                </c:pt>
                <c:pt idx="30">
                  <c:v>47.289000000000001</c:v>
                </c:pt>
                <c:pt idx="31">
                  <c:v>44.798999999999999</c:v>
                </c:pt>
                <c:pt idx="32">
                  <c:v>42.651000000000003</c:v>
                </c:pt>
                <c:pt idx="33">
                  <c:v>#N/A</c:v>
                </c:pt>
                <c:pt idx="34">
                  <c:v>#N/A</c:v>
                </c:pt>
                <c:pt idx="35">
                  <c:v>#N/A</c:v>
                </c:pt>
                <c:pt idx="36">
                  <c:v>#N/A</c:v>
                </c:pt>
                <c:pt idx="37">
                  <c:v>#N/A</c:v>
                </c:pt>
                <c:pt idx="38">
                  <c:v>#N/A</c:v>
                </c:pt>
                <c:pt idx="39">
                  <c:v>#N/A</c:v>
                </c:pt>
                <c:pt idx="40">
                  <c:v>#N/A</c:v>
                </c:pt>
                <c:pt idx="41">
                  <c:v>#N/A</c:v>
                </c:pt>
                <c:pt idx="42">
                  <c:v>#N/A</c:v>
                </c:pt>
                <c:pt idx="43">
                  <c:v>#N/A</c:v>
                </c:pt>
                <c:pt idx="44">
                  <c:v>#N/A</c:v>
                </c:pt>
                <c:pt idx="45">
                  <c:v>#N/A</c:v>
                </c:pt>
                <c:pt idx="46">
                  <c:v>#N/A</c:v>
                </c:pt>
                <c:pt idx="47">
                  <c:v>#N/A</c:v>
                </c:pt>
                <c:pt idx="48">
                  <c:v>#N/A</c:v>
                </c:pt>
                <c:pt idx="49">
                  <c:v>#N/A</c:v>
                </c:pt>
                <c:pt idx="50">
                  <c:v>#N/A</c:v>
                </c:pt>
                <c:pt idx="51">
                  <c:v>#N/A</c:v>
                </c:pt>
                <c:pt idx="52">
                  <c:v>#N/A</c:v>
                </c:pt>
                <c:pt idx="53">
                  <c:v>#N/A</c:v>
                </c:pt>
                <c:pt idx="54">
                  <c:v>#N/A</c:v>
                </c:pt>
                <c:pt idx="55">
                  <c:v>#N/A</c:v>
                </c:pt>
                <c:pt idx="56">
                  <c:v>#N/A</c:v>
                </c:pt>
                <c:pt idx="57">
                  <c:v>#N/A</c:v>
                </c:pt>
                <c:pt idx="58">
                  <c:v>#N/A</c:v>
                </c:pt>
                <c:pt idx="59">
                  <c:v>#N/A</c:v>
                </c:pt>
                <c:pt idx="60">
                  <c:v>#N/A</c:v>
                </c:pt>
                <c:pt idx="61">
                  <c:v>#N/A</c:v>
                </c:pt>
                <c:pt idx="62">
                  <c:v>#N/A</c:v>
                </c:pt>
                <c:pt idx="63">
                  <c:v>#N/A</c:v>
                </c:pt>
                <c:pt idx="64">
                  <c:v>#N/A</c:v>
                </c:pt>
                <c:pt idx="65">
                  <c:v>#N/A</c:v>
                </c:pt>
                <c:pt idx="66">
                  <c:v>#N/A</c:v>
                </c:pt>
                <c:pt idx="67">
                  <c:v>#N/A</c:v>
                </c:pt>
                <c:pt idx="68">
                  <c:v>#N/A</c:v>
                </c:pt>
                <c:pt idx="69">
                  <c:v>#N/A</c:v>
                </c:pt>
                <c:pt idx="70">
                  <c:v>#N/A</c:v>
                </c:pt>
                <c:pt idx="71">
                  <c:v>#N/A</c:v>
                </c:pt>
                <c:pt idx="72">
                  <c:v>#N/A</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dLbls>
          <c:showLegendKey val="0"/>
          <c:showVal val="0"/>
          <c:showCatName val="0"/>
          <c:showSerName val="0"/>
          <c:showPercent val="0"/>
          <c:showBubbleSize val="0"/>
        </c:dLbls>
        <c:axId val="600550120"/>
        <c:axId val="600550512"/>
      </c:scatterChart>
      <c:valAx>
        <c:axId val="600550120"/>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50512"/>
        <c:crosses val="autoZero"/>
        <c:crossBetween val="midCat"/>
        <c:majorUnit val="1"/>
      </c:valAx>
      <c:valAx>
        <c:axId val="600550512"/>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50120"/>
        <c:crosses val="autoZero"/>
        <c:crossBetween val="midCat"/>
        <c:majorUnit val="25"/>
      </c:valAx>
      <c:spPr>
        <a:solidFill>
          <a:schemeClr val="bg2"/>
        </a:solidFill>
        <a:ln>
          <a:solidFill>
            <a:schemeClr val="tx1"/>
          </a:solidFill>
        </a:ln>
      </c:spPr>
    </c:plotArea>
    <c:legend>
      <c:legendPos val="r"/>
      <c:layout>
        <c:manualLayout>
          <c:xMode val="edge"/>
          <c:yMode val="edge"/>
          <c:x val="0.64437309827422018"/>
          <c:y val="6.5835301837270335E-2"/>
          <c:w val="0.30400448284672382"/>
          <c:h val="0.24694925634295714"/>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581080489938826"/>
        </c:manualLayout>
      </c:layout>
      <c:scatterChart>
        <c:scatterStyle val="lineMarker"/>
        <c:varyColors val="0"/>
        <c:ser>
          <c:idx val="0"/>
          <c:order val="0"/>
          <c:tx>
            <c:strRef>
              <c:f>Sheet1!$B$1</c:f>
              <c:strCache>
                <c:ptCount val="1"/>
                <c:pt idx="0">
                  <c:v>1990-1998 (N=730)</c:v>
                </c:pt>
              </c:strCache>
            </c:strRef>
          </c:tx>
          <c:spPr>
            <a:ln w="41275">
              <a:solidFill>
                <a:srgbClr val="00FFFF"/>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Sheet1!$B$2:$B$90</c:f>
              <c:numCache>
                <c:formatCode>General</c:formatCode>
                <c:ptCount val="89"/>
                <c:pt idx="0">
                  <c:v>100</c:v>
                </c:pt>
                <c:pt idx="1">
                  <c:v>92.722999999999999</c:v>
                </c:pt>
                <c:pt idx="2">
                  <c:v>89.695999999999998</c:v>
                </c:pt>
                <c:pt idx="3">
                  <c:v>89.006</c:v>
                </c:pt>
                <c:pt idx="4">
                  <c:v>87.625</c:v>
                </c:pt>
                <c:pt idx="5">
                  <c:v>86.24</c:v>
                </c:pt>
                <c:pt idx="6">
                  <c:v>85.408000000000001</c:v>
                </c:pt>
                <c:pt idx="7">
                  <c:v>83.462000000000003</c:v>
                </c:pt>
                <c:pt idx="8">
                  <c:v>83.183000000000007</c:v>
                </c:pt>
                <c:pt idx="9">
                  <c:v>82.346999999999994</c:v>
                </c:pt>
                <c:pt idx="10">
                  <c:v>81.790000000000006</c:v>
                </c:pt>
                <c:pt idx="11">
                  <c:v>80.114999999999995</c:v>
                </c:pt>
                <c:pt idx="12">
                  <c:v>79.137</c:v>
                </c:pt>
                <c:pt idx="13">
                  <c:v>75.64</c:v>
                </c:pt>
                <c:pt idx="14">
                  <c:v>73.811000000000007</c:v>
                </c:pt>
                <c:pt idx="15">
                  <c:v>72.391999999999996</c:v>
                </c:pt>
                <c:pt idx="16">
                  <c:v>71.257000000000005</c:v>
                </c:pt>
                <c:pt idx="17">
                  <c:v>69.391000000000005</c:v>
                </c:pt>
                <c:pt idx="18">
                  <c:v>66.944000000000003</c:v>
                </c:pt>
                <c:pt idx="19">
                  <c:v>65.353999999999999</c:v>
                </c:pt>
                <c:pt idx="20">
                  <c:v>64.483999999999995</c:v>
                </c:pt>
                <c:pt idx="21">
                  <c:v>62.728000000000002</c:v>
                </c:pt>
                <c:pt idx="22">
                  <c:v>61.555999999999997</c:v>
                </c:pt>
                <c:pt idx="23">
                  <c:v>60.234999999999999</c:v>
                </c:pt>
                <c:pt idx="24">
                  <c:v>58.468000000000004</c:v>
                </c:pt>
                <c:pt idx="25">
                  <c:v>58.320999999999998</c:v>
                </c:pt>
                <c:pt idx="26">
                  <c:v>56.54</c:v>
                </c:pt>
                <c:pt idx="27">
                  <c:v>55.204999999999998</c:v>
                </c:pt>
                <c:pt idx="28">
                  <c:v>54.161999999999999</c:v>
                </c:pt>
                <c:pt idx="29">
                  <c:v>52.816000000000003</c:v>
                </c:pt>
                <c:pt idx="30">
                  <c:v>51.167000000000002</c:v>
                </c:pt>
                <c:pt idx="31">
                  <c:v>50.267000000000003</c:v>
                </c:pt>
                <c:pt idx="32">
                  <c:v>49.213999999999999</c:v>
                </c:pt>
                <c:pt idx="33">
                  <c:v>48.308999999999997</c:v>
                </c:pt>
                <c:pt idx="34">
                  <c:v>46.188000000000002</c:v>
                </c:pt>
                <c:pt idx="35">
                  <c:v>44.667999999999999</c:v>
                </c:pt>
                <c:pt idx="36">
                  <c:v>43.756999999999998</c:v>
                </c:pt>
                <c:pt idx="37">
                  <c:v>43.603999999999999</c:v>
                </c:pt>
                <c:pt idx="38">
                  <c:v>42.374000000000002</c:v>
                </c:pt>
                <c:pt idx="39">
                  <c:v>41.142000000000003</c:v>
                </c:pt>
                <c:pt idx="40">
                  <c:v>40.061999999999998</c:v>
                </c:pt>
                <c:pt idx="41">
                  <c:v>38.814</c:v>
                </c:pt>
                <c:pt idx="42">
                  <c:v>36.936</c:v>
                </c:pt>
                <c:pt idx="43">
                  <c:v>35.994999999999997</c:v>
                </c:pt>
                <c:pt idx="44">
                  <c:v>34.579000000000001</c:v>
                </c:pt>
                <c:pt idx="45">
                  <c:v>33.631999999999998</c:v>
                </c:pt>
                <c:pt idx="46">
                  <c:v>32.843000000000004</c:v>
                </c:pt>
                <c:pt idx="47">
                  <c:v>32.052999999999997</c:v>
                </c:pt>
                <c:pt idx="48">
                  <c:v>31.263999999999999</c:v>
                </c:pt>
                <c:pt idx="49">
                  <c:v>31.103999999999999</c:v>
                </c:pt>
                <c:pt idx="50">
                  <c:v>29.988</c:v>
                </c:pt>
                <c:pt idx="51">
                  <c:v>29.349</c:v>
                </c:pt>
                <c:pt idx="52">
                  <c:v>28.547000000000001</c:v>
                </c:pt>
                <c:pt idx="53">
                  <c:v>27.256</c:v>
                </c:pt>
                <c:pt idx="54">
                  <c:v>26.289000000000001</c:v>
                </c:pt>
                <c:pt idx="55">
                  <c:v>24.998999999999999</c:v>
                </c:pt>
                <c:pt idx="56">
                  <c:v>24.030999999999999</c:v>
                </c:pt>
                <c:pt idx="57">
                  <c:v>23.385999999999999</c:v>
                </c:pt>
                <c:pt idx="58">
                  <c:v>22.414999999999999</c:v>
                </c:pt>
                <c:pt idx="59">
                  <c:v>20.466000000000001</c:v>
                </c:pt>
                <c:pt idx="60">
                  <c:v>19.652999999999999</c:v>
                </c:pt>
                <c:pt idx="61">
                  <c:v>19.166</c:v>
                </c:pt>
                <c:pt idx="62">
                  <c:v>18.678999999999998</c:v>
                </c:pt>
                <c:pt idx="63">
                  <c:v>18.192</c:v>
                </c:pt>
                <c:pt idx="64">
                  <c:v>17.542000000000002</c:v>
                </c:pt>
                <c:pt idx="65">
                  <c:v>17.216999999999999</c:v>
                </c:pt>
                <c:pt idx="66">
                  <c:v>16.725000000000001</c:v>
                </c:pt>
                <c:pt idx="67">
                  <c:v>16.396999999999998</c:v>
                </c:pt>
                <c:pt idx="68">
                  <c:v>15.904999999999999</c:v>
                </c:pt>
                <c:pt idx="69">
                  <c:v>15.574</c:v>
                </c:pt>
                <c:pt idx="70">
                  <c:v>15.077</c:v>
                </c:pt>
                <c:pt idx="71">
                  <c:v>14.071999999999999</c:v>
                </c:pt>
                <c:pt idx="72">
                  <c:v>13.904</c:v>
                </c:pt>
                <c:pt idx="73">
                  <c:v>13.234</c:v>
                </c:pt>
                <c:pt idx="74">
                  <c:v>13.067</c:v>
                </c:pt>
                <c:pt idx="75">
                  <c:v>12.728999999999999</c:v>
                </c:pt>
                <c:pt idx="76">
                  <c:v>12.553000000000001</c:v>
                </c:pt>
                <c:pt idx="77">
                  <c:v>11.824999999999999</c:v>
                </c:pt>
                <c:pt idx="78">
                  <c:v>10.733000000000001</c:v>
                </c:pt>
                <c:pt idx="79">
                  <c:v>10.545</c:v>
                </c:pt>
                <c:pt idx="80">
                  <c:v>9.9629999999999992</c:v>
                </c:pt>
                <c:pt idx="81">
                  <c:v>9.7590000000000003</c:v>
                </c:pt>
                <c:pt idx="82">
                  <c:v>9.5559999999999992</c:v>
                </c:pt>
                <c:pt idx="83">
                  <c:v>9.3480000000000008</c:v>
                </c:pt>
                <c:pt idx="84">
                  <c:v>9.3480000000000008</c:v>
                </c:pt>
                <c:pt idx="85">
                  <c:v>8.8859999999999992</c:v>
                </c:pt>
                <c:pt idx="86">
                  <c:v>8.6460000000000008</c:v>
                </c:pt>
                <c:pt idx="87">
                  <c:v>7.6559999999999997</c:v>
                </c:pt>
                <c:pt idx="88">
                  <c:v>7.35</c:v>
                </c:pt>
              </c:numCache>
            </c:numRef>
          </c:yVal>
          <c:smooth val="0"/>
        </c:ser>
        <c:ser>
          <c:idx val="1"/>
          <c:order val="1"/>
          <c:tx>
            <c:strRef>
              <c:f>Sheet1!$C$1</c:f>
              <c:strCache>
                <c:ptCount val="1"/>
                <c:pt idx="0">
                  <c:v>1999-2008 (N=3,460)</c:v>
                </c:pt>
              </c:strCache>
            </c:strRef>
          </c:tx>
          <c:spPr>
            <a:ln w="41275">
              <a:solidFill>
                <a:srgbClr val="00FF00"/>
              </a:solidFill>
              <a:prstDash val="solid"/>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Sheet1!$C$2:$C$90</c:f>
              <c:numCache>
                <c:formatCode>General</c:formatCode>
                <c:ptCount val="89"/>
                <c:pt idx="0">
                  <c:v>100</c:v>
                </c:pt>
                <c:pt idx="1">
                  <c:v>94.911000000000001</c:v>
                </c:pt>
                <c:pt idx="2">
                  <c:v>92.94</c:v>
                </c:pt>
                <c:pt idx="3">
                  <c:v>91.721999999999994</c:v>
                </c:pt>
                <c:pt idx="4">
                  <c:v>90.444999999999993</c:v>
                </c:pt>
                <c:pt idx="5">
                  <c:v>89.224999999999994</c:v>
                </c:pt>
                <c:pt idx="6">
                  <c:v>88.150999999999996</c:v>
                </c:pt>
                <c:pt idx="7">
                  <c:v>87.048000000000002</c:v>
                </c:pt>
                <c:pt idx="8">
                  <c:v>86.233999999999995</c:v>
                </c:pt>
                <c:pt idx="9">
                  <c:v>85.623000000000005</c:v>
                </c:pt>
                <c:pt idx="10">
                  <c:v>84.662000000000006</c:v>
                </c:pt>
                <c:pt idx="11">
                  <c:v>83.962999999999994</c:v>
                </c:pt>
                <c:pt idx="12">
                  <c:v>83.231999999999999</c:v>
                </c:pt>
                <c:pt idx="13">
                  <c:v>80.817999999999998</c:v>
                </c:pt>
                <c:pt idx="14">
                  <c:v>78.805999999999997</c:v>
                </c:pt>
                <c:pt idx="15">
                  <c:v>76.936000000000007</c:v>
                </c:pt>
                <c:pt idx="16">
                  <c:v>75.536000000000001</c:v>
                </c:pt>
                <c:pt idx="17">
                  <c:v>73.941999999999993</c:v>
                </c:pt>
                <c:pt idx="18">
                  <c:v>71.98</c:v>
                </c:pt>
                <c:pt idx="19">
                  <c:v>70.587999999999994</c:v>
                </c:pt>
                <c:pt idx="20">
                  <c:v>69.162999999999997</c:v>
                </c:pt>
                <c:pt idx="21">
                  <c:v>68.186999999999998</c:v>
                </c:pt>
                <c:pt idx="22">
                  <c:v>66.593999999999994</c:v>
                </c:pt>
                <c:pt idx="23">
                  <c:v>65.335999999999999</c:v>
                </c:pt>
                <c:pt idx="24">
                  <c:v>64.040000000000006</c:v>
                </c:pt>
                <c:pt idx="25">
                  <c:v>62.83</c:v>
                </c:pt>
                <c:pt idx="26">
                  <c:v>61.771000000000001</c:v>
                </c:pt>
                <c:pt idx="27">
                  <c:v>60.493000000000002</c:v>
                </c:pt>
                <c:pt idx="28">
                  <c:v>58.899000000000001</c:v>
                </c:pt>
                <c:pt idx="29">
                  <c:v>58.271999999999998</c:v>
                </c:pt>
                <c:pt idx="30">
                  <c:v>56.892000000000003</c:v>
                </c:pt>
                <c:pt idx="31">
                  <c:v>55.853000000000002</c:v>
                </c:pt>
                <c:pt idx="32">
                  <c:v>54.65</c:v>
                </c:pt>
                <c:pt idx="33">
                  <c:v>53.180999999999997</c:v>
                </c:pt>
                <c:pt idx="34">
                  <c:v>52.279000000000003</c:v>
                </c:pt>
                <c:pt idx="35">
                  <c:v>50.911999999999999</c:v>
                </c:pt>
                <c:pt idx="36">
                  <c:v>49.860999999999997</c:v>
                </c:pt>
                <c:pt idx="37">
                  <c:v>48.988</c:v>
                </c:pt>
                <c:pt idx="38">
                  <c:v>47.831000000000003</c:v>
                </c:pt>
                <c:pt idx="39">
                  <c:v>46.966000000000001</c:v>
                </c:pt>
                <c:pt idx="40">
                  <c:v>45.844999999999999</c:v>
                </c:pt>
                <c:pt idx="41">
                  <c:v>44.805999999999997</c:v>
                </c:pt>
                <c:pt idx="42">
                  <c:v>43.981000000000002</c:v>
                </c:pt>
                <c:pt idx="43">
                  <c:v>42.924999999999997</c:v>
                </c:pt>
                <c:pt idx="44">
                  <c:v>42.05</c:v>
                </c:pt>
                <c:pt idx="45">
                  <c:v>40.585999999999999</c:v>
                </c:pt>
                <c:pt idx="46">
                  <c:v>39.328000000000003</c:v>
                </c:pt>
                <c:pt idx="47">
                  <c:v>38.338000000000001</c:v>
                </c:pt>
                <c:pt idx="48">
                  <c:v>37.457999999999998</c:v>
                </c:pt>
                <c:pt idx="49">
                  <c:v>36.963000000000001</c:v>
                </c:pt>
                <c:pt idx="50">
                  <c:v>35.805</c:v>
                </c:pt>
                <c:pt idx="51">
                  <c:v>34.488</c:v>
                </c:pt>
                <c:pt idx="52">
                  <c:v>33.634999999999998</c:v>
                </c:pt>
                <c:pt idx="53">
                  <c:v>32.819000000000003</c:v>
                </c:pt>
                <c:pt idx="54">
                  <c:v>31.783999999999999</c:v>
                </c:pt>
                <c:pt idx="55">
                  <c:v>30.899000000000001</c:v>
                </c:pt>
                <c:pt idx="56">
                  <c:v>29.475000000000001</c:v>
                </c:pt>
                <c:pt idx="57">
                  <c:v>28.811</c:v>
                </c:pt>
                <c:pt idx="58">
                  <c:v>27.779</c:v>
                </c:pt>
                <c:pt idx="59">
                  <c:v>26.838999999999999</c:v>
                </c:pt>
                <c:pt idx="60">
                  <c:v>25.971</c:v>
                </c:pt>
                <c:pt idx="61">
                  <c:v>25.254000000000001</c:v>
                </c:pt>
                <c:pt idx="62">
                  <c:v>24.939</c:v>
                </c:pt>
                <c:pt idx="63">
                  <c:v>24.297000000000001</c:v>
                </c:pt>
                <c:pt idx="64">
                  <c:v>22.73</c:v>
                </c:pt>
                <c:pt idx="65">
                  <c:v>21.244</c:v>
                </c:pt>
                <c:pt idx="66">
                  <c:v>21.03</c:v>
                </c:pt>
                <c:pt idx="67">
                  <c:v>20.585000000000001</c:v>
                </c:pt>
                <c:pt idx="68">
                  <c:v>19.582000000000001</c:v>
                </c:pt>
                <c:pt idx="69">
                  <c:v>19.582000000000001</c:v>
                </c:pt>
                <c:pt idx="70">
                  <c:v>19.582000000000001</c:v>
                </c:pt>
                <c:pt idx="71">
                  <c:v>19.190000000000001</c:v>
                </c:pt>
                <c:pt idx="72">
                  <c:v>18.626000000000001</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ser>
          <c:idx val="2"/>
          <c:order val="2"/>
          <c:tx>
            <c:strRef>
              <c:f>Sheet1!$D$1</c:f>
              <c:strCache>
                <c:ptCount val="1"/>
                <c:pt idx="0">
                  <c:v>2009-6/2015 (N=4,835)</c:v>
                </c:pt>
              </c:strCache>
            </c:strRef>
          </c:tx>
          <c:spPr>
            <a:ln w="41275">
              <a:solidFill>
                <a:srgbClr val="FF0000"/>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Sheet1!$D$2:$D$90</c:f>
              <c:numCache>
                <c:formatCode>General</c:formatCode>
                <c:ptCount val="89"/>
                <c:pt idx="0">
                  <c:v>100</c:v>
                </c:pt>
                <c:pt idx="1">
                  <c:v>96.129000000000005</c:v>
                </c:pt>
                <c:pt idx="2">
                  <c:v>94.49</c:v>
                </c:pt>
                <c:pt idx="3">
                  <c:v>93.341999999999999</c:v>
                </c:pt>
                <c:pt idx="4">
                  <c:v>92.337999999999994</c:v>
                </c:pt>
                <c:pt idx="5">
                  <c:v>91.245999999999995</c:v>
                </c:pt>
                <c:pt idx="6">
                  <c:v>90.495000000000005</c:v>
                </c:pt>
                <c:pt idx="7">
                  <c:v>89.506</c:v>
                </c:pt>
                <c:pt idx="8">
                  <c:v>88.861000000000004</c:v>
                </c:pt>
                <c:pt idx="9">
                  <c:v>88.320999999999998</c:v>
                </c:pt>
                <c:pt idx="10">
                  <c:v>87.608999999999995</c:v>
                </c:pt>
                <c:pt idx="11">
                  <c:v>86.825999999999993</c:v>
                </c:pt>
                <c:pt idx="12">
                  <c:v>86.274000000000001</c:v>
                </c:pt>
                <c:pt idx="13">
                  <c:v>84.378</c:v>
                </c:pt>
                <c:pt idx="14">
                  <c:v>82.676000000000002</c:v>
                </c:pt>
                <c:pt idx="15">
                  <c:v>80.468000000000004</c:v>
                </c:pt>
                <c:pt idx="16">
                  <c:v>79.266999999999996</c:v>
                </c:pt>
                <c:pt idx="17">
                  <c:v>77.198999999999998</c:v>
                </c:pt>
                <c:pt idx="18">
                  <c:v>75.614000000000004</c:v>
                </c:pt>
                <c:pt idx="19">
                  <c:v>74.134</c:v>
                </c:pt>
                <c:pt idx="20">
                  <c:v>72.679000000000002</c:v>
                </c:pt>
                <c:pt idx="21">
                  <c:v>71.013999999999996</c:v>
                </c:pt>
                <c:pt idx="22">
                  <c:v>69.625</c:v>
                </c:pt>
                <c:pt idx="23">
                  <c:v>68.509</c:v>
                </c:pt>
                <c:pt idx="24">
                  <c:v>67.221999999999994</c:v>
                </c:pt>
                <c:pt idx="25">
                  <c:v>65.984999999999999</c:v>
                </c:pt>
                <c:pt idx="26">
                  <c:v>64.135999999999996</c:v>
                </c:pt>
                <c:pt idx="27">
                  <c:v>62.771999999999998</c:v>
                </c:pt>
                <c:pt idx="28">
                  <c:v>60.713999999999999</c:v>
                </c:pt>
                <c:pt idx="29">
                  <c:v>59.298999999999999</c:v>
                </c:pt>
                <c:pt idx="30">
                  <c:v>57.738999999999997</c:v>
                </c:pt>
                <c:pt idx="31">
                  <c:v>56.616999999999997</c:v>
                </c:pt>
                <c:pt idx="32">
                  <c:v>55.332000000000001</c:v>
                </c:pt>
                <c:pt idx="33">
                  <c:v>#N/A</c:v>
                </c:pt>
                <c:pt idx="34">
                  <c:v>#N/A</c:v>
                </c:pt>
                <c:pt idx="35">
                  <c:v>#N/A</c:v>
                </c:pt>
                <c:pt idx="36">
                  <c:v>#N/A</c:v>
                </c:pt>
                <c:pt idx="37">
                  <c:v>#N/A</c:v>
                </c:pt>
                <c:pt idx="38">
                  <c:v>#N/A</c:v>
                </c:pt>
                <c:pt idx="39">
                  <c:v>#N/A</c:v>
                </c:pt>
                <c:pt idx="40">
                  <c:v>#N/A</c:v>
                </c:pt>
                <c:pt idx="41">
                  <c:v>#N/A</c:v>
                </c:pt>
                <c:pt idx="42">
                  <c:v>#N/A</c:v>
                </c:pt>
                <c:pt idx="43">
                  <c:v>#N/A</c:v>
                </c:pt>
                <c:pt idx="44">
                  <c:v>#N/A</c:v>
                </c:pt>
                <c:pt idx="45">
                  <c:v>#N/A</c:v>
                </c:pt>
                <c:pt idx="46">
                  <c:v>#N/A</c:v>
                </c:pt>
                <c:pt idx="47">
                  <c:v>#N/A</c:v>
                </c:pt>
                <c:pt idx="48">
                  <c:v>#N/A</c:v>
                </c:pt>
                <c:pt idx="49">
                  <c:v>#N/A</c:v>
                </c:pt>
                <c:pt idx="50">
                  <c:v>#N/A</c:v>
                </c:pt>
                <c:pt idx="51">
                  <c:v>#N/A</c:v>
                </c:pt>
                <c:pt idx="52">
                  <c:v>#N/A</c:v>
                </c:pt>
                <c:pt idx="53">
                  <c:v>#N/A</c:v>
                </c:pt>
                <c:pt idx="54">
                  <c:v>#N/A</c:v>
                </c:pt>
                <c:pt idx="55">
                  <c:v>#N/A</c:v>
                </c:pt>
                <c:pt idx="56">
                  <c:v>#N/A</c:v>
                </c:pt>
                <c:pt idx="57">
                  <c:v>#N/A</c:v>
                </c:pt>
                <c:pt idx="58">
                  <c:v>#N/A</c:v>
                </c:pt>
                <c:pt idx="59">
                  <c:v>#N/A</c:v>
                </c:pt>
                <c:pt idx="60">
                  <c:v>#N/A</c:v>
                </c:pt>
                <c:pt idx="61">
                  <c:v>#N/A</c:v>
                </c:pt>
                <c:pt idx="62">
                  <c:v>#N/A</c:v>
                </c:pt>
                <c:pt idx="63">
                  <c:v>#N/A</c:v>
                </c:pt>
                <c:pt idx="64">
                  <c:v>#N/A</c:v>
                </c:pt>
                <c:pt idx="65">
                  <c:v>#N/A</c:v>
                </c:pt>
                <c:pt idx="66">
                  <c:v>#N/A</c:v>
                </c:pt>
                <c:pt idx="67">
                  <c:v>#N/A</c:v>
                </c:pt>
                <c:pt idx="68">
                  <c:v>#N/A</c:v>
                </c:pt>
                <c:pt idx="69">
                  <c:v>#N/A</c:v>
                </c:pt>
                <c:pt idx="70">
                  <c:v>#N/A</c:v>
                </c:pt>
                <c:pt idx="71">
                  <c:v>#N/A</c:v>
                </c:pt>
                <c:pt idx="72">
                  <c:v>#N/A</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dLbls>
          <c:showLegendKey val="0"/>
          <c:showVal val="0"/>
          <c:showCatName val="0"/>
          <c:showSerName val="0"/>
          <c:showPercent val="0"/>
          <c:showBubbleSize val="0"/>
        </c:dLbls>
        <c:axId val="600551296"/>
        <c:axId val="600551688"/>
      </c:scatterChart>
      <c:valAx>
        <c:axId val="600551296"/>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51688"/>
        <c:crosses val="autoZero"/>
        <c:crossBetween val="midCat"/>
        <c:majorUnit val="1"/>
      </c:valAx>
      <c:valAx>
        <c:axId val="600551688"/>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51296"/>
        <c:crosses val="autoZero"/>
        <c:crossBetween val="midCat"/>
        <c:majorUnit val="25"/>
      </c:valAx>
      <c:spPr>
        <a:solidFill>
          <a:schemeClr val="bg2"/>
        </a:solidFill>
        <a:ln>
          <a:solidFill>
            <a:schemeClr val="tx1"/>
          </a:solidFill>
        </a:ln>
      </c:spPr>
    </c:plotArea>
    <c:legend>
      <c:legendPos val="r"/>
      <c:layout>
        <c:manualLayout>
          <c:xMode val="edge"/>
          <c:yMode val="edge"/>
          <c:x val="0.64584802452790746"/>
          <c:y val="6.5835301837270335E-2"/>
          <c:w val="0.30252955659303649"/>
          <c:h val="0.24972703412073491"/>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2477471566054961"/>
        </c:manualLayout>
      </c:layout>
      <c:scatterChart>
        <c:scatterStyle val="lineMarker"/>
        <c:varyColors val="0"/>
        <c:ser>
          <c:idx val="0"/>
          <c:order val="0"/>
          <c:tx>
            <c:strRef>
              <c:f>Sheet1!$B$1</c:f>
              <c:strCache>
                <c:ptCount val="1"/>
                <c:pt idx="0">
                  <c:v>Single lung (N=6,345)</c:v>
                </c:pt>
              </c:strCache>
            </c:strRef>
          </c:tx>
          <c:spPr>
            <a:ln w="41275">
              <a:solidFill>
                <a:srgbClr val="00FFFF"/>
              </a:solidFill>
            </a:ln>
          </c:spPr>
          <c:marker>
            <c:symbol val="none"/>
          </c:marker>
          <c:xVal>
            <c:numRef>
              <c:f>Sheet1!$A$2:$A$33</c:f>
              <c:numCache>
                <c:formatCode>General</c:formatCode>
                <c:ptCount val="32"/>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numCache>
            </c:numRef>
          </c:xVal>
          <c:yVal>
            <c:numRef>
              <c:f>Sheet1!$B$2:$B$33</c:f>
              <c:numCache>
                <c:formatCode>General</c:formatCode>
                <c:ptCount val="32"/>
                <c:pt idx="0">
                  <c:v>100</c:v>
                </c:pt>
                <c:pt idx="1">
                  <c:v>92.995999999999995</c:v>
                </c:pt>
                <c:pt idx="2">
                  <c:v>90.067999999999998</c:v>
                </c:pt>
                <c:pt idx="3">
                  <c:v>87.989000000000004</c:v>
                </c:pt>
                <c:pt idx="4">
                  <c:v>86.576999999999998</c:v>
                </c:pt>
                <c:pt idx="5">
                  <c:v>85.162000000000006</c:v>
                </c:pt>
                <c:pt idx="6">
                  <c:v>83.597999999999999</c:v>
                </c:pt>
                <c:pt idx="7">
                  <c:v>82.352999999999994</c:v>
                </c:pt>
                <c:pt idx="8">
                  <c:v>80.912000000000006</c:v>
                </c:pt>
                <c:pt idx="9">
                  <c:v>79.759</c:v>
                </c:pt>
                <c:pt idx="10">
                  <c:v>78.587000000000003</c:v>
                </c:pt>
                <c:pt idx="11">
                  <c:v>77.558999999999997</c:v>
                </c:pt>
                <c:pt idx="12">
                  <c:v>76.638999999999996</c:v>
                </c:pt>
                <c:pt idx="13">
                  <c:v>67.018000000000001</c:v>
                </c:pt>
                <c:pt idx="14">
                  <c:v>59.107999999999997</c:v>
                </c:pt>
                <c:pt idx="15">
                  <c:v>51.743000000000002</c:v>
                </c:pt>
                <c:pt idx="16">
                  <c:v>44.573</c:v>
                </c:pt>
                <c:pt idx="17">
                  <c:v>38.905000000000001</c:v>
                </c:pt>
                <c:pt idx="18">
                  <c:v>33.162999999999997</c:v>
                </c:pt>
                <c:pt idx="19">
                  <c:v>27.709</c:v>
                </c:pt>
                <c:pt idx="20">
                  <c:v>23.667999999999999</c:v>
                </c:pt>
                <c:pt idx="21">
                  <c:v>20.044</c:v>
                </c:pt>
                <c:pt idx="22">
                  <c:v>16.920999999999999</c:v>
                </c:pt>
                <c:pt idx="23">
                  <c:v>14.398</c:v>
                </c:pt>
                <c:pt idx="24">
                  <c:v>12.46</c:v>
                </c:pt>
                <c:pt idx="25">
                  <c:v>10.4</c:v>
                </c:pt>
                <c:pt idx="26">
                  <c:v>8.6920000000000002</c:v>
                </c:pt>
                <c:pt idx="27">
                  <c:v>7.4029999999999996</c:v>
                </c:pt>
                <c:pt idx="28">
                  <c:v>6.2759999999999998</c:v>
                </c:pt>
                <c:pt idx="29">
                  <c:v>5.8259999999999996</c:v>
                </c:pt>
                <c:pt idx="30">
                  <c:v>5.1369999999999996</c:v>
                </c:pt>
                <c:pt idx="31">
                  <c:v>4.2809999999999997</c:v>
                </c:pt>
              </c:numCache>
            </c:numRef>
          </c:yVal>
          <c:smooth val="0"/>
        </c:ser>
        <c:ser>
          <c:idx val="1"/>
          <c:order val="1"/>
          <c:tx>
            <c:strRef>
              <c:f>Sheet1!$C$1</c:f>
              <c:strCache>
                <c:ptCount val="1"/>
                <c:pt idx="0">
                  <c:v>Bilateral/Double Lung lung (N=6,293)</c:v>
                </c:pt>
              </c:strCache>
            </c:strRef>
          </c:tx>
          <c:spPr>
            <a:ln w="41275">
              <a:solidFill>
                <a:srgbClr val="00FF00"/>
              </a:solidFill>
              <a:prstDash val="solid"/>
            </a:ln>
          </c:spPr>
          <c:marker>
            <c:symbol val="none"/>
          </c:marker>
          <c:xVal>
            <c:numRef>
              <c:f>Sheet1!$A$2:$A$33</c:f>
              <c:numCache>
                <c:formatCode>General</c:formatCode>
                <c:ptCount val="32"/>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pt idx="28">
                  <c:v>17</c:v>
                </c:pt>
                <c:pt idx="29">
                  <c:v>18</c:v>
                </c:pt>
                <c:pt idx="30">
                  <c:v>19</c:v>
                </c:pt>
                <c:pt idx="31">
                  <c:v>20</c:v>
                </c:pt>
              </c:numCache>
            </c:numRef>
          </c:xVal>
          <c:yVal>
            <c:numRef>
              <c:f>Sheet1!$C$2:$C$33</c:f>
              <c:numCache>
                <c:formatCode>General</c:formatCode>
                <c:ptCount val="32"/>
                <c:pt idx="0">
                  <c:v>100</c:v>
                </c:pt>
                <c:pt idx="1">
                  <c:v>92.588999999999999</c:v>
                </c:pt>
                <c:pt idx="2">
                  <c:v>89.98</c:v>
                </c:pt>
                <c:pt idx="3">
                  <c:v>88.013000000000005</c:v>
                </c:pt>
                <c:pt idx="4">
                  <c:v>86.641999999999996</c:v>
                </c:pt>
                <c:pt idx="5">
                  <c:v>85.543999999999997</c:v>
                </c:pt>
                <c:pt idx="6">
                  <c:v>84.263999999999996</c:v>
                </c:pt>
                <c:pt idx="7">
                  <c:v>83.292000000000002</c:v>
                </c:pt>
                <c:pt idx="8">
                  <c:v>82.302000000000007</c:v>
                </c:pt>
                <c:pt idx="9">
                  <c:v>81.391999999999996</c:v>
                </c:pt>
                <c:pt idx="10">
                  <c:v>80.613</c:v>
                </c:pt>
                <c:pt idx="11">
                  <c:v>79.914000000000001</c:v>
                </c:pt>
                <c:pt idx="12">
                  <c:v>79.260999999999996</c:v>
                </c:pt>
                <c:pt idx="13">
                  <c:v>72.037999999999997</c:v>
                </c:pt>
                <c:pt idx="14">
                  <c:v>65.465999999999994</c:v>
                </c:pt>
                <c:pt idx="15">
                  <c:v>60.173000000000002</c:v>
                </c:pt>
                <c:pt idx="16">
                  <c:v>55.337000000000003</c:v>
                </c:pt>
                <c:pt idx="17">
                  <c:v>50.737000000000002</c:v>
                </c:pt>
                <c:pt idx="18">
                  <c:v>46.636000000000003</c:v>
                </c:pt>
                <c:pt idx="19">
                  <c:v>42.944000000000003</c:v>
                </c:pt>
                <c:pt idx="20">
                  <c:v>39.718000000000004</c:v>
                </c:pt>
                <c:pt idx="21">
                  <c:v>35.121000000000002</c:v>
                </c:pt>
                <c:pt idx="22">
                  <c:v>32.518000000000001</c:v>
                </c:pt>
                <c:pt idx="23">
                  <c:v>29.510999999999999</c:v>
                </c:pt>
                <c:pt idx="24">
                  <c:v>26.852</c:v>
                </c:pt>
                <c:pt idx="25">
                  <c:v>23.963000000000001</c:v>
                </c:pt>
                <c:pt idx="26">
                  <c:v>21.353999999999999</c:v>
                </c:pt>
                <c:pt idx="27">
                  <c:v>18.489000000000001</c:v>
                </c:pt>
                <c:pt idx="28">
                  <c:v>16.193999999999999</c:v>
                </c:pt>
                <c:pt idx="29">
                  <c:v>12.933</c:v>
                </c:pt>
                <c:pt idx="30">
                  <c:v>12.317</c:v>
                </c:pt>
                <c:pt idx="31">
                  <c:v>10.263999999999999</c:v>
                </c:pt>
              </c:numCache>
            </c:numRef>
          </c:yVal>
          <c:smooth val="0"/>
        </c:ser>
        <c:dLbls>
          <c:showLegendKey val="0"/>
          <c:showVal val="0"/>
          <c:showCatName val="0"/>
          <c:showSerName val="0"/>
          <c:showPercent val="0"/>
          <c:showBubbleSize val="0"/>
        </c:dLbls>
        <c:axId val="600553648"/>
        <c:axId val="600554040"/>
      </c:scatterChart>
      <c:valAx>
        <c:axId val="600553648"/>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54040"/>
        <c:crosses val="autoZero"/>
        <c:crossBetween val="midCat"/>
        <c:majorUnit val="1"/>
      </c:valAx>
      <c:valAx>
        <c:axId val="600554040"/>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53648"/>
        <c:crosses val="autoZero"/>
        <c:crossBetween val="midCat"/>
        <c:majorUnit val="25"/>
      </c:valAx>
      <c:spPr>
        <a:solidFill>
          <a:schemeClr val="bg2"/>
        </a:solidFill>
        <a:ln>
          <a:solidFill>
            <a:schemeClr val="tx1"/>
          </a:solidFill>
        </a:ln>
      </c:spPr>
    </c:plotArea>
    <c:legend>
      <c:legendPos val="r"/>
      <c:layout>
        <c:manualLayout>
          <c:xMode val="edge"/>
          <c:yMode val="edge"/>
          <c:x val="0.5470279655308572"/>
          <c:y val="7.6946412948381449E-2"/>
          <c:w val="0.39920353982300877"/>
          <c:h val="0.17759580052493612"/>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5810804899388271"/>
        </c:manualLayout>
      </c:layout>
      <c:scatterChart>
        <c:scatterStyle val="lineMarker"/>
        <c:varyColors val="0"/>
        <c:ser>
          <c:idx val="0"/>
          <c:order val="0"/>
          <c:tx>
            <c:strRef>
              <c:f>Sheet1!$B$1</c:f>
              <c:strCache>
                <c:ptCount val="1"/>
                <c:pt idx="0">
                  <c:v>1990-1998 (N=991)</c:v>
                </c:pt>
              </c:strCache>
            </c:strRef>
          </c:tx>
          <c:spPr>
            <a:ln w="41275">
              <a:solidFill>
                <a:srgbClr val="00FFFF"/>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Sheet1!$B$2:$B$90</c:f>
              <c:numCache>
                <c:formatCode>General</c:formatCode>
                <c:ptCount val="89"/>
                <c:pt idx="0">
                  <c:v>100</c:v>
                </c:pt>
                <c:pt idx="1">
                  <c:v>88.259</c:v>
                </c:pt>
                <c:pt idx="2">
                  <c:v>84.072999999999993</c:v>
                </c:pt>
                <c:pt idx="3">
                  <c:v>81.513999999999996</c:v>
                </c:pt>
                <c:pt idx="4">
                  <c:v>79.260000000000005</c:v>
                </c:pt>
                <c:pt idx="5">
                  <c:v>78.13</c:v>
                </c:pt>
                <c:pt idx="6">
                  <c:v>75.867999999999995</c:v>
                </c:pt>
                <c:pt idx="7">
                  <c:v>74.736999999999995</c:v>
                </c:pt>
                <c:pt idx="8">
                  <c:v>72.881</c:v>
                </c:pt>
                <c:pt idx="9">
                  <c:v>71.849999999999994</c:v>
                </c:pt>
                <c:pt idx="10">
                  <c:v>70.921000000000006</c:v>
                </c:pt>
                <c:pt idx="11">
                  <c:v>69.784999999999997</c:v>
                </c:pt>
                <c:pt idx="12">
                  <c:v>68.852999999999994</c:v>
                </c:pt>
                <c:pt idx="13">
                  <c:v>66.040999999999997</c:v>
                </c:pt>
                <c:pt idx="14">
                  <c:v>63.841999999999999</c:v>
                </c:pt>
                <c:pt idx="15">
                  <c:v>61.734999999999999</c:v>
                </c:pt>
                <c:pt idx="16">
                  <c:v>60.143999999999998</c:v>
                </c:pt>
                <c:pt idx="17">
                  <c:v>58.109000000000002</c:v>
                </c:pt>
                <c:pt idx="18">
                  <c:v>56.384999999999998</c:v>
                </c:pt>
                <c:pt idx="19">
                  <c:v>54.445</c:v>
                </c:pt>
                <c:pt idx="20">
                  <c:v>52.171999999999997</c:v>
                </c:pt>
                <c:pt idx="21">
                  <c:v>50.866999999999997</c:v>
                </c:pt>
                <c:pt idx="22">
                  <c:v>49.222999999999999</c:v>
                </c:pt>
                <c:pt idx="23">
                  <c:v>45.92</c:v>
                </c:pt>
                <c:pt idx="24">
                  <c:v>44.256999999999998</c:v>
                </c:pt>
                <c:pt idx="25">
                  <c:v>43.363999999999997</c:v>
                </c:pt>
                <c:pt idx="26">
                  <c:v>41.673000000000002</c:v>
                </c:pt>
                <c:pt idx="27">
                  <c:v>40.765999999999998</c:v>
                </c:pt>
                <c:pt idx="28">
                  <c:v>39.167999999999999</c:v>
                </c:pt>
                <c:pt idx="29">
                  <c:v>37.212000000000003</c:v>
                </c:pt>
                <c:pt idx="30">
                  <c:v>36.058</c:v>
                </c:pt>
                <c:pt idx="31">
                  <c:v>34.781999999999996</c:v>
                </c:pt>
                <c:pt idx="32">
                  <c:v>33.85</c:v>
                </c:pt>
                <c:pt idx="33">
                  <c:v>32.679000000000002</c:v>
                </c:pt>
                <c:pt idx="34">
                  <c:v>30.914000000000001</c:v>
                </c:pt>
                <c:pt idx="35">
                  <c:v>29.617000000000001</c:v>
                </c:pt>
                <c:pt idx="36">
                  <c:v>28.791</c:v>
                </c:pt>
                <c:pt idx="37">
                  <c:v>27.132000000000001</c:v>
                </c:pt>
                <c:pt idx="38">
                  <c:v>25.347000000000001</c:v>
                </c:pt>
                <c:pt idx="39">
                  <c:v>24.513999999999999</c:v>
                </c:pt>
                <c:pt idx="40">
                  <c:v>24.276</c:v>
                </c:pt>
                <c:pt idx="41">
                  <c:v>23.795999999999999</c:v>
                </c:pt>
                <c:pt idx="42">
                  <c:v>22.469000000000001</c:v>
                </c:pt>
                <c:pt idx="43">
                  <c:v>21.744</c:v>
                </c:pt>
                <c:pt idx="44">
                  <c:v>20.657</c:v>
                </c:pt>
                <c:pt idx="45">
                  <c:v>19.93</c:v>
                </c:pt>
                <c:pt idx="46">
                  <c:v>18.942</c:v>
                </c:pt>
                <c:pt idx="47">
                  <c:v>18.692</c:v>
                </c:pt>
                <c:pt idx="48">
                  <c:v>18.065000000000001</c:v>
                </c:pt>
                <c:pt idx="49">
                  <c:v>17.562999999999999</c:v>
                </c:pt>
                <c:pt idx="50">
                  <c:v>16.3</c:v>
                </c:pt>
                <c:pt idx="51">
                  <c:v>15.667999999999999</c:v>
                </c:pt>
                <c:pt idx="52">
                  <c:v>14.9</c:v>
                </c:pt>
                <c:pt idx="53">
                  <c:v>14.257999999999999</c:v>
                </c:pt>
                <c:pt idx="54">
                  <c:v>13.744</c:v>
                </c:pt>
                <c:pt idx="55">
                  <c:v>13.231</c:v>
                </c:pt>
                <c:pt idx="56">
                  <c:v>12.587999999999999</c:v>
                </c:pt>
                <c:pt idx="57">
                  <c:v>11.933999999999999</c:v>
                </c:pt>
                <c:pt idx="58">
                  <c:v>11.672000000000001</c:v>
                </c:pt>
                <c:pt idx="59">
                  <c:v>11.147</c:v>
                </c:pt>
                <c:pt idx="60">
                  <c:v>10.754</c:v>
                </c:pt>
                <c:pt idx="61">
                  <c:v>10.228999999999999</c:v>
                </c:pt>
                <c:pt idx="62">
                  <c:v>9.3109999999999999</c:v>
                </c:pt>
                <c:pt idx="63">
                  <c:v>9.18</c:v>
                </c:pt>
                <c:pt idx="64">
                  <c:v>8.9179999999999993</c:v>
                </c:pt>
                <c:pt idx="65">
                  <c:v>8.7870000000000008</c:v>
                </c:pt>
                <c:pt idx="66">
                  <c:v>8</c:v>
                </c:pt>
                <c:pt idx="67">
                  <c:v>7.7370000000000001</c:v>
                </c:pt>
                <c:pt idx="68">
                  <c:v>7.6059999999999999</c:v>
                </c:pt>
                <c:pt idx="69">
                  <c:v>7.3440000000000003</c:v>
                </c:pt>
                <c:pt idx="70">
                  <c:v>7.0819999999999999</c:v>
                </c:pt>
                <c:pt idx="71">
                  <c:v>6.6879999999999997</c:v>
                </c:pt>
                <c:pt idx="72">
                  <c:v>6.5570000000000004</c:v>
                </c:pt>
                <c:pt idx="73">
                  <c:v>6.4180000000000001</c:v>
                </c:pt>
                <c:pt idx="74">
                  <c:v>6.2779999999999996</c:v>
                </c:pt>
                <c:pt idx="75">
                  <c:v>5.86</c:v>
                </c:pt>
                <c:pt idx="76">
                  <c:v>5.72</c:v>
                </c:pt>
                <c:pt idx="77">
                  <c:v>5.72</c:v>
                </c:pt>
                <c:pt idx="78">
                  <c:v>5.5730000000000004</c:v>
                </c:pt>
                <c:pt idx="79">
                  <c:v>5.5730000000000004</c:v>
                </c:pt>
                <c:pt idx="80">
                  <c:v>5.4269999999999996</c:v>
                </c:pt>
                <c:pt idx="81">
                  <c:v>5.1210000000000004</c:v>
                </c:pt>
                <c:pt idx="82">
                  <c:v>4.9560000000000004</c:v>
                </c:pt>
                <c:pt idx="83">
                  <c:v>4.9560000000000004</c:v>
                </c:pt>
                <c:pt idx="84">
                  <c:v>4.7850000000000001</c:v>
                </c:pt>
                <c:pt idx="85">
                  <c:v>4.7850000000000001</c:v>
                </c:pt>
                <c:pt idx="86">
                  <c:v>4.3860000000000001</c:v>
                </c:pt>
                <c:pt idx="87">
                  <c:v>3.9870000000000001</c:v>
                </c:pt>
                <c:pt idx="88">
                  <c:v>3.9870000000000001</c:v>
                </c:pt>
              </c:numCache>
            </c:numRef>
          </c:yVal>
          <c:smooth val="0"/>
        </c:ser>
        <c:ser>
          <c:idx val="1"/>
          <c:order val="1"/>
          <c:tx>
            <c:strRef>
              <c:f>Sheet1!$C$1</c:f>
              <c:strCache>
                <c:ptCount val="1"/>
                <c:pt idx="0">
                  <c:v>1999-2008 (N=2,499)</c:v>
                </c:pt>
              </c:strCache>
            </c:strRef>
          </c:tx>
          <c:spPr>
            <a:ln w="41275">
              <a:solidFill>
                <a:srgbClr val="00FF00"/>
              </a:solidFill>
              <a:prstDash val="solid"/>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Sheet1!$C$2:$C$90</c:f>
              <c:numCache>
                <c:formatCode>General</c:formatCode>
                <c:ptCount val="89"/>
                <c:pt idx="0">
                  <c:v>100</c:v>
                </c:pt>
                <c:pt idx="1">
                  <c:v>93.055999999999997</c:v>
                </c:pt>
                <c:pt idx="2">
                  <c:v>89.745999999999995</c:v>
                </c:pt>
                <c:pt idx="3">
                  <c:v>87.44</c:v>
                </c:pt>
                <c:pt idx="4">
                  <c:v>86.143000000000001</c:v>
                </c:pt>
                <c:pt idx="5">
                  <c:v>84.561000000000007</c:v>
                </c:pt>
                <c:pt idx="6">
                  <c:v>83.018000000000001</c:v>
                </c:pt>
                <c:pt idx="7">
                  <c:v>81.634</c:v>
                </c:pt>
                <c:pt idx="8">
                  <c:v>80.087000000000003</c:v>
                </c:pt>
                <c:pt idx="9">
                  <c:v>78.619</c:v>
                </c:pt>
                <c:pt idx="10">
                  <c:v>77.313000000000002</c:v>
                </c:pt>
                <c:pt idx="11">
                  <c:v>76.290999999999997</c:v>
                </c:pt>
                <c:pt idx="12">
                  <c:v>75.347999999999999</c:v>
                </c:pt>
                <c:pt idx="13">
                  <c:v>72.253</c:v>
                </c:pt>
                <c:pt idx="14">
                  <c:v>70.209999999999994</c:v>
                </c:pt>
                <c:pt idx="15">
                  <c:v>67.492000000000004</c:v>
                </c:pt>
                <c:pt idx="16">
                  <c:v>65.388999999999996</c:v>
                </c:pt>
                <c:pt idx="17">
                  <c:v>63.948999999999998</c:v>
                </c:pt>
                <c:pt idx="18">
                  <c:v>62.286999999999999</c:v>
                </c:pt>
                <c:pt idx="19">
                  <c:v>60.529000000000003</c:v>
                </c:pt>
                <c:pt idx="20">
                  <c:v>58.722000000000001</c:v>
                </c:pt>
                <c:pt idx="21">
                  <c:v>57.158999999999999</c:v>
                </c:pt>
                <c:pt idx="22">
                  <c:v>55.241999999999997</c:v>
                </c:pt>
                <c:pt idx="23">
                  <c:v>53.625</c:v>
                </c:pt>
                <c:pt idx="24">
                  <c:v>52.262999999999998</c:v>
                </c:pt>
                <c:pt idx="25">
                  <c:v>50.807000000000002</c:v>
                </c:pt>
                <c:pt idx="26">
                  <c:v>49.167000000000002</c:v>
                </c:pt>
                <c:pt idx="27">
                  <c:v>47.3</c:v>
                </c:pt>
                <c:pt idx="28">
                  <c:v>45.38</c:v>
                </c:pt>
                <c:pt idx="29">
                  <c:v>44.075000000000003</c:v>
                </c:pt>
                <c:pt idx="30">
                  <c:v>42.579000000000001</c:v>
                </c:pt>
                <c:pt idx="31">
                  <c:v>41.307000000000002</c:v>
                </c:pt>
                <c:pt idx="32">
                  <c:v>40.027999999999999</c:v>
                </c:pt>
                <c:pt idx="33">
                  <c:v>39.06</c:v>
                </c:pt>
                <c:pt idx="34">
                  <c:v>37.622</c:v>
                </c:pt>
                <c:pt idx="35">
                  <c:v>35.991999999999997</c:v>
                </c:pt>
                <c:pt idx="36">
                  <c:v>34.536999999999999</c:v>
                </c:pt>
                <c:pt idx="37">
                  <c:v>33.152999999999999</c:v>
                </c:pt>
                <c:pt idx="38">
                  <c:v>31.643999999999998</c:v>
                </c:pt>
                <c:pt idx="39">
                  <c:v>30.353000000000002</c:v>
                </c:pt>
                <c:pt idx="40">
                  <c:v>29.128</c:v>
                </c:pt>
                <c:pt idx="41">
                  <c:v>28.07</c:v>
                </c:pt>
                <c:pt idx="42">
                  <c:v>26.981999999999999</c:v>
                </c:pt>
                <c:pt idx="43">
                  <c:v>25.939</c:v>
                </c:pt>
                <c:pt idx="44">
                  <c:v>24.917000000000002</c:v>
                </c:pt>
                <c:pt idx="45">
                  <c:v>24.047999999999998</c:v>
                </c:pt>
                <c:pt idx="46">
                  <c:v>22.728000000000002</c:v>
                </c:pt>
                <c:pt idx="47">
                  <c:v>22.091000000000001</c:v>
                </c:pt>
                <c:pt idx="48">
                  <c:v>20.771000000000001</c:v>
                </c:pt>
                <c:pt idx="49">
                  <c:v>19.885999999999999</c:v>
                </c:pt>
                <c:pt idx="50">
                  <c:v>18.975000000000001</c:v>
                </c:pt>
                <c:pt idx="51">
                  <c:v>18.382999999999999</c:v>
                </c:pt>
                <c:pt idx="52">
                  <c:v>17.77</c:v>
                </c:pt>
                <c:pt idx="53">
                  <c:v>17.137</c:v>
                </c:pt>
                <c:pt idx="54">
                  <c:v>16.355</c:v>
                </c:pt>
                <c:pt idx="55">
                  <c:v>15.673999999999999</c:v>
                </c:pt>
                <c:pt idx="56">
                  <c:v>15.196999999999999</c:v>
                </c:pt>
                <c:pt idx="57">
                  <c:v>14.643000000000001</c:v>
                </c:pt>
                <c:pt idx="58">
                  <c:v>13.93</c:v>
                </c:pt>
                <c:pt idx="59">
                  <c:v>13.782</c:v>
                </c:pt>
                <c:pt idx="60">
                  <c:v>13.304</c:v>
                </c:pt>
                <c:pt idx="61">
                  <c:v>11.999000000000001</c:v>
                </c:pt>
                <c:pt idx="62">
                  <c:v>11.805999999999999</c:v>
                </c:pt>
                <c:pt idx="63">
                  <c:v>11.412000000000001</c:v>
                </c:pt>
                <c:pt idx="64">
                  <c:v>11.188000000000001</c:v>
                </c:pt>
                <c:pt idx="65">
                  <c:v>10.662000000000001</c:v>
                </c:pt>
                <c:pt idx="66">
                  <c:v>9.5739999999999998</c:v>
                </c:pt>
                <c:pt idx="67">
                  <c:v>9.3010000000000002</c:v>
                </c:pt>
                <c:pt idx="68">
                  <c:v>9.0190000000000001</c:v>
                </c:pt>
                <c:pt idx="69">
                  <c:v>8.6579999999999995</c:v>
                </c:pt>
                <c:pt idx="70">
                  <c:v>8.282</c:v>
                </c:pt>
                <c:pt idx="71">
                  <c:v>8.282</c:v>
                </c:pt>
                <c:pt idx="72">
                  <c:v>7.3620000000000001</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ser>
          <c:idx val="2"/>
          <c:order val="2"/>
          <c:tx>
            <c:strRef>
              <c:f>Sheet1!$D$1</c:f>
              <c:strCache>
                <c:ptCount val="1"/>
                <c:pt idx="0">
                  <c:v>2009-6/2015  (N=2,855)</c:v>
                </c:pt>
              </c:strCache>
            </c:strRef>
          </c:tx>
          <c:spPr>
            <a:ln w="41275">
              <a:solidFill>
                <a:srgbClr val="FF0000"/>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Sheet1!$D$2:$D$90</c:f>
              <c:numCache>
                <c:formatCode>General</c:formatCode>
                <c:ptCount val="89"/>
                <c:pt idx="0">
                  <c:v>100</c:v>
                </c:pt>
                <c:pt idx="1">
                  <c:v>94.588999999999999</c:v>
                </c:pt>
                <c:pt idx="2">
                  <c:v>92.430999999999997</c:v>
                </c:pt>
                <c:pt idx="3">
                  <c:v>90.718999999999994</c:v>
                </c:pt>
                <c:pt idx="4">
                  <c:v>89.501000000000005</c:v>
                </c:pt>
                <c:pt idx="5">
                  <c:v>88.132999999999996</c:v>
                </c:pt>
                <c:pt idx="6">
                  <c:v>86.796000000000006</c:v>
                </c:pt>
                <c:pt idx="7">
                  <c:v>85.637</c:v>
                </c:pt>
                <c:pt idx="8">
                  <c:v>84.436000000000007</c:v>
                </c:pt>
                <c:pt idx="9">
                  <c:v>83.522000000000006</c:v>
                </c:pt>
                <c:pt idx="10">
                  <c:v>82.385999999999996</c:v>
                </c:pt>
                <c:pt idx="11">
                  <c:v>81.391999999999996</c:v>
                </c:pt>
                <c:pt idx="12">
                  <c:v>80.498999999999995</c:v>
                </c:pt>
                <c:pt idx="13">
                  <c:v>77.626999999999995</c:v>
                </c:pt>
                <c:pt idx="14">
                  <c:v>75.025000000000006</c:v>
                </c:pt>
                <c:pt idx="15">
                  <c:v>72.665999999999997</c:v>
                </c:pt>
                <c:pt idx="16">
                  <c:v>70.903000000000006</c:v>
                </c:pt>
                <c:pt idx="17">
                  <c:v>68.323999999999998</c:v>
                </c:pt>
                <c:pt idx="18">
                  <c:v>65.762</c:v>
                </c:pt>
                <c:pt idx="19">
                  <c:v>63.319000000000003</c:v>
                </c:pt>
                <c:pt idx="20">
                  <c:v>61.737000000000002</c:v>
                </c:pt>
                <c:pt idx="21">
                  <c:v>59.073999999999998</c:v>
                </c:pt>
                <c:pt idx="22">
                  <c:v>56.713999999999999</c:v>
                </c:pt>
                <c:pt idx="23">
                  <c:v>54.966999999999999</c:v>
                </c:pt>
                <c:pt idx="24">
                  <c:v>53.631</c:v>
                </c:pt>
                <c:pt idx="25">
                  <c:v>50.56</c:v>
                </c:pt>
                <c:pt idx="26">
                  <c:v>47.694000000000003</c:v>
                </c:pt>
                <c:pt idx="27">
                  <c:v>46.265999999999998</c:v>
                </c:pt>
                <c:pt idx="28">
                  <c:v>44.677</c:v>
                </c:pt>
                <c:pt idx="29">
                  <c:v>42.677999999999997</c:v>
                </c:pt>
                <c:pt idx="30">
                  <c:v>41.831000000000003</c:v>
                </c:pt>
                <c:pt idx="31">
                  <c:v>40.642000000000003</c:v>
                </c:pt>
                <c:pt idx="32">
                  <c:v>37.868000000000002</c:v>
                </c:pt>
                <c:pt idx="33">
                  <c:v>#N/A</c:v>
                </c:pt>
                <c:pt idx="34">
                  <c:v>#N/A</c:v>
                </c:pt>
                <c:pt idx="35">
                  <c:v>#N/A</c:v>
                </c:pt>
                <c:pt idx="36">
                  <c:v>#N/A</c:v>
                </c:pt>
                <c:pt idx="37">
                  <c:v>#N/A</c:v>
                </c:pt>
                <c:pt idx="38">
                  <c:v>#N/A</c:v>
                </c:pt>
                <c:pt idx="39">
                  <c:v>#N/A</c:v>
                </c:pt>
                <c:pt idx="40">
                  <c:v>#N/A</c:v>
                </c:pt>
                <c:pt idx="41">
                  <c:v>#N/A</c:v>
                </c:pt>
                <c:pt idx="42">
                  <c:v>#N/A</c:v>
                </c:pt>
                <c:pt idx="43">
                  <c:v>#N/A</c:v>
                </c:pt>
                <c:pt idx="44">
                  <c:v>#N/A</c:v>
                </c:pt>
                <c:pt idx="45">
                  <c:v>#N/A</c:v>
                </c:pt>
                <c:pt idx="46">
                  <c:v>#N/A</c:v>
                </c:pt>
                <c:pt idx="47">
                  <c:v>#N/A</c:v>
                </c:pt>
                <c:pt idx="48">
                  <c:v>#N/A</c:v>
                </c:pt>
                <c:pt idx="49">
                  <c:v>#N/A</c:v>
                </c:pt>
                <c:pt idx="50">
                  <c:v>#N/A</c:v>
                </c:pt>
                <c:pt idx="51">
                  <c:v>#N/A</c:v>
                </c:pt>
                <c:pt idx="52">
                  <c:v>#N/A</c:v>
                </c:pt>
                <c:pt idx="53">
                  <c:v>#N/A</c:v>
                </c:pt>
                <c:pt idx="54">
                  <c:v>#N/A</c:v>
                </c:pt>
                <c:pt idx="55">
                  <c:v>#N/A</c:v>
                </c:pt>
                <c:pt idx="56">
                  <c:v>#N/A</c:v>
                </c:pt>
                <c:pt idx="57">
                  <c:v>#N/A</c:v>
                </c:pt>
                <c:pt idx="58">
                  <c:v>#N/A</c:v>
                </c:pt>
                <c:pt idx="59">
                  <c:v>#N/A</c:v>
                </c:pt>
                <c:pt idx="60">
                  <c:v>#N/A</c:v>
                </c:pt>
                <c:pt idx="61">
                  <c:v>#N/A</c:v>
                </c:pt>
                <c:pt idx="62">
                  <c:v>#N/A</c:v>
                </c:pt>
                <c:pt idx="63">
                  <c:v>#N/A</c:v>
                </c:pt>
                <c:pt idx="64">
                  <c:v>#N/A</c:v>
                </c:pt>
                <c:pt idx="65">
                  <c:v>#N/A</c:v>
                </c:pt>
                <c:pt idx="66">
                  <c:v>#N/A</c:v>
                </c:pt>
                <c:pt idx="67">
                  <c:v>#N/A</c:v>
                </c:pt>
                <c:pt idx="68">
                  <c:v>#N/A</c:v>
                </c:pt>
                <c:pt idx="69">
                  <c:v>#N/A</c:v>
                </c:pt>
                <c:pt idx="70">
                  <c:v>#N/A</c:v>
                </c:pt>
                <c:pt idx="71">
                  <c:v>#N/A</c:v>
                </c:pt>
                <c:pt idx="72">
                  <c:v>#N/A</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dLbls>
          <c:showLegendKey val="0"/>
          <c:showVal val="0"/>
          <c:showCatName val="0"/>
          <c:showSerName val="0"/>
          <c:showPercent val="0"/>
          <c:showBubbleSize val="0"/>
        </c:dLbls>
        <c:axId val="600554824"/>
        <c:axId val="600555216"/>
      </c:scatterChart>
      <c:valAx>
        <c:axId val="600554824"/>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55216"/>
        <c:crosses val="autoZero"/>
        <c:crossBetween val="midCat"/>
        <c:majorUnit val="1"/>
      </c:valAx>
      <c:valAx>
        <c:axId val="600555216"/>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54824"/>
        <c:crosses val="autoZero"/>
        <c:crossBetween val="midCat"/>
        <c:majorUnit val="25"/>
      </c:valAx>
      <c:spPr>
        <a:solidFill>
          <a:schemeClr val="bg2"/>
        </a:solidFill>
        <a:ln>
          <a:solidFill>
            <a:schemeClr val="tx1"/>
          </a:solidFill>
        </a:ln>
      </c:spPr>
    </c:plotArea>
    <c:legend>
      <c:legendPos val="r"/>
      <c:layout>
        <c:manualLayout>
          <c:xMode val="edge"/>
          <c:yMode val="edge"/>
          <c:x val="0.61782442570784846"/>
          <c:y val="6.5835301837270335E-2"/>
          <c:w val="0.32833333333333331"/>
          <c:h val="0.23028258967629361"/>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2477471566054972"/>
        </c:manualLayout>
      </c:layout>
      <c:scatterChart>
        <c:scatterStyle val="lineMarker"/>
        <c:varyColors val="0"/>
        <c:ser>
          <c:idx val="0"/>
          <c:order val="0"/>
          <c:tx>
            <c:strRef>
              <c:f>Sheet1!$B$1</c:f>
              <c:strCache>
                <c:ptCount val="1"/>
                <c:pt idx="0">
                  <c:v>1990-1998 (N=284)</c:v>
                </c:pt>
              </c:strCache>
            </c:strRef>
          </c:tx>
          <c:spPr>
            <a:ln w="41275">
              <a:solidFill>
                <a:srgbClr val="00FFFF"/>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Sheet1!$B$2:$B$90</c:f>
              <c:numCache>
                <c:formatCode>General</c:formatCode>
                <c:ptCount val="89"/>
                <c:pt idx="0">
                  <c:v>100</c:v>
                </c:pt>
                <c:pt idx="1">
                  <c:v>79.179000000000002</c:v>
                </c:pt>
                <c:pt idx="2">
                  <c:v>72.453999999999994</c:v>
                </c:pt>
                <c:pt idx="3">
                  <c:v>69.251000000000005</c:v>
                </c:pt>
                <c:pt idx="4">
                  <c:v>67.099999999999994</c:v>
                </c:pt>
                <c:pt idx="5">
                  <c:v>64.947000000000003</c:v>
                </c:pt>
                <c:pt idx="6">
                  <c:v>62.793999999999997</c:v>
                </c:pt>
                <c:pt idx="7">
                  <c:v>62.430999999999997</c:v>
                </c:pt>
                <c:pt idx="8">
                  <c:v>61.34</c:v>
                </c:pt>
                <c:pt idx="9">
                  <c:v>59.875</c:v>
                </c:pt>
                <c:pt idx="10">
                  <c:v>59.14</c:v>
                </c:pt>
                <c:pt idx="11">
                  <c:v>59.14</c:v>
                </c:pt>
                <c:pt idx="12">
                  <c:v>58.773000000000003</c:v>
                </c:pt>
                <c:pt idx="13">
                  <c:v>56.932000000000002</c:v>
                </c:pt>
                <c:pt idx="14">
                  <c:v>56.192</c:v>
                </c:pt>
                <c:pt idx="15">
                  <c:v>55.448</c:v>
                </c:pt>
                <c:pt idx="16">
                  <c:v>52.470999999999997</c:v>
                </c:pt>
                <c:pt idx="17">
                  <c:v>49.094000000000001</c:v>
                </c:pt>
                <c:pt idx="18">
                  <c:v>48.338999999999999</c:v>
                </c:pt>
                <c:pt idx="19">
                  <c:v>47.957999999999998</c:v>
                </c:pt>
                <c:pt idx="20">
                  <c:v>46.816000000000003</c:v>
                </c:pt>
                <c:pt idx="21">
                  <c:v>44.152000000000001</c:v>
                </c:pt>
                <c:pt idx="22">
                  <c:v>43.390999999999998</c:v>
                </c:pt>
                <c:pt idx="23">
                  <c:v>42.249000000000002</c:v>
                </c:pt>
                <c:pt idx="24">
                  <c:v>41.865000000000002</c:v>
                </c:pt>
                <c:pt idx="25">
                  <c:v>41.481000000000002</c:v>
                </c:pt>
                <c:pt idx="26">
                  <c:v>40.328000000000003</c:v>
                </c:pt>
                <c:pt idx="27">
                  <c:v>39.56</c:v>
                </c:pt>
                <c:pt idx="28">
                  <c:v>38.024000000000001</c:v>
                </c:pt>
                <c:pt idx="29">
                  <c:v>37.256</c:v>
                </c:pt>
                <c:pt idx="30">
                  <c:v>37.256</c:v>
                </c:pt>
                <c:pt idx="31">
                  <c:v>37.256</c:v>
                </c:pt>
                <c:pt idx="32">
                  <c:v>36.868000000000002</c:v>
                </c:pt>
                <c:pt idx="33">
                  <c:v>36.479999999999997</c:v>
                </c:pt>
                <c:pt idx="34">
                  <c:v>36.479999999999997</c:v>
                </c:pt>
                <c:pt idx="35">
                  <c:v>36.479999999999997</c:v>
                </c:pt>
                <c:pt idx="36">
                  <c:v>36.091999999999999</c:v>
                </c:pt>
                <c:pt idx="37">
                  <c:v>35.307000000000002</c:v>
                </c:pt>
                <c:pt idx="38">
                  <c:v>35.307000000000002</c:v>
                </c:pt>
                <c:pt idx="39">
                  <c:v>34.909999999999997</c:v>
                </c:pt>
                <c:pt idx="40">
                  <c:v>34.116999999999997</c:v>
                </c:pt>
                <c:pt idx="41">
                  <c:v>33.323</c:v>
                </c:pt>
                <c:pt idx="42">
                  <c:v>33.323</c:v>
                </c:pt>
                <c:pt idx="43">
                  <c:v>32.53</c:v>
                </c:pt>
                <c:pt idx="44">
                  <c:v>32.53</c:v>
                </c:pt>
                <c:pt idx="45">
                  <c:v>32.122999999999998</c:v>
                </c:pt>
                <c:pt idx="46">
                  <c:v>31.31</c:v>
                </c:pt>
                <c:pt idx="47">
                  <c:v>30.09</c:v>
                </c:pt>
                <c:pt idx="48">
                  <c:v>29.277000000000001</c:v>
                </c:pt>
                <c:pt idx="49">
                  <c:v>28.463999999999999</c:v>
                </c:pt>
                <c:pt idx="50">
                  <c:v>27.65</c:v>
                </c:pt>
                <c:pt idx="51">
                  <c:v>27.244</c:v>
                </c:pt>
                <c:pt idx="52">
                  <c:v>26.831</c:v>
                </c:pt>
                <c:pt idx="53">
                  <c:v>26.831</c:v>
                </c:pt>
                <c:pt idx="54">
                  <c:v>26.417999999999999</c:v>
                </c:pt>
                <c:pt idx="55">
                  <c:v>26.417999999999999</c:v>
                </c:pt>
                <c:pt idx="56">
                  <c:v>25.132999999999999</c:v>
                </c:pt>
                <c:pt idx="57">
                  <c:v>25.132999999999999</c:v>
                </c:pt>
                <c:pt idx="58">
                  <c:v>24.699000000000002</c:v>
                </c:pt>
                <c:pt idx="59">
                  <c:v>23.832999999999998</c:v>
                </c:pt>
                <c:pt idx="60">
                  <c:v>23.832999999999998</c:v>
                </c:pt>
                <c:pt idx="61">
                  <c:v>22.1</c:v>
                </c:pt>
                <c:pt idx="62">
                  <c:v>21.233000000000001</c:v>
                </c:pt>
                <c:pt idx="63">
                  <c:v>20.8</c:v>
                </c:pt>
                <c:pt idx="64">
                  <c:v>20.366</c:v>
                </c:pt>
                <c:pt idx="65">
                  <c:v>19.5</c:v>
                </c:pt>
                <c:pt idx="66">
                  <c:v>19.065999999999999</c:v>
                </c:pt>
                <c:pt idx="67">
                  <c:v>18.2</c:v>
                </c:pt>
                <c:pt idx="68">
                  <c:v>17.765999999999998</c:v>
                </c:pt>
                <c:pt idx="69">
                  <c:v>17.765999999999998</c:v>
                </c:pt>
                <c:pt idx="70">
                  <c:v>17.332999999999998</c:v>
                </c:pt>
                <c:pt idx="71">
                  <c:v>16.443999999999999</c:v>
                </c:pt>
                <c:pt idx="72">
                  <c:v>15.987</c:v>
                </c:pt>
                <c:pt idx="73">
                  <c:v>15.987</c:v>
                </c:pt>
                <c:pt idx="74">
                  <c:v>15.531000000000001</c:v>
                </c:pt>
                <c:pt idx="75">
                  <c:v>15.074</c:v>
                </c:pt>
                <c:pt idx="76">
                  <c:v>14.13</c:v>
                </c:pt>
                <c:pt idx="77">
                  <c:v>13.154999999999999</c:v>
                </c:pt>
                <c:pt idx="78">
                  <c:v>12.180999999999999</c:v>
                </c:pt>
                <c:pt idx="79">
                  <c:v>11.694000000000001</c:v>
                </c:pt>
                <c:pt idx="80">
                  <c:v>11.206</c:v>
                </c:pt>
                <c:pt idx="81">
                  <c:v>11.206</c:v>
                </c:pt>
                <c:pt idx="82">
                  <c:v>10.673</c:v>
                </c:pt>
                <c:pt idx="83">
                  <c:v>10.673</c:v>
                </c:pt>
                <c:pt idx="84">
                  <c:v>10.673</c:v>
                </c:pt>
                <c:pt idx="85">
                  <c:v>8.8940000000000001</c:v>
                </c:pt>
                <c:pt idx="86">
                  <c:v>8.8940000000000001</c:v>
                </c:pt>
                <c:pt idx="87">
                  <c:v>8.8940000000000001</c:v>
                </c:pt>
                <c:pt idx="88">
                  <c:v>8.8940000000000001</c:v>
                </c:pt>
              </c:numCache>
            </c:numRef>
          </c:yVal>
          <c:smooth val="0"/>
        </c:ser>
        <c:ser>
          <c:idx val="1"/>
          <c:order val="1"/>
          <c:tx>
            <c:strRef>
              <c:f>Sheet1!$C$1</c:f>
              <c:strCache>
                <c:ptCount val="1"/>
                <c:pt idx="0">
                  <c:v>1999-2008 (N=1,989)</c:v>
                </c:pt>
              </c:strCache>
            </c:strRef>
          </c:tx>
          <c:spPr>
            <a:ln w="41275">
              <a:solidFill>
                <a:srgbClr val="00FF00"/>
              </a:solidFill>
              <a:prstDash val="solid"/>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Sheet1!$C$2:$C$90</c:f>
              <c:numCache>
                <c:formatCode>General</c:formatCode>
                <c:ptCount val="89"/>
                <c:pt idx="0">
                  <c:v>100</c:v>
                </c:pt>
                <c:pt idx="1">
                  <c:v>91.036000000000001</c:v>
                </c:pt>
                <c:pt idx="2">
                  <c:v>87.748999999999995</c:v>
                </c:pt>
                <c:pt idx="3">
                  <c:v>85.724000000000004</c:v>
                </c:pt>
                <c:pt idx="4">
                  <c:v>84.254999999999995</c:v>
                </c:pt>
                <c:pt idx="5">
                  <c:v>82.885999999999996</c:v>
                </c:pt>
                <c:pt idx="6">
                  <c:v>81.414000000000001</c:v>
                </c:pt>
                <c:pt idx="7">
                  <c:v>80.242000000000004</c:v>
                </c:pt>
                <c:pt idx="8">
                  <c:v>79.222999999999999</c:v>
                </c:pt>
                <c:pt idx="9">
                  <c:v>78.355999999999995</c:v>
                </c:pt>
                <c:pt idx="10">
                  <c:v>77.590999999999994</c:v>
                </c:pt>
                <c:pt idx="11">
                  <c:v>77.028999999999996</c:v>
                </c:pt>
                <c:pt idx="12">
                  <c:v>76.156000000000006</c:v>
                </c:pt>
                <c:pt idx="13">
                  <c:v>74.347999999999999</c:v>
                </c:pt>
                <c:pt idx="14">
                  <c:v>72.790000000000006</c:v>
                </c:pt>
                <c:pt idx="15">
                  <c:v>71.643000000000001</c:v>
                </c:pt>
                <c:pt idx="16">
                  <c:v>70.334999999999994</c:v>
                </c:pt>
                <c:pt idx="17">
                  <c:v>68.802000000000007</c:v>
                </c:pt>
                <c:pt idx="18">
                  <c:v>67.42</c:v>
                </c:pt>
                <c:pt idx="19">
                  <c:v>66.194000000000003</c:v>
                </c:pt>
                <c:pt idx="20">
                  <c:v>64.695999999999998</c:v>
                </c:pt>
                <c:pt idx="21">
                  <c:v>63.186</c:v>
                </c:pt>
                <c:pt idx="22">
                  <c:v>62.212000000000003</c:v>
                </c:pt>
                <c:pt idx="23">
                  <c:v>60.689</c:v>
                </c:pt>
                <c:pt idx="24">
                  <c:v>59.542000000000002</c:v>
                </c:pt>
                <c:pt idx="25">
                  <c:v>58.545999999999999</c:v>
                </c:pt>
                <c:pt idx="26">
                  <c:v>57.603000000000002</c:v>
                </c:pt>
                <c:pt idx="27">
                  <c:v>56.600999999999999</c:v>
                </c:pt>
                <c:pt idx="28">
                  <c:v>55.26</c:v>
                </c:pt>
                <c:pt idx="29">
                  <c:v>54.305</c:v>
                </c:pt>
                <c:pt idx="30">
                  <c:v>53.344999999999999</c:v>
                </c:pt>
                <c:pt idx="31">
                  <c:v>52.097999999999999</c:v>
                </c:pt>
                <c:pt idx="32">
                  <c:v>51.015000000000001</c:v>
                </c:pt>
                <c:pt idx="33">
                  <c:v>50.38</c:v>
                </c:pt>
                <c:pt idx="34">
                  <c:v>49.39</c:v>
                </c:pt>
                <c:pt idx="35">
                  <c:v>48.095999999999997</c:v>
                </c:pt>
                <c:pt idx="36">
                  <c:v>47.262</c:v>
                </c:pt>
                <c:pt idx="37">
                  <c:v>46.593000000000004</c:v>
                </c:pt>
                <c:pt idx="38">
                  <c:v>45.424999999999997</c:v>
                </c:pt>
                <c:pt idx="39">
                  <c:v>44.612000000000002</c:v>
                </c:pt>
                <c:pt idx="40">
                  <c:v>43.695</c:v>
                </c:pt>
                <c:pt idx="41">
                  <c:v>42.945</c:v>
                </c:pt>
                <c:pt idx="42">
                  <c:v>42.253</c:v>
                </c:pt>
                <c:pt idx="43">
                  <c:v>41.545999999999999</c:v>
                </c:pt>
                <c:pt idx="44">
                  <c:v>40.213000000000001</c:v>
                </c:pt>
                <c:pt idx="45">
                  <c:v>38.634</c:v>
                </c:pt>
                <c:pt idx="46">
                  <c:v>37.613999999999997</c:v>
                </c:pt>
                <c:pt idx="47">
                  <c:v>36.463000000000001</c:v>
                </c:pt>
                <c:pt idx="48">
                  <c:v>35.439</c:v>
                </c:pt>
                <c:pt idx="49">
                  <c:v>34.487000000000002</c:v>
                </c:pt>
                <c:pt idx="50">
                  <c:v>34.207000000000001</c:v>
                </c:pt>
                <c:pt idx="51">
                  <c:v>33.341999999999999</c:v>
                </c:pt>
                <c:pt idx="52">
                  <c:v>32.896999999999998</c:v>
                </c:pt>
                <c:pt idx="53">
                  <c:v>32.036000000000001</c:v>
                </c:pt>
                <c:pt idx="54">
                  <c:v>31.119</c:v>
                </c:pt>
                <c:pt idx="55">
                  <c:v>29.699000000000002</c:v>
                </c:pt>
                <c:pt idx="56">
                  <c:v>29.437999999999999</c:v>
                </c:pt>
                <c:pt idx="57">
                  <c:v>27.963000000000001</c:v>
                </c:pt>
                <c:pt idx="58">
                  <c:v>27.067</c:v>
                </c:pt>
                <c:pt idx="59">
                  <c:v>26.448</c:v>
                </c:pt>
                <c:pt idx="60">
                  <c:v>26.122</c:v>
                </c:pt>
                <c:pt idx="61">
                  <c:v>26.122</c:v>
                </c:pt>
                <c:pt idx="62">
                  <c:v>25.672000000000001</c:v>
                </c:pt>
                <c:pt idx="63">
                  <c:v>24.712</c:v>
                </c:pt>
                <c:pt idx="64">
                  <c:v>24.196999999999999</c:v>
                </c:pt>
                <c:pt idx="65">
                  <c:v>23.576000000000001</c:v>
                </c:pt>
                <c:pt idx="66">
                  <c:v>22.902999999999999</c:v>
                </c:pt>
                <c:pt idx="67">
                  <c:v>22.209</c:v>
                </c:pt>
                <c:pt idx="68">
                  <c:v>22.209</c:v>
                </c:pt>
                <c:pt idx="69">
                  <c:v>20.138999999999999</c:v>
                </c:pt>
                <c:pt idx="70">
                  <c:v>18.018999999999998</c:v>
                </c:pt>
                <c:pt idx="71">
                  <c:v>18.018999999999998</c:v>
                </c:pt>
                <c:pt idx="72">
                  <c:v>18.018999999999998</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ser>
          <c:idx val="2"/>
          <c:order val="2"/>
          <c:tx>
            <c:strRef>
              <c:f>Sheet1!$D$1</c:f>
              <c:strCache>
                <c:ptCount val="1"/>
                <c:pt idx="0">
                  <c:v>2009-6/2015 (N=4,020)</c:v>
                </c:pt>
              </c:strCache>
            </c:strRef>
          </c:tx>
          <c:spPr>
            <a:ln w="41275">
              <a:solidFill>
                <a:srgbClr val="FF0000"/>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Sheet1!$D$2:$D$90</c:f>
              <c:numCache>
                <c:formatCode>General</c:formatCode>
                <c:ptCount val="89"/>
                <c:pt idx="0">
                  <c:v>100</c:v>
                </c:pt>
                <c:pt idx="1">
                  <c:v>94.308000000000007</c:v>
                </c:pt>
                <c:pt idx="2">
                  <c:v>92.331999999999994</c:v>
                </c:pt>
                <c:pt idx="3">
                  <c:v>90.483999999999995</c:v>
                </c:pt>
                <c:pt idx="4">
                  <c:v>89.218999999999994</c:v>
                </c:pt>
                <c:pt idx="5">
                  <c:v>88.337999999999994</c:v>
                </c:pt>
                <c:pt idx="6">
                  <c:v>87.22</c:v>
                </c:pt>
                <c:pt idx="7">
                  <c:v>86.307000000000002</c:v>
                </c:pt>
                <c:pt idx="8">
                  <c:v>85.338999999999999</c:v>
                </c:pt>
                <c:pt idx="9">
                  <c:v>84.447999999999993</c:v>
                </c:pt>
                <c:pt idx="10">
                  <c:v>83.659000000000006</c:v>
                </c:pt>
                <c:pt idx="11">
                  <c:v>82.84</c:v>
                </c:pt>
                <c:pt idx="12">
                  <c:v>82.28</c:v>
                </c:pt>
                <c:pt idx="13">
                  <c:v>79.695999999999998</c:v>
                </c:pt>
                <c:pt idx="14">
                  <c:v>77.7</c:v>
                </c:pt>
                <c:pt idx="15">
                  <c:v>76.185000000000002</c:v>
                </c:pt>
                <c:pt idx="16">
                  <c:v>74.207999999999998</c:v>
                </c:pt>
                <c:pt idx="17">
                  <c:v>72.159000000000006</c:v>
                </c:pt>
                <c:pt idx="18">
                  <c:v>70.299000000000007</c:v>
                </c:pt>
                <c:pt idx="19">
                  <c:v>68.328999999999994</c:v>
                </c:pt>
                <c:pt idx="20">
                  <c:v>66.971999999999994</c:v>
                </c:pt>
                <c:pt idx="21">
                  <c:v>65.397000000000006</c:v>
                </c:pt>
                <c:pt idx="22">
                  <c:v>64.090999999999994</c:v>
                </c:pt>
                <c:pt idx="23">
                  <c:v>62.48</c:v>
                </c:pt>
                <c:pt idx="24">
                  <c:v>61.662999999999997</c:v>
                </c:pt>
                <c:pt idx="25">
                  <c:v>60.207999999999998</c:v>
                </c:pt>
                <c:pt idx="26">
                  <c:v>58.898000000000003</c:v>
                </c:pt>
                <c:pt idx="27">
                  <c:v>57.767000000000003</c:v>
                </c:pt>
                <c:pt idx="28">
                  <c:v>56.122</c:v>
                </c:pt>
                <c:pt idx="29">
                  <c:v>54.927</c:v>
                </c:pt>
                <c:pt idx="30">
                  <c:v>53.389000000000003</c:v>
                </c:pt>
                <c:pt idx="31">
                  <c:v>51.881999999999998</c:v>
                </c:pt>
                <c:pt idx="32">
                  <c:v>49.996000000000002</c:v>
                </c:pt>
                <c:pt idx="33">
                  <c:v>#N/A</c:v>
                </c:pt>
                <c:pt idx="34">
                  <c:v>#N/A</c:v>
                </c:pt>
                <c:pt idx="35">
                  <c:v>#N/A</c:v>
                </c:pt>
                <c:pt idx="36">
                  <c:v>#N/A</c:v>
                </c:pt>
                <c:pt idx="37">
                  <c:v>#N/A</c:v>
                </c:pt>
                <c:pt idx="38">
                  <c:v>#N/A</c:v>
                </c:pt>
                <c:pt idx="39">
                  <c:v>#N/A</c:v>
                </c:pt>
                <c:pt idx="40">
                  <c:v>#N/A</c:v>
                </c:pt>
                <c:pt idx="41">
                  <c:v>#N/A</c:v>
                </c:pt>
                <c:pt idx="42">
                  <c:v>#N/A</c:v>
                </c:pt>
                <c:pt idx="43">
                  <c:v>#N/A</c:v>
                </c:pt>
                <c:pt idx="44">
                  <c:v>#N/A</c:v>
                </c:pt>
                <c:pt idx="45">
                  <c:v>#N/A</c:v>
                </c:pt>
                <c:pt idx="46">
                  <c:v>#N/A</c:v>
                </c:pt>
                <c:pt idx="47">
                  <c:v>#N/A</c:v>
                </c:pt>
                <c:pt idx="48">
                  <c:v>#N/A</c:v>
                </c:pt>
                <c:pt idx="49">
                  <c:v>#N/A</c:v>
                </c:pt>
                <c:pt idx="50">
                  <c:v>#N/A</c:v>
                </c:pt>
                <c:pt idx="51">
                  <c:v>#N/A</c:v>
                </c:pt>
                <c:pt idx="52">
                  <c:v>#N/A</c:v>
                </c:pt>
                <c:pt idx="53">
                  <c:v>#N/A</c:v>
                </c:pt>
                <c:pt idx="54">
                  <c:v>#N/A</c:v>
                </c:pt>
                <c:pt idx="55">
                  <c:v>#N/A</c:v>
                </c:pt>
                <c:pt idx="56">
                  <c:v>#N/A</c:v>
                </c:pt>
                <c:pt idx="57">
                  <c:v>#N/A</c:v>
                </c:pt>
                <c:pt idx="58">
                  <c:v>#N/A</c:v>
                </c:pt>
                <c:pt idx="59">
                  <c:v>#N/A</c:v>
                </c:pt>
                <c:pt idx="60">
                  <c:v>#N/A</c:v>
                </c:pt>
                <c:pt idx="61">
                  <c:v>#N/A</c:v>
                </c:pt>
                <c:pt idx="62">
                  <c:v>#N/A</c:v>
                </c:pt>
                <c:pt idx="63">
                  <c:v>#N/A</c:v>
                </c:pt>
                <c:pt idx="64">
                  <c:v>#N/A</c:v>
                </c:pt>
                <c:pt idx="65">
                  <c:v>#N/A</c:v>
                </c:pt>
                <c:pt idx="66">
                  <c:v>#N/A</c:v>
                </c:pt>
                <c:pt idx="67">
                  <c:v>#N/A</c:v>
                </c:pt>
                <c:pt idx="68">
                  <c:v>#N/A</c:v>
                </c:pt>
                <c:pt idx="69">
                  <c:v>#N/A</c:v>
                </c:pt>
                <c:pt idx="70">
                  <c:v>#N/A</c:v>
                </c:pt>
                <c:pt idx="71">
                  <c:v>#N/A</c:v>
                </c:pt>
                <c:pt idx="72">
                  <c:v>#N/A</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dLbls>
          <c:showLegendKey val="0"/>
          <c:showVal val="0"/>
          <c:showCatName val="0"/>
          <c:showSerName val="0"/>
          <c:showPercent val="0"/>
          <c:showBubbleSize val="0"/>
        </c:dLbls>
        <c:axId val="600556000"/>
        <c:axId val="600556392"/>
      </c:scatterChart>
      <c:valAx>
        <c:axId val="600556000"/>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56392"/>
        <c:crosses val="autoZero"/>
        <c:crossBetween val="midCat"/>
        <c:majorUnit val="1"/>
      </c:valAx>
      <c:valAx>
        <c:axId val="600556392"/>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56000"/>
        <c:crosses val="autoZero"/>
        <c:crossBetween val="midCat"/>
        <c:majorUnit val="25"/>
      </c:valAx>
      <c:spPr>
        <a:solidFill>
          <a:schemeClr val="bg2"/>
        </a:solidFill>
        <a:ln>
          <a:solidFill>
            <a:schemeClr val="tx1"/>
          </a:solidFill>
        </a:ln>
      </c:spPr>
    </c:plotArea>
    <c:legend>
      <c:legendPos val="r"/>
      <c:layout>
        <c:manualLayout>
          <c:xMode val="edge"/>
          <c:yMode val="edge"/>
          <c:x val="0.60897486818572455"/>
          <c:y val="5.1946412948381523E-2"/>
          <c:w val="0.34519174041297934"/>
          <c:h val="0.23028258967629128"/>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7949736371449164E-2"/>
          <c:y val="3.9152185718164582E-2"/>
          <c:w val="0.88622918263535633"/>
          <c:h val="0.74888472957273777"/>
        </c:manualLayout>
      </c:layout>
      <c:barChart>
        <c:barDir val="col"/>
        <c:grouping val="stacked"/>
        <c:varyColors val="0"/>
        <c:ser>
          <c:idx val="0"/>
          <c:order val="0"/>
          <c:tx>
            <c:strRef>
              <c:f>Sheet1!$B$1</c:f>
              <c:strCache>
                <c:ptCount val="1"/>
                <c:pt idx="0">
                  <c:v>%</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dLbls>
            <c:numFmt formatCode="#,##0.0" sourceLinked="0"/>
            <c:spPr>
              <a:noFill/>
              <a:ln>
                <a:noFill/>
              </a:ln>
              <a:effectLst/>
            </c:spPr>
            <c:txPr>
              <a:bodyPr/>
              <a:lstStyle/>
              <a:p>
                <a:pPr>
                  <a:defRPr sz="1500" b="1">
                    <a:solidFill>
                      <a:schemeClr val="bg2"/>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Sheet1!$A$2:$A$8</c:f>
              <c:strCache>
                <c:ptCount val="7"/>
                <c:pt idx="0">
                  <c:v>&lt;1 Month</c:v>
                </c:pt>
                <c:pt idx="1">
                  <c:v>1 Month - &lt;1 Year</c:v>
                </c:pt>
                <c:pt idx="2">
                  <c:v>1-&lt;3 Years</c:v>
                </c:pt>
                <c:pt idx="3">
                  <c:v>3-&lt;5 Years</c:v>
                </c:pt>
                <c:pt idx="4">
                  <c:v>5-&lt;10 Years</c:v>
                </c:pt>
                <c:pt idx="5">
                  <c:v>10+ Years</c:v>
                </c:pt>
                <c:pt idx="6">
                  <c:v>Not Reported</c:v>
                </c:pt>
              </c:strCache>
            </c:strRef>
          </c:cat>
          <c:val>
            <c:numRef>
              <c:f>Sheet1!$B$2:$B$8</c:f>
              <c:numCache>
                <c:formatCode>General</c:formatCode>
                <c:ptCount val="7"/>
                <c:pt idx="0">
                  <c:v>9.0640999999999998</c:v>
                </c:pt>
                <c:pt idx="1">
                  <c:v>11.973000000000001</c:v>
                </c:pt>
                <c:pt idx="2">
                  <c:v>26.053999999999998</c:v>
                </c:pt>
                <c:pt idx="3">
                  <c:v>17.5379</c:v>
                </c:pt>
                <c:pt idx="4">
                  <c:v>20.278199999999998</c:v>
                </c:pt>
                <c:pt idx="5">
                  <c:v>6.1130000000000004</c:v>
                </c:pt>
                <c:pt idx="6">
                  <c:v>8.9797999999999991</c:v>
                </c:pt>
              </c:numCache>
            </c:numRef>
          </c:val>
        </c:ser>
        <c:dLbls>
          <c:showLegendKey val="0"/>
          <c:showVal val="0"/>
          <c:showCatName val="0"/>
          <c:showSerName val="0"/>
          <c:showPercent val="0"/>
          <c:showBubbleSize val="0"/>
        </c:dLbls>
        <c:gapWidth val="35"/>
        <c:overlap val="100"/>
        <c:axId val="600505040"/>
        <c:axId val="600507000"/>
      </c:barChart>
      <c:catAx>
        <c:axId val="600505040"/>
        <c:scaling>
          <c:orientation val="minMax"/>
        </c:scaling>
        <c:delete val="0"/>
        <c:axPos val="b"/>
        <c:title>
          <c:tx>
            <c:rich>
              <a:bodyPr/>
              <a:lstStyle/>
              <a:p>
                <a:pPr>
                  <a:defRPr sz="1700">
                    <a:solidFill>
                      <a:schemeClr val="tx1"/>
                    </a:solidFill>
                  </a:defRPr>
                </a:pPr>
                <a:r>
                  <a:rPr lang="en-US" sz="1700" b="1" i="0" baseline="0" dirty="0" smtClean="0">
                    <a:effectLst/>
                  </a:rPr>
                  <a:t>Time Between Previous and Current Transplant</a:t>
                </a:r>
                <a:endParaRPr lang="en-US" sz="1700" dirty="0">
                  <a:effectLst/>
                </a:endParaRPr>
              </a:p>
            </c:rich>
          </c:tx>
          <c:layout>
            <c:manualLayout>
              <c:xMode val="edge"/>
              <c:yMode val="edge"/>
              <c:x val="0.24027895849302025"/>
              <c:y val="0.9197119012467192"/>
            </c:manualLayout>
          </c:layout>
          <c:overlay val="0"/>
        </c:title>
        <c:numFmt formatCode="General" sourceLinked="1"/>
        <c:majorTickMark val="out"/>
        <c:minorTickMark val="none"/>
        <c:tickLblPos val="nextTo"/>
        <c:txPr>
          <a:bodyPr rot="0"/>
          <a:lstStyle/>
          <a:p>
            <a:pPr>
              <a:defRPr sz="1500" b="1"/>
            </a:pPr>
            <a:endParaRPr lang="en-US"/>
          </a:p>
        </c:txPr>
        <c:crossAx val="600507000"/>
        <c:crosses val="autoZero"/>
        <c:auto val="1"/>
        <c:lblAlgn val="ctr"/>
        <c:lblOffset val="100"/>
        <c:noMultiLvlLbl val="0"/>
      </c:catAx>
      <c:valAx>
        <c:axId val="600507000"/>
        <c:scaling>
          <c:orientation val="minMax"/>
          <c:max val="30"/>
        </c:scaling>
        <c:delete val="0"/>
        <c:axPos val="l"/>
        <c:majorGridlines>
          <c:spPr>
            <a:ln>
              <a:prstDash val="sysDash"/>
            </a:ln>
          </c:spPr>
        </c:majorGridlines>
        <c:title>
          <c:tx>
            <c:rich>
              <a:bodyPr rot="-5400000" vert="horz"/>
              <a:lstStyle/>
              <a:p>
                <a:pPr>
                  <a:defRPr sz="1700">
                    <a:solidFill>
                      <a:schemeClr val="tx1"/>
                    </a:solidFill>
                  </a:defRPr>
                </a:pPr>
                <a:r>
                  <a:rPr lang="en-US" sz="1700" b="1" i="0" baseline="0" dirty="0" smtClean="0">
                    <a:effectLst/>
                  </a:rPr>
                  <a:t>% of Retransplants</a:t>
                </a:r>
                <a:endParaRPr lang="en-US" sz="1700" dirty="0">
                  <a:effectLst/>
                </a:endParaRPr>
              </a:p>
            </c:rich>
          </c:tx>
          <c:layout/>
          <c:overlay val="0"/>
        </c:title>
        <c:numFmt formatCode="General" sourceLinked="1"/>
        <c:majorTickMark val="out"/>
        <c:minorTickMark val="none"/>
        <c:tickLblPos val="nextTo"/>
        <c:txPr>
          <a:bodyPr/>
          <a:lstStyle/>
          <a:p>
            <a:pPr>
              <a:defRPr sz="1500" b="1"/>
            </a:pPr>
            <a:endParaRPr lang="en-US"/>
          </a:p>
        </c:txPr>
        <c:crossAx val="600505040"/>
        <c:crosses val="autoZero"/>
        <c:crossBetween val="between"/>
        <c:majorUnit val="10"/>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1644145288290582"/>
        </c:manualLayout>
      </c:layout>
      <c:scatterChart>
        <c:scatterStyle val="lineMarker"/>
        <c:varyColors val="0"/>
        <c:ser>
          <c:idx val="0"/>
          <c:order val="0"/>
          <c:tx>
            <c:strRef>
              <c:f>Sheet1!$B$1</c:f>
              <c:strCache>
                <c:ptCount val="1"/>
                <c:pt idx="0">
                  <c:v>Single lung (N=1,033)</c:v>
                </c:pt>
              </c:strCache>
            </c:strRef>
          </c:tx>
          <c:spPr>
            <a:ln w="41275">
              <a:solidFill>
                <a:srgbClr val="00FFFF"/>
              </a:solidFill>
            </a:ln>
          </c:spPr>
          <c:marker>
            <c:symbol val="none"/>
          </c:marker>
          <c:xVal>
            <c:numRef>
              <c:f>Sheet1!$A$2:$A$29</c:f>
              <c:numCache>
                <c:formatCode>General</c:formatCode>
                <c:ptCount val="28"/>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numCache>
            </c:numRef>
          </c:xVal>
          <c:yVal>
            <c:numRef>
              <c:f>Sheet1!$B$2:$B$29</c:f>
              <c:numCache>
                <c:formatCode>General</c:formatCode>
                <c:ptCount val="28"/>
                <c:pt idx="0">
                  <c:v>100</c:v>
                </c:pt>
                <c:pt idx="1">
                  <c:v>92.712999999999994</c:v>
                </c:pt>
                <c:pt idx="2">
                  <c:v>89.772999999999996</c:v>
                </c:pt>
                <c:pt idx="3">
                  <c:v>87.906999999999996</c:v>
                </c:pt>
                <c:pt idx="4">
                  <c:v>85.643000000000001</c:v>
                </c:pt>
                <c:pt idx="5">
                  <c:v>83.965000000000003</c:v>
                </c:pt>
                <c:pt idx="6">
                  <c:v>82.775999999999996</c:v>
                </c:pt>
                <c:pt idx="7">
                  <c:v>81.882999999999996</c:v>
                </c:pt>
                <c:pt idx="8">
                  <c:v>80.588999999999999</c:v>
                </c:pt>
                <c:pt idx="9">
                  <c:v>79.387</c:v>
                </c:pt>
                <c:pt idx="10">
                  <c:v>78.382999999999996</c:v>
                </c:pt>
                <c:pt idx="11">
                  <c:v>77.272999999999996</c:v>
                </c:pt>
                <c:pt idx="12">
                  <c:v>76.356999999999999</c:v>
                </c:pt>
                <c:pt idx="13">
                  <c:v>67.406000000000006</c:v>
                </c:pt>
                <c:pt idx="14">
                  <c:v>60.750999999999998</c:v>
                </c:pt>
                <c:pt idx="15">
                  <c:v>53.548000000000002</c:v>
                </c:pt>
                <c:pt idx="16">
                  <c:v>50.021999999999998</c:v>
                </c:pt>
                <c:pt idx="17">
                  <c:v>44.374000000000002</c:v>
                </c:pt>
                <c:pt idx="18">
                  <c:v>39.158999999999999</c:v>
                </c:pt>
                <c:pt idx="19">
                  <c:v>33.08</c:v>
                </c:pt>
                <c:pt idx="20">
                  <c:v>29.776</c:v>
                </c:pt>
                <c:pt idx="21">
                  <c:v>26.591000000000001</c:v>
                </c:pt>
                <c:pt idx="22">
                  <c:v>22.808</c:v>
                </c:pt>
                <c:pt idx="23">
                  <c:v>19.596</c:v>
                </c:pt>
                <c:pt idx="24">
                  <c:v>15.31</c:v>
                </c:pt>
                <c:pt idx="25">
                  <c:v>13.555</c:v>
                </c:pt>
                <c:pt idx="26">
                  <c:v>11.679</c:v>
                </c:pt>
                <c:pt idx="27">
                  <c:v>#N/A</c:v>
                </c:pt>
              </c:numCache>
            </c:numRef>
          </c:yVal>
          <c:smooth val="0"/>
        </c:ser>
        <c:ser>
          <c:idx val="1"/>
          <c:order val="1"/>
          <c:tx>
            <c:strRef>
              <c:f>Sheet1!$C$1</c:f>
              <c:strCache>
                <c:ptCount val="1"/>
                <c:pt idx="0">
                  <c:v>Bilateral/Double Lung (N=1,695)</c:v>
                </c:pt>
              </c:strCache>
            </c:strRef>
          </c:tx>
          <c:spPr>
            <a:ln w="41275">
              <a:solidFill>
                <a:srgbClr val="00FF00"/>
              </a:solidFill>
              <a:prstDash val="solid"/>
            </a:ln>
          </c:spPr>
          <c:marker>
            <c:symbol val="none"/>
          </c:marker>
          <c:xVal>
            <c:numRef>
              <c:f>Sheet1!$A$2:$A$29</c:f>
              <c:numCache>
                <c:formatCode>General</c:formatCode>
                <c:ptCount val="28"/>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2</c:v>
                </c:pt>
                <c:pt idx="14">
                  <c:v>3</c:v>
                </c:pt>
                <c:pt idx="15">
                  <c:v>4</c:v>
                </c:pt>
                <c:pt idx="16">
                  <c:v>5</c:v>
                </c:pt>
                <c:pt idx="17">
                  <c:v>6</c:v>
                </c:pt>
                <c:pt idx="18">
                  <c:v>7</c:v>
                </c:pt>
                <c:pt idx="19">
                  <c:v>8</c:v>
                </c:pt>
                <c:pt idx="20">
                  <c:v>9</c:v>
                </c:pt>
                <c:pt idx="21">
                  <c:v>10</c:v>
                </c:pt>
                <c:pt idx="22">
                  <c:v>11</c:v>
                </c:pt>
                <c:pt idx="23">
                  <c:v>12</c:v>
                </c:pt>
                <c:pt idx="24">
                  <c:v>13</c:v>
                </c:pt>
                <c:pt idx="25">
                  <c:v>14</c:v>
                </c:pt>
                <c:pt idx="26">
                  <c:v>15</c:v>
                </c:pt>
                <c:pt idx="27">
                  <c:v>16</c:v>
                </c:pt>
              </c:numCache>
            </c:numRef>
          </c:xVal>
          <c:yVal>
            <c:numRef>
              <c:f>Sheet1!$C$2:$C$29</c:f>
              <c:numCache>
                <c:formatCode>General</c:formatCode>
                <c:ptCount val="28"/>
                <c:pt idx="0">
                  <c:v>100</c:v>
                </c:pt>
                <c:pt idx="1">
                  <c:v>94.085999999999999</c:v>
                </c:pt>
                <c:pt idx="2">
                  <c:v>91.447000000000003</c:v>
                </c:pt>
                <c:pt idx="3">
                  <c:v>89.997</c:v>
                </c:pt>
                <c:pt idx="4">
                  <c:v>89.025999999999996</c:v>
                </c:pt>
                <c:pt idx="5">
                  <c:v>87.447999999999993</c:v>
                </c:pt>
                <c:pt idx="6">
                  <c:v>86.474999999999994</c:v>
                </c:pt>
                <c:pt idx="7">
                  <c:v>85.319000000000003</c:v>
                </c:pt>
                <c:pt idx="8">
                  <c:v>84.647999999999996</c:v>
                </c:pt>
                <c:pt idx="9">
                  <c:v>84.093999999999994</c:v>
                </c:pt>
                <c:pt idx="10">
                  <c:v>83.043000000000006</c:v>
                </c:pt>
                <c:pt idx="11">
                  <c:v>82.733000000000004</c:v>
                </c:pt>
                <c:pt idx="12">
                  <c:v>82.042000000000002</c:v>
                </c:pt>
                <c:pt idx="13">
                  <c:v>75.793999999999997</c:v>
                </c:pt>
                <c:pt idx="14">
                  <c:v>69.572999999999993</c:v>
                </c:pt>
                <c:pt idx="15">
                  <c:v>63.704999999999998</c:v>
                </c:pt>
                <c:pt idx="16">
                  <c:v>59.302</c:v>
                </c:pt>
                <c:pt idx="17">
                  <c:v>53.841999999999999</c:v>
                </c:pt>
                <c:pt idx="18">
                  <c:v>48.895000000000003</c:v>
                </c:pt>
                <c:pt idx="19">
                  <c:v>45.609000000000002</c:v>
                </c:pt>
                <c:pt idx="20">
                  <c:v>39.899000000000001</c:v>
                </c:pt>
                <c:pt idx="21">
                  <c:v>37.838000000000001</c:v>
                </c:pt>
                <c:pt idx="22">
                  <c:v>34.521000000000001</c:v>
                </c:pt>
                <c:pt idx="23">
                  <c:v>32.106000000000002</c:v>
                </c:pt>
                <c:pt idx="24">
                  <c:v>31.341000000000001</c:v>
                </c:pt>
                <c:pt idx="25">
                  <c:v>28.751999999999999</c:v>
                </c:pt>
                <c:pt idx="26">
                  <c:v>25.808</c:v>
                </c:pt>
                <c:pt idx="27">
                  <c:v>24.45</c:v>
                </c:pt>
              </c:numCache>
            </c:numRef>
          </c:yVal>
          <c:smooth val="0"/>
        </c:ser>
        <c:dLbls>
          <c:showLegendKey val="0"/>
          <c:showVal val="0"/>
          <c:showCatName val="0"/>
          <c:showSerName val="0"/>
          <c:showPercent val="0"/>
          <c:showBubbleSize val="0"/>
        </c:dLbls>
        <c:axId val="600557176"/>
        <c:axId val="600557568"/>
      </c:scatterChart>
      <c:valAx>
        <c:axId val="600557176"/>
        <c:scaling>
          <c:orientation val="minMax"/>
          <c:max val="16"/>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57568"/>
        <c:crosses val="autoZero"/>
        <c:crossBetween val="midCat"/>
        <c:majorUnit val="1"/>
      </c:valAx>
      <c:valAx>
        <c:axId val="600557568"/>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57176"/>
        <c:crosses val="autoZero"/>
        <c:crossBetween val="midCat"/>
        <c:majorUnit val="25"/>
      </c:valAx>
      <c:spPr>
        <a:solidFill>
          <a:schemeClr val="bg2"/>
        </a:solidFill>
        <a:ln>
          <a:solidFill>
            <a:schemeClr val="tx1"/>
          </a:solidFill>
        </a:ln>
      </c:spPr>
    </c:plotArea>
    <c:legend>
      <c:legendPos val="r"/>
      <c:layout>
        <c:manualLayout>
          <c:xMode val="edge"/>
          <c:yMode val="edge"/>
          <c:x val="0.56472708057510512"/>
          <c:y val="6.5835301837270335E-2"/>
          <c:w val="0.3885988200589971"/>
          <c:h val="0.17759580052493612"/>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1644145288290582"/>
        </c:manualLayout>
      </c:layout>
      <c:scatterChart>
        <c:scatterStyle val="lineMarker"/>
        <c:varyColors val="0"/>
        <c:ser>
          <c:idx val="0"/>
          <c:order val="0"/>
          <c:tx>
            <c:strRef>
              <c:f>Sheet1!$B$1</c:f>
              <c:strCache>
                <c:ptCount val="1"/>
                <c:pt idx="0">
                  <c:v>1990-1998 (N=1,343)</c:v>
                </c:pt>
              </c:strCache>
            </c:strRef>
          </c:tx>
          <c:spPr>
            <a:ln w="41275">
              <a:solidFill>
                <a:srgbClr val="00FFFF"/>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Sheet1!$B$2:$B$90</c:f>
              <c:numCache>
                <c:formatCode>General</c:formatCode>
                <c:ptCount val="89"/>
                <c:pt idx="0">
                  <c:v>100</c:v>
                </c:pt>
                <c:pt idx="1">
                  <c:v>90.658000000000001</c:v>
                </c:pt>
                <c:pt idx="2">
                  <c:v>87.656000000000006</c:v>
                </c:pt>
                <c:pt idx="3">
                  <c:v>86.304000000000002</c:v>
                </c:pt>
                <c:pt idx="4">
                  <c:v>85.251999999999995</c:v>
                </c:pt>
                <c:pt idx="5">
                  <c:v>84.197999999999993</c:v>
                </c:pt>
                <c:pt idx="6">
                  <c:v>82.465999999999994</c:v>
                </c:pt>
                <c:pt idx="7">
                  <c:v>80.503</c:v>
                </c:pt>
                <c:pt idx="8">
                  <c:v>79.897999999999996</c:v>
                </c:pt>
                <c:pt idx="9">
                  <c:v>78.912999999999997</c:v>
                </c:pt>
                <c:pt idx="10">
                  <c:v>78.305999999999997</c:v>
                </c:pt>
                <c:pt idx="11">
                  <c:v>77.394999999999996</c:v>
                </c:pt>
                <c:pt idx="12">
                  <c:v>76.634</c:v>
                </c:pt>
                <c:pt idx="13">
                  <c:v>73.649000000000001</c:v>
                </c:pt>
                <c:pt idx="14">
                  <c:v>71.341999999999999</c:v>
                </c:pt>
                <c:pt idx="15">
                  <c:v>69.180999999999997</c:v>
                </c:pt>
                <c:pt idx="16">
                  <c:v>67.555000000000007</c:v>
                </c:pt>
                <c:pt idx="17">
                  <c:v>65.215999999999994</c:v>
                </c:pt>
                <c:pt idx="18">
                  <c:v>63.887</c:v>
                </c:pt>
                <c:pt idx="19">
                  <c:v>62.866999999999997</c:v>
                </c:pt>
                <c:pt idx="20">
                  <c:v>61.215000000000003</c:v>
                </c:pt>
                <c:pt idx="21">
                  <c:v>60.183</c:v>
                </c:pt>
                <c:pt idx="22">
                  <c:v>59.148000000000003</c:v>
                </c:pt>
                <c:pt idx="23">
                  <c:v>57.71</c:v>
                </c:pt>
                <c:pt idx="24">
                  <c:v>56.43</c:v>
                </c:pt>
                <c:pt idx="25">
                  <c:v>55.292999999999999</c:v>
                </c:pt>
                <c:pt idx="26">
                  <c:v>54.558</c:v>
                </c:pt>
                <c:pt idx="27">
                  <c:v>53.902999999999999</c:v>
                </c:pt>
                <c:pt idx="28">
                  <c:v>52.673000000000002</c:v>
                </c:pt>
                <c:pt idx="29">
                  <c:v>51.436</c:v>
                </c:pt>
                <c:pt idx="30">
                  <c:v>50.61</c:v>
                </c:pt>
                <c:pt idx="31">
                  <c:v>49.694000000000003</c:v>
                </c:pt>
                <c:pt idx="32">
                  <c:v>49.19</c:v>
                </c:pt>
                <c:pt idx="33">
                  <c:v>47.756</c:v>
                </c:pt>
                <c:pt idx="34">
                  <c:v>47.162999999999997</c:v>
                </c:pt>
                <c:pt idx="35">
                  <c:v>46.225999999999999</c:v>
                </c:pt>
                <c:pt idx="36">
                  <c:v>45.540999999999997</c:v>
                </c:pt>
                <c:pt idx="37">
                  <c:v>44.77</c:v>
                </c:pt>
                <c:pt idx="38">
                  <c:v>43.908999999999999</c:v>
                </c:pt>
                <c:pt idx="39">
                  <c:v>42.96</c:v>
                </c:pt>
                <c:pt idx="40">
                  <c:v>41.834000000000003</c:v>
                </c:pt>
                <c:pt idx="41">
                  <c:v>41.137</c:v>
                </c:pt>
                <c:pt idx="42">
                  <c:v>40.612000000000002</c:v>
                </c:pt>
                <c:pt idx="43">
                  <c:v>40.087000000000003</c:v>
                </c:pt>
                <c:pt idx="44">
                  <c:v>39.293999999999997</c:v>
                </c:pt>
                <c:pt idx="45">
                  <c:v>38.497999999999998</c:v>
                </c:pt>
                <c:pt idx="46">
                  <c:v>37.875999999999998</c:v>
                </c:pt>
                <c:pt idx="47">
                  <c:v>37.520000000000003</c:v>
                </c:pt>
                <c:pt idx="48">
                  <c:v>37.070999999999998</c:v>
                </c:pt>
                <c:pt idx="49">
                  <c:v>36.26</c:v>
                </c:pt>
                <c:pt idx="50">
                  <c:v>35.445999999999998</c:v>
                </c:pt>
                <c:pt idx="51">
                  <c:v>34.719000000000001</c:v>
                </c:pt>
                <c:pt idx="52">
                  <c:v>33.987000000000002</c:v>
                </c:pt>
                <c:pt idx="53">
                  <c:v>33.526000000000003</c:v>
                </c:pt>
                <c:pt idx="54">
                  <c:v>32.692</c:v>
                </c:pt>
                <c:pt idx="55">
                  <c:v>32.412999999999997</c:v>
                </c:pt>
                <c:pt idx="56">
                  <c:v>31.850999999999999</c:v>
                </c:pt>
                <c:pt idx="57">
                  <c:v>31.663</c:v>
                </c:pt>
                <c:pt idx="58">
                  <c:v>30.904</c:v>
                </c:pt>
                <c:pt idx="59">
                  <c:v>30.809000000000001</c:v>
                </c:pt>
                <c:pt idx="60">
                  <c:v>30.617999999999999</c:v>
                </c:pt>
                <c:pt idx="61">
                  <c:v>30.044</c:v>
                </c:pt>
                <c:pt idx="62">
                  <c:v>29.853000000000002</c:v>
                </c:pt>
                <c:pt idx="63">
                  <c:v>29.565999999999999</c:v>
                </c:pt>
                <c:pt idx="64">
                  <c:v>28.891999999999999</c:v>
                </c:pt>
                <c:pt idx="65">
                  <c:v>28.699000000000002</c:v>
                </c:pt>
                <c:pt idx="66">
                  <c:v>28.215</c:v>
                </c:pt>
                <c:pt idx="67">
                  <c:v>27.829000000000001</c:v>
                </c:pt>
                <c:pt idx="68">
                  <c:v>27.829000000000001</c:v>
                </c:pt>
                <c:pt idx="69">
                  <c:v>27.346</c:v>
                </c:pt>
                <c:pt idx="70">
                  <c:v>26.957999999999998</c:v>
                </c:pt>
                <c:pt idx="71">
                  <c:v>26.57</c:v>
                </c:pt>
                <c:pt idx="72">
                  <c:v>26.277999999999999</c:v>
                </c:pt>
                <c:pt idx="73">
                  <c:v>26.18</c:v>
                </c:pt>
                <c:pt idx="74">
                  <c:v>25.594000000000001</c:v>
                </c:pt>
                <c:pt idx="75">
                  <c:v>25.495999999999999</c:v>
                </c:pt>
                <c:pt idx="76">
                  <c:v>25.102</c:v>
                </c:pt>
                <c:pt idx="77">
                  <c:v>24.602</c:v>
                </c:pt>
                <c:pt idx="78">
                  <c:v>23.989000000000001</c:v>
                </c:pt>
                <c:pt idx="79">
                  <c:v>23.777000000000001</c:v>
                </c:pt>
                <c:pt idx="80">
                  <c:v>23.446000000000002</c:v>
                </c:pt>
                <c:pt idx="81">
                  <c:v>22.943999999999999</c:v>
                </c:pt>
                <c:pt idx="82">
                  <c:v>22.814</c:v>
                </c:pt>
                <c:pt idx="83">
                  <c:v>22.681000000000001</c:v>
                </c:pt>
                <c:pt idx="84">
                  <c:v>22.14</c:v>
                </c:pt>
                <c:pt idx="85">
                  <c:v>21.516999999999999</c:v>
                </c:pt>
                <c:pt idx="86">
                  <c:v>21.355</c:v>
                </c:pt>
                <c:pt idx="87">
                  <c:v>21.355</c:v>
                </c:pt>
                <c:pt idx="88">
                  <c:v>20.994</c:v>
                </c:pt>
              </c:numCache>
            </c:numRef>
          </c:yVal>
          <c:smooth val="0"/>
        </c:ser>
        <c:ser>
          <c:idx val="1"/>
          <c:order val="1"/>
          <c:tx>
            <c:strRef>
              <c:f>Sheet1!$C$1</c:f>
              <c:strCache>
                <c:ptCount val="1"/>
                <c:pt idx="0">
                  <c:v>1999-2008 (N=3,386)</c:v>
                </c:pt>
              </c:strCache>
            </c:strRef>
          </c:tx>
          <c:spPr>
            <a:ln w="41275">
              <a:solidFill>
                <a:srgbClr val="00FF00"/>
              </a:solidFill>
              <a:prstDash val="solid"/>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Sheet1!$C$2:$C$90</c:f>
              <c:numCache>
                <c:formatCode>General</c:formatCode>
                <c:ptCount val="89"/>
                <c:pt idx="0">
                  <c:v>100</c:v>
                </c:pt>
                <c:pt idx="1">
                  <c:v>95.33</c:v>
                </c:pt>
                <c:pt idx="2">
                  <c:v>93.759</c:v>
                </c:pt>
                <c:pt idx="3">
                  <c:v>92.039000000000001</c:v>
                </c:pt>
                <c:pt idx="4">
                  <c:v>91.177999999999997</c:v>
                </c:pt>
                <c:pt idx="5">
                  <c:v>90.168000000000006</c:v>
                </c:pt>
                <c:pt idx="6">
                  <c:v>89.247</c:v>
                </c:pt>
                <c:pt idx="7">
                  <c:v>88.622</c:v>
                </c:pt>
                <c:pt idx="8">
                  <c:v>88.087000000000003</c:v>
                </c:pt>
                <c:pt idx="9">
                  <c:v>87.430999999999997</c:v>
                </c:pt>
                <c:pt idx="10">
                  <c:v>86.924000000000007</c:v>
                </c:pt>
                <c:pt idx="11">
                  <c:v>86.03</c:v>
                </c:pt>
                <c:pt idx="12">
                  <c:v>85.403000000000006</c:v>
                </c:pt>
                <c:pt idx="13">
                  <c:v>83.805999999999997</c:v>
                </c:pt>
                <c:pt idx="14">
                  <c:v>81.867000000000004</c:v>
                </c:pt>
                <c:pt idx="15">
                  <c:v>80.195999999999998</c:v>
                </c:pt>
                <c:pt idx="16">
                  <c:v>78.914000000000001</c:v>
                </c:pt>
                <c:pt idx="17">
                  <c:v>77.531999999999996</c:v>
                </c:pt>
                <c:pt idx="18">
                  <c:v>76.206999999999994</c:v>
                </c:pt>
                <c:pt idx="19">
                  <c:v>74.69</c:v>
                </c:pt>
                <c:pt idx="20">
                  <c:v>72.918000000000006</c:v>
                </c:pt>
                <c:pt idx="21">
                  <c:v>71.537000000000006</c:v>
                </c:pt>
                <c:pt idx="22">
                  <c:v>70.055000000000007</c:v>
                </c:pt>
                <c:pt idx="23">
                  <c:v>68.882999999999996</c:v>
                </c:pt>
                <c:pt idx="24">
                  <c:v>67.61</c:v>
                </c:pt>
                <c:pt idx="25">
                  <c:v>66.55</c:v>
                </c:pt>
                <c:pt idx="26">
                  <c:v>65.515000000000001</c:v>
                </c:pt>
                <c:pt idx="27">
                  <c:v>64.671000000000006</c:v>
                </c:pt>
                <c:pt idx="28">
                  <c:v>63.398000000000003</c:v>
                </c:pt>
                <c:pt idx="29">
                  <c:v>62.445999999999998</c:v>
                </c:pt>
                <c:pt idx="30">
                  <c:v>61.588999999999999</c:v>
                </c:pt>
                <c:pt idx="31">
                  <c:v>60.792000000000002</c:v>
                </c:pt>
                <c:pt idx="32">
                  <c:v>60.091999999999999</c:v>
                </c:pt>
                <c:pt idx="33">
                  <c:v>59.453000000000003</c:v>
                </c:pt>
                <c:pt idx="34">
                  <c:v>58.773000000000003</c:v>
                </c:pt>
                <c:pt idx="35">
                  <c:v>58.465000000000003</c:v>
                </c:pt>
                <c:pt idx="36">
                  <c:v>57.81</c:v>
                </c:pt>
                <c:pt idx="37">
                  <c:v>57.286000000000001</c:v>
                </c:pt>
                <c:pt idx="38">
                  <c:v>56.223999999999997</c:v>
                </c:pt>
                <c:pt idx="39">
                  <c:v>55.795000000000002</c:v>
                </c:pt>
                <c:pt idx="40">
                  <c:v>54.981000000000002</c:v>
                </c:pt>
                <c:pt idx="41">
                  <c:v>54.183999999999997</c:v>
                </c:pt>
                <c:pt idx="42">
                  <c:v>53.651000000000003</c:v>
                </c:pt>
                <c:pt idx="43">
                  <c:v>53.101999999999997</c:v>
                </c:pt>
                <c:pt idx="44">
                  <c:v>52.4</c:v>
                </c:pt>
                <c:pt idx="45">
                  <c:v>51.478000000000002</c:v>
                </c:pt>
                <c:pt idx="46">
                  <c:v>50.581000000000003</c:v>
                </c:pt>
                <c:pt idx="47">
                  <c:v>50.122</c:v>
                </c:pt>
                <c:pt idx="48">
                  <c:v>49.472000000000001</c:v>
                </c:pt>
                <c:pt idx="49">
                  <c:v>48.639000000000003</c:v>
                </c:pt>
                <c:pt idx="50">
                  <c:v>47.887999999999998</c:v>
                </c:pt>
                <c:pt idx="51">
                  <c:v>47.183</c:v>
                </c:pt>
                <c:pt idx="52">
                  <c:v>46.774000000000001</c:v>
                </c:pt>
                <c:pt idx="53">
                  <c:v>46.234999999999999</c:v>
                </c:pt>
                <c:pt idx="54">
                  <c:v>45.832999999999998</c:v>
                </c:pt>
                <c:pt idx="55">
                  <c:v>45.256999999999998</c:v>
                </c:pt>
                <c:pt idx="56">
                  <c:v>44.478999999999999</c:v>
                </c:pt>
                <c:pt idx="57">
                  <c:v>43.585999999999999</c:v>
                </c:pt>
                <c:pt idx="58">
                  <c:v>42.645000000000003</c:v>
                </c:pt>
                <c:pt idx="59">
                  <c:v>41.774000000000001</c:v>
                </c:pt>
                <c:pt idx="60">
                  <c:v>41.656999999999996</c:v>
                </c:pt>
                <c:pt idx="61">
                  <c:v>41.387999999999998</c:v>
                </c:pt>
                <c:pt idx="62">
                  <c:v>40.555</c:v>
                </c:pt>
                <c:pt idx="63">
                  <c:v>39.814</c:v>
                </c:pt>
                <c:pt idx="64">
                  <c:v>39.475000000000001</c:v>
                </c:pt>
                <c:pt idx="65">
                  <c:v>39.286999999999999</c:v>
                </c:pt>
                <c:pt idx="66">
                  <c:v>38.871000000000002</c:v>
                </c:pt>
                <c:pt idx="67">
                  <c:v>37.981000000000002</c:v>
                </c:pt>
                <c:pt idx="68">
                  <c:v>37.024999999999999</c:v>
                </c:pt>
                <c:pt idx="69">
                  <c:v>36.381</c:v>
                </c:pt>
                <c:pt idx="70">
                  <c:v>36.381</c:v>
                </c:pt>
                <c:pt idx="71">
                  <c:v>36.381</c:v>
                </c:pt>
                <c:pt idx="72">
                  <c:v>35.981999999999999</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ser>
          <c:idx val="2"/>
          <c:order val="2"/>
          <c:tx>
            <c:strRef>
              <c:f>Sheet1!$D$1</c:f>
              <c:strCache>
                <c:ptCount val="1"/>
                <c:pt idx="0">
                  <c:v>2009-6/2015 (N=3,549)</c:v>
                </c:pt>
              </c:strCache>
            </c:strRef>
          </c:tx>
          <c:spPr>
            <a:ln w="41275">
              <a:solidFill>
                <a:srgbClr val="FF0000"/>
              </a:solidFill>
            </a:ln>
          </c:spPr>
          <c:marker>
            <c:symbol val="none"/>
          </c:marker>
          <c:xVal>
            <c:numRef>
              <c:f>Sheet1!$A$2:$A$90</c:f>
              <c:numCache>
                <c:formatCode>General</c:formatCode>
                <c:ptCount val="8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1.25</c:v>
                </c:pt>
                <c:pt idx="14">
                  <c:v>1.5</c:v>
                </c:pt>
                <c:pt idx="15">
                  <c:v>1.75</c:v>
                </c:pt>
                <c:pt idx="16">
                  <c:v>2</c:v>
                </c:pt>
                <c:pt idx="17">
                  <c:v>2.25</c:v>
                </c:pt>
                <c:pt idx="18">
                  <c:v>2.5</c:v>
                </c:pt>
                <c:pt idx="19">
                  <c:v>2.75</c:v>
                </c:pt>
                <c:pt idx="20">
                  <c:v>3</c:v>
                </c:pt>
                <c:pt idx="21">
                  <c:v>3.25</c:v>
                </c:pt>
                <c:pt idx="22">
                  <c:v>3.5</c:v>
                </c:pt>
                <c:pt idx="23">
                  <c:v>3.75</c:v>
                </c:pt>
                <c:pt idx="24">
                  <c:v>4</c:v>
                </c:pt>
                <c:pt idx="25">
                  <c:v>4.25</c:v>
                </c:pt>
                <c:pt idx="26">
                  <c:v>4.5</c:v>
                </c:pt>
                <c:pt idx="27">
                  <c:v>4.75</c:v>
                </c:pt>
                <c:pt idx="28">
                  <c:v>5</c:v>
                </c:pt>
                <c:pt idx="29">
                  <c:v>5.25</c:v>
                </c:pt>
                <c:pt idx="30">
                  <c:v>5.5</c:v>
                </c:pt>
                <c:pt idx="31">
                  <c:v>5.75</c:v>
                </c:pt>
                <c:pt idx="32">
                  <c:v>6</c:v>
                </c:pt>
                <c:pt idx="33">
                  <c:v>6.25</c:v>
                </c:pt>
                <c:pt idx="34">
                  <c:v>6.5</c:v>
                </c:pt>
                <c:pt idx="35">
                  <c:v>6.75</c:v>
                </c:pt>
                <c:pt idx="36">
                  <c:v>7</c:v>
                </c:pt>
                <c:pt idx="37">
                  <c:v>7.25</c:v>
                </c:pt>
                <c:pt idx="38">
                  <c:v>7.5</c:v>
                </c:pt>
                <c:pt idx="39">
                  <c:v>7.75</c:v>
                </c:pt>
                <c:pt idx="40">
                  <c:v>8</c:v>
                </c:pt>
                <c:pt idx="41">
                  <c:v>8.25</c:v>
                </c:pt>
                <c:pt idx="42">
                  <c:v>8.5</c:v>
                </c:pt>
                <c:pt idx="43">
                  <c:v>8.75</c:v>
                </c:pt>
                <c:pt idx="44">
                  <c:v>9</c:v>
                </c:pt>
                <c:pt idx="45">
                  <c:v>9.25</c:v>
                </c:pt>
                <c:pt idx="46">
                  <c:v>9.5</c:v>
                </c:pt>
                <c:pt idx="47">
                  <c:v>9.75</c:v>
                </c:pt>
                <c:pt idx="48">
                  <c:v>10</c:v>
                </c:pt>
                <c:pt idx="49">
                  <c:v>10.25</c:v>
                </c:pt>
                <c:pt idx="50">
                  <c:v>10.5</c:v>
                </c:pt>
                <c:pt idx="51">
                  <c:v>10.75</c:v>
                </c:pt>
                <c:pt idx="52">
                  <c:v>11</c:v>
                </c:pt>
                <c:pt idx="53">
                  <c:v>11.25</c:v>
                </c:pt>
                <c:pt idx="54">
                  <c:v>11.5</c:v>
                </c:pt>
                <c:pt idx="55">
                  <c:v>11.75</c:v>
                </c:pt>
                <c:pt idx="56">
                  <c:v>12</c:v>
                </c:pt>
                <c:pt idx="57">
                  <c:v>12.25</c:v>
                </c:pt>
                <c:pt idx="58">
                  <c:v>12.5</c:v>
                </c:pt>
                <c:pt idx="59">
                  <c:v>12.75</c:v>
                </c:pt>
                <c:pt idx="60">
                  <c:v>13</c:v>
                </c:pt>
                <c:pt idx="61">
                  <c:v>13.25</c:v>
                </c:pt>
                <c:pt idx="62">
                  <c:v>13.5</c:v>
                </c:pt>
                <c:pt idx="63">
                  <c:v>13.75</c:v>
                </c:pt>
                <c:pt idx="64">
                  <c:v>14</c:v>
                </c:pt>
                <c:pt idx="65">
                  <c:v>14.25</c:v>
                </c:pt>
                <c:pt idx="66">
                  <c:v>14.5</c:v>
                </c:pt>
                <c:pt idx="67">
                  <c:v>14.75</c:v>
                </c:pt>
                <c:pt idx="68">
                  <c:v>15</c:v>
                </c:pt>
                <c:pt idx="69">
                  <c:v>15.25</c:v>
                </c:pt>
                <c:pt idx="70">
                  <c:v>15.5</c:v>
                </c:pt>
                <c:pt idx="71">
                  <c:v>15.75</c:v>
                </c:pt>
                <c:pt idx="72">
                  <c:v>16</c:v>
                </c:pt>
                <c:pt idx="73">
                  <c:v>16.25</c:v>
                </c:pt>
                <c:pt idx="74">
                  <c:v>16.5</c:v>
                </c:pt>
                <c:pt idx="75">
                  <c:v>16.75</c:v>
                </c:pt>
                <c:pt idx="76">
                  <c:v>17</c:v>
                </c:pt>
                <c:pt idx="77">
                  <c:v>17.25</c:v>
                </c:pt>
                <c:pt idx="78">
                  <c:v>17.5</c:v>
                </c:pt>
                <c:pt idx="79">
                  <c:v>17.75</c:v>
                </c:pt>
                <c:pt idx="80">
                  <c:v>18</c:v>
                </c:pt>
                <c:pt idx="81">
                  <c:v>18.25</c:v>
                </c:pt>
                <c:pt idx="82">
                  <c:v>18.5</c:v>
                </c:pt>
                <c:pt idx="83">
                  <c:v>18.75</c:v>
                </c:pt>
                <c:pt idx="84">
                  <c:v>19</c:v>
                </c:pt>
                <c:pt idx="85">
                  <c:v>19.25</c:v>
                </c:pt>
                <c:pt idx="86">
                  <c:v>19.5</c:v>
                </c:pt>
                <c:pt idx="87">
                  <c:v>19.75</c:v>
                </c:pt>
                <c:pt idx="88">
                  <c:v>20</c:v>
                </c:pt>
              </c:numCache>
            </c:numRef>
          </c:xVal>
          <c:yVal>
            <c:numRef>
              <c:f>Sheet1!$D$2:$D$90</c:f>
              <c:numCache>
                <c:formatCode>General</c:formatCode>
                <c:ptCount val="89"/>
                <c:pt idx="0">
                  <c:v>100</c:v>
                </c:pt>
                <c:pt idx="1">
                  <c:v>96.070999999999998</c:v>
                </c:pt>
                <c:pt idx="2">
                  <c:v>94.578000000000003</c:v>
                </c:pt>
                <c:pt idx="3">
                  <c:v>93.59</c:v>
                </c:pt>
                <c:pt idx="4">
                  <c:v>92.744</c:v>
                </c:pt>
                <c:pt idx="5">
                  <c:v>91.951999999999998</c:v>
                </c:pt>
                <c:pt idx="6">
                  <c:v>91.659000000000006</c:v>
                </c:pt>
                <c:pt idx="7">
                  <c:v>91.01</c:v>
                </c:pt>
                <c:pt idx="8">
                  <c:v>90.39</c:v>
                </c:pt>
                <c:pt idx="9">
                  <c:v>89.796999999999997</c:v>
                </c:pt>
                <c:pt idx="10">
                  <c:v>89.024000000000001</c:v>
                </c:pt>
                <c:pt idx="11">
                  <c:v>88.486999999999995</c:v>
                </c:pt>
                <c:pt idx="12">
                  <c:v>87.944999999999993</c:v>
                </c:pt>
                <c:pt idx="13">
                  <c:v>86.418000000000006</c:v>
                </c:pt>
                <c:pt idx="14">
                  <c:v>84.625</c:v>
                </c:pt>
                <c:pt idx="15">
                  <c:v>83.102000000000004</c:v>
                </c:pt>
                <c:pt idx="16">
                  <c:v>81.840999999999994</c:v>
                </c:pt>
                <c:pt idx="17">
                  <c:v>80.403999999999996</c:v>
                </c:pt>
                <c:pt idx="18">
                  <c:v>78.614999999999995</c:v>
                </c:pt>
                <c:pt idx="19">
                  <c:v>77.308000000000007</c:v>
                </c:pt>
                <c:pt idx="20">
                  <c:v>76.356999999999999</c:v>
                </c:pt>
                <c:pt idx="21">
                  <c:v>75.016999999999996</c:v>
                </c:pt>
                <c:pt idx="22">
                  <c:v>73.930999999999997</c:v>
                </c:pt>
                <c:pt idx="23">
                  <c:v>72.974999999999994</c:v>
                </c:pt>
                <c:pt idx="24">
                  <c:v>72.171000000000006</c:v>
                </c:pt>
                <c:pt idx="25">
                  <c:v>71.566999999999993</c:v>
                </c:pt>
                <c:pt idx="26">
                  <c:v>70.492999999999995</c:v>
                </c:pt>
                <c:pt idx="27">
                  <c:v>69.070999999999998</c:v>
                </c:pt>
                <c:pt idx="28">
                  <c:v>68.082999999999998</c:v>
                </c:pt>
                <c:pt idx="29">
                  <c:v>67.132000000000005</c:v>
                </c:pt>
                <c:pt idx="30">
                  <c:v>66.194999999999993</c:v>
                </c:pt>
                <c:pt idx="31">
                  <c:v>65.435000000000002</c:v>
                </c:pt>
                <c:pt idx="32">
                  <c:v>64.816000000000003</c:v>
                </c:pt>
                <c:pt idx="33">
                  <c:v>#N/A</c:v>
                </c:pt>
                <c:pt idx="34">
                  <c:v>#N/A</c:v>
                </c:pt>
                <c:pt idx="35">
                  <c:v>#N/A</c:v>
                </c:pt>
                <c:pt idx="36">
                  <c:v>#N/A</c:v>
                </c:pt>
                <c:pt idx="37">
                  <c:v>#N/A</c:v>
                </c:pt>
                <c:pt idx="38">
                  <c:v>#N/A</c:v>
                </c:pt>
                <c:pt idx="39">
                  <c:v>#N/A</c:v>
                </c:pt>
                <c:pt idx="40">
                  <c:v>#N/A</c:v>
                </c:pt>
                <c:pt idx="41">
                  <c:v>#N/A</c:v>
                </c:pt>
                <c:pt idx="42">
                  <c:v>#N/A</c:v>
                </c:pt>
                <c:pt idx="43">
                  <c:v>#N/A</c:v>
                </c:pt>
                <c:pt idx="44">
                  <c:v>#N/A</c:v>
                </c:pt>
                <c:pt idx="45">
                  <c:v>#N/A</c:v>
                </c:pt>
                <c:pt idx="46">
                  <c:v>#N/A</c:v>
                </c:pt>
                <c:pt idx="47">
                  <c:v>#N/A</c:v>
                </c:pt>
                <c:pt idx="48">
                  <c:v>#N/A</c:v>
                </c:pt>
                <c:pt idx="49">
                  <c:v>#N/A</c:v>
                </c:pt>
                <c:pt idx="50">
                  <c:v>#N/A</c:v>
                </c:pt>
                <c:pt idx="51">
                  <c:v>#N/A</c:v>
                </c:pt>
                <c:pt idx="52">
                  <c:v>#N/A</c:v>
                </c:pt>
                <c:pt idx="53">
                  <c:v>#N/A</c:v>
                </c:pt>
                <c:pt idx="54">
                  <c:v>#N/A</c:v>
                </c:pt>
                <c:pt idx="55">
                  <c:v>#N/A</c:v>
                </c:pt>
                <c:pt idx="56">
                  <c:v>#N/A</c:v>
                </c:pt>
                <c:pt idx="57">
                  <c:v>#N/A</c:v>
                </c:pt>
                <c:pt idx="58">
                  <c:v>#N/A</c:v>
                </c:pt>
                <c:pt idx="59">
                  <c:v>#N/A</c:v>
                </c:pt>
                <c:pt idx="60">
                  <c:v>#N/A</c:v>
                </c:pt>
                <c:pt idx="61">
                  <c:v>#N/A</c:v>
                </c:pt>
                <c:pt idx="62">
                  <c:v>#N/A</c:v>
                </c:pt>
                <c:pt idx="63">
                  <c:v>#N/A</c:v>
                </c:pt>
                <c:pt idx="64">
                  <c:v>#N/A</c:v>
                </c:pt>
                <c:pt idx="65">
                  <c:v>#N/A</c:v>
                </c:pt>
                <c:pt idx="66">
                  <c:v>#N/A</c:v>
                </c:pt>
                <c:pt idx="67">
                  <c:v>#N/A</c:v>
                </c:pt>
                <c:pt idx="68">
                  <c:v>#N/A</c:v>
                </c:pt>
                <c:pt idx="69">
                  <c:v>#N/A</c:v>
                </c:pt>
                <c:pt idx="70">
                  <c:v>#N/A</c:v>
                </c:pt>
                <c:pt idx="71">
                  <c:v>#N/A</c:v>
                </c:pt>
                <c:pt idx="72">
                  <c:v>#N/A</c:v>
                </c:pt>
                <c:pt idx="73">
                  <c:v>#N/A</c:v>
                </c:pt>
                <c:pt idx="74">
                  <c:v>#N/A</c:v>
                </c:pt>
                <c:pt idx="75">
                  <c:v>#N/A</c:v>
                </c:pt>
                <c:pt idx="76">
                  <c:v>#N/A</c:v>
                </c:pt>
                <c:pt idx="77">
                  <c:v>#N/A</c:v>
                </c:pt>
                <c:pt idx="78">
                  <c:v>#N/A</c:v>
                </c:pt>
                <c:pt idx="79">
                  <c:v>#N/A</c:v>
                </c:pt>
                <c:pt idx="80">
                  <c:v>#N/A</c:v>
                </c:pt>
                <c:pt idx="81">
                  <c:v>#N/A</c:v>
                </c:pt>
                <c:pt idx="82">
                  <c:v>#N/A</c:v>
                </c:pt>
                <c:pt idx="83">
                  <c:v>#N/A</c:v>
                </c:pt>
                <c:pt idx="84">
                  <c:v>#N/A</c:v>
                </c:pt>
                <c:pt idx="85">
                  <c:v>#N/A</c:v>
                </c:pt>
                <c:pt idx="86">
                  <c:v>#N/A</c:v>
                </c:pt>
                <c:pt idx="87">
                  <c:v>#N/A</c:v>
                </c:pt>
                <c:pt idx="88">
                  <c:v>#N/A</c:v>
                </c:pt>
              </c:numCache>
            </c:numRef>
          </c:yVal>
          <c:smooth val="0"/>
        </c:ser>
        <c:dLbls>
          <c:showLegendKey val="0"/>
          <c:showVal val="0"/>
          <c:showCatName val="0"/>
          <c:showSerName val="0"/>
          <c:showPercent val="0"/>
          <c:showBubbleSize val="0"/>
        </c:dLbls>
        <c:axId val="600559136"/>
        <c:axId val="600559528"/>
      </c:scatterChart>
      <c:valAx>
        <c:axId val="600559136"/>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59528"/>
        <c:crosses val="autoZero"/>
        <c:crossBetween val="midCat"/>
        <c:majorUnit val="1"/>
      </c:valAx>
      <c:valAx>
        <c:axId val="600559528"/>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59136"/>
        <c:crosses val="autoZero"/>
        <c:crossBetween val="midCat"/>
        <c:majorUnit val="25"/>
      </c:valAx>
      <c:spPr>
        <a:solidFill>
          <a:schemeClr val="bg2"/>
        </a:solidFill>
        <a:ln>
          <a:solidFill>
            <a:schemeClr val="tx1"/>
          </a:solidFill>
        </a:ln>
      </c:spPr>
    </c:plotArea>
    <c:legend>
      <c:legendPos val="r"/>
      <c:layout>
        <c:manualLayout>
          <c:xMode val="edge"/>
          <c:yMode val="edge"/>
          <c:x val="0.60897486818572455"/>
          <c:y val="3.2501968503937016E-2"/>
          <c:w val="0.35562690172577988"/>
          <c:h val="0.230282589676292"/>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8707406139449959E-2"/>
          <c:y val="2.8954382462755602E-2"/>
          <c:w val="0.88744356955380577"/>
          <c:h val="0.68312355841883465"/>
        </c:manualLayout>
      </c:layout>
      <c:barChart>
        <c:barDir val="col"/>
        <c:grouping val="stacked"/>
        <c:varyColors val="0"/>
        <c:ser>
          <c:idx val="0"/>
          <c:order val="0"/>
          <c:tx>
            <c:strRef>
              <c:f>Sheet1!$B$1</c:f>
              <c:strCache>
                <c:ptCount val="1"/>
                <c:pt idx="0">
                  <c:v>Rejection</c:v>
                </c:pt>
              </c:strCache>
            </c:strRef>
          </c:tx>
          <c:spPr>
            <a:gradFill flip="none" rotWithShape="1">
              <a:gsLst>
                <a:gs pos="0">
                  <a:srgbClr val="008000"/>
                </a:gs>
                <a:gs pos="50000">
                  <a:srgbClr val="00FF00"/>
                </a:gs>
                <a:gs pos="100000">
                  <a:srgbClr val="008000"/>
                </a:gs>
              </a:gsLst>
              <a:lin ang="0" scaled="1"/>
              <a:tileRect/>
            </a:gradFill>
            <a:ln>
              <a:solidFill>
                <a:schemeClr val="bg2"/>
              </a:solidFill>
            </a:ln>
          </c:spPr>
          <c:invertIfNegative val="0"/>
          <c:cat>
            <c:strRef>
              <c:f>Sheet1!$A$2:$A$11</c:f>
              <c:strCache>
                <c:ptCount val="10"/>
                <c:pt idx="0">
                  <c:v>Overall (N=17,058)</c:v>
                </c:pt>
                <c:pt idx="1">
                  <c:v> </c:v>
                </c:pt>
                <c:pt idx="2">
                  <c:v>18-34 (N=2,119)</c:v>
                </c:pt>
                <c:pt idx="3">
                  <c:v>35-49 (N=2,553)</c:v>
                </c:pt>
                <c:pt idx="4">
                  <c:v>50-59 (N=4,985)</c:v>
                </c:pt>
                <c:pt idx="5">
                  <c:v>60-65 (N=4,608)</c:v>
                </c:pt>
                <c:pt idx="6">
                  <c:v>66+ (N=2,793)</c:v>
                </c:pt>
                <c:pt idx="7">
                  <c:v> </c:v>
                </c:pt>
                <c:pt idx="8">
                  <c:v>Female (N=7,133)</c:v>
                </c:pt>
                <c:pt idx="9">
                  <c:v>Male (N=9,925)</c:v>
                </c:pt>
              </c:strCache>
            </c:strRef>
          </c:cat>
          <c:val>
            <c:numRef>
              <c:f>Sheet1!$B$2:$B$11</c:f>
              <c:numCache>
                <c:formatCode>General</c:formatCode>
                <c:ptCount val="10"/>
                <c:pt idx="0">
                  <c:v>28.0748</c:v>
                </c:pt>
                <c:pt idx="1">
                  <c:v>0</c:v>
                </c:pt>
                <c:pt idx="2">
                  <c:v>32.326599999999999</c:v>
                </c:pt>
                <c:pt idx="3">
                  <c:v>27.105399999999999</c:v>
                </c:pt>
                <c:pt idx="4">
                  <c:v>28.666</c:v>
                </c:pt>
                <c:pt idx="5">
                  <c:v>26.1936</c:v>
                </c:pt>
                <c:pt idx="6">
                  <c:v>27.7837</c:v>
                </c:pt>
                <c:pt idx="7">
                  <c:v>0</c:v>
                </c:pt>
                <c:pt idx="8">
                  <c:v>27.982600000000001</c:v>
                </c:pt>
                <c:pt idx="9">
                  <c:v>28.141100000000002</c:v>
                </c:pt>
              </c:numCache>
            </c:numRef>
          </c:val>
        </c:ser>
        <c:dLbls>
          <c:showLegendKey val="0"/>
          <c:showVal val="0"/>
          <c:showCatName val="0"/>
          <c:showSerName val="0"/>
          <c:showPercent val="0"/>
          <c:showBubbleSize val="0"/>
        </c:dLbls>
        <c:gapWidth val="50"/>
        <c:overlap val="100"/>
        <c:axId val="600560312"/>
        <c:axId val="600560704"/>
      </c:barChart>
      <c:catAx>
        <c:axId val="600560312"/>
        <c:scaling>
          <c:orientation val="minMax"/>
        </c:scaling>
        <c:delete val="0"/>
        <c:axPos val="b"/>
        <c:numFmt formatCode="General" sourceLinked="1"/>
        <c:majorTickMark val="out"/>
        <c:minorTickMark val="none"/>
        <c:tickLblPos val="nextTo"/>
        <c:txPr>
          <a:bodyPr rot="0"/>
          <a:lstStyle/>
          <a:p>
            <a:pPr>
              <a:defRPr sz="1200" b="1"/>
            </a:pPr>
            <a:endParaRPr lang="en-US"/>
          </a:p>
        </c:txPr>
        <c:crossAx val="600560704"/>
        <c:crosses val="autoZero"/>
        <c:auto val="1"/>
        <c:lblAlgn val="ctr"/>
        <c:lblOffset val="100"/>
        <c:tickLblSkip val="1"/>
        <c:noMultiLvlLbl val="0"/>
      </c:catAx>
      <c:valAx>
        <c:axId val="600560704"/>
        <c:scaling>
          <c:orientation val="minMax"/>
          <c:max val="50"/>
        </c:scaling>
        <c:delete val="0"/>
        <c:axPos val="l"/>
        <c:majorGridlines>
          <c:spPr>
            <a:ln>
              <a:prstDash val="sysDash"/>
            </a:ln>
          </c:spPr>
        </c:majorGridlines>
        <c:numFmt formatCode="General" sourceLinked="1"/>
        <c:majorTickMark val="out"/>
        <c:minorTickMark val="none"/>
        <c:tickLblPos val="nextTo"/>
        <c:txPr>
          <a:bodyPr/>
          <a:lstStyle/>
          <a:p>
            <a:pPr>
              <a:defRPr sz="1400" b="1"/>
            </a:pPr>
            <a:endParaRPr lang="en-US"/>
          </a:p>
        </c:txPr>
        <c:crossAx val="600560312"/>
        <c:crosses val="autoZero"/>
        <c:crossBetween val="between"/>
        <c:majorUnit val="10"/>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userShapes r:id="rId2"/>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561679790026241E-2"/>
          <c:y val="2.8954382462755602E-2"/>
          <c:w val="0.88019719274221153"/>
          <c:h val="0.68312355841883465"/>
        </c:manualLayout>
      </c:layout>
      <c:barChart>
        <c:barDir val="col"/>
        <c:grouping val="stacked"/>
        <c:varyColors val="0"/>
        <c:ser>
          <c:idx val="0"/>
          <c:order val="0"/>
          <c:tx>
            <c:strRef>
              <c:f>Sheet1!$B$1</c:f>
              <c:strCache>
                <c:ptCount val="1"/>
                <c:pt idx="0">
                  <c:v>Rejection</c:v>
                </c:pt>
              </c:strCache>
            </c:strRef>
          </c:tx>
          <c:spPr>
            <a:gradFill flip="none" rotWithShape="1">
              <a:gsLst>
                <a:gs pos="0">
                  <a:srgbClr val="008000"/>
                </a:gs>
                <a:gs pos="50000">
                  <a:srgbClr val="00FF00"/>
                </a:gs>
                <a:gs pos="100000">
                  <a:srgbClr val="008000"/>
                </a:gs>
              </a:gsLst>
              <a:lin ang="0" scaled="1"/>
              <a:tileRect/>
            </a:gradFill>
            <a:ln>
              <a:solidFill>
                <a:schemeClr val="bg2"/>
              </a:solidFill>
            </a:ln>
          </c:spPr>
          <c:invertIfNegative val="0"/>
          <c:cat>
            <c:strRef>
              <c:f>Sheet1!$A$2:$A$11</c:f>
              <c:strCache>
                <c:ptCount val="10"/>
                <c:pt idx="0">
                  <c:v>Overall (N=17,058)</c:v>
                </c:pt>
                <c:pt idx="1">
                  <c:v> </c:v>
                </c:pt>
                <c:pt idx="2">
                  <c:v>18-34 (N=2,119)</c:v>
                </c:pt>
                <c:pt idx="3">
                  <c:v>35-49 (N=2,553)</c:v>
                </c:pt>
                <c:pt idx="4">
                  <c:v>50-59 (N=4,985)</c:v>
                </c:pt>
                <c:pt idx="5">
                  <c:v>60-65 (N=4,608)</c:v>
                </c:pt>
                <c:pt idx="6">
                  <c:v>66+ (N=2,793)</c:v>
                </c:pt>
                <c:pt idx="7">
                  <c:v> </c:v>
                </c:pt>
                <c:pt idx="8">
                  <c:v>Female (N=7,133)</c:v>
                </c:pt>
                <c:pt idx="9">
                  <c:v>Male (N=9,925)</c:v>
                </c:pt>
              </c:strCache>
            </c:strRef>
          </c:cat>
          <c:val>
            <c:numRef>
              <c:f>Sheet1!$B$2:$B$11</c:f>
              <c:numCache>
                <c:formatCode>General</c:formatCode>
                <c:ptCount val="10"/>
                <c:pt idx="0">
                  <c:v>31.556999999999999</c:v>
                </c:pt>
                <c:pt idx="1">
                  <c:v>0</c:v>
                </c:pt>
                <c:pt idx="2">
                  <c:v>35.677199999999999</c:v>
                </c:pt>
                <c:pt idx="3">
                  <c:v>30.904800000000002</c:v>
                </c:pt>
                <c:pt idx="4">
                  <c:v>31.995999999999999</c:v>
                </c:pt>
                <c:pt idx="5">
                  <c:v>29.730899999999998</c:v>
                </c:pt>
                <c:pt idx="6">
                  <c:v>31.256699999999999</c:v>
                </c:pt>
                <c:pt idx="7">
                  <c:v>0</c:v>
                </c:pt>
                <c:pt idx="8">
                  <c:v>31.417400000000001</c:v>
                </c:pt>
                <c:pt idx="9">
                  <c:v>31.657399999999999</c:v>
                </c:pt>
              </c:numCache>
            </c:numRef>
          </c:val>
        </c:ser>
        <c:dLbls>
          <c:showLegendKey val="0"/>
          <c:showVal val="0"/>
          <c:showCatName val="0"/>
          <c:showSerName val="0"/>
          <c:showPercent val="0"/>
          <c:showBubbleSize val="0"/>
        </c:dLbls>
        <c:gapWidth val="50"/>
        <c:overlap val="100"/>
        <c:axId val="600561488"/>
        <c:axId val="600561880"/>
      </c:barChart>
      <c:catAx>
        <c:axId val="600561488"/>
        <c:scaling>
          <c:orientation val="minMax"/>
        </c:scaling>
        <c:delete val="0"/>
        <c:axPos val="b"/>
        <c:numFmt formatCode="General" sourceLinked="1"/>
        <c:majorTickMark val="out"/>
        <c:minorTickMark val="none"/>
        <c:tickLblPos val="nextTo"/>
        <c:txPr>
          <a:bodyPr rot="0"/>
          <a:lstStyle/>
          <a:p>
            <a:pPr>
              <a:defRPr sz="1200" b="1"/>
            </a:pPr>
            <a:endParaRPr lang="en-US"/>
          </a:p>
        </c:txPr>
        <c:crossAx val="600561880"/>
        <c:crosses val="autoZero"/>
        <c:auto val="1"/>
        <c:lblAlgn val="ctr"/>
        <c:lblOffset val="100"/>
        <c:tickLblSkip val="1"/>
        <c:noMultiLvlLbl val="0"/>
      </c:catAx>
      <c:valAx>
        <c:axId val="600561880"/>
        <c:scaling>
          <c:orientation val="minMax"/>
          <c:max val="50"/>
        </c:scaling>
        <c:delete val="0"/>
        <c:axPos val="l"/>
        <c:majorGridlines>
          <c:spPr>
            <a:ln>
              <a:prstDash val="sysDash"/>
            </a:ln>
          </c:spPr>
        </c:majorGridlines>
        <c:numFmt formatCode="General" sourceLinked="1"/>
        <c:majorTickMark val="out"/>
        <c:minorTickMark val="none"/>
        <c:tickLblPos val="nextTo"/>
        <c:txPr>
          <a:bodyPr/>
          <a:lstStyle/>
          <a:p>
            <a:pPr>
              <a:defRPr sz="1400" b="1"/>
            </a:pPr>
            <a:endParaRPr lang="en-US"/>
          </a:p>
        </c:txPr>
        <c:crossAx val="600561488"/>
        <c:crosses val="autoZero"/>
        <c:crossBetween val="between"/>
        <c:majorUnit val="10"/>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userShapes r:id="rId2"/>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64407166495512"/>
          <c:y val="2.8954382462755602E-2"/>
          <c:w val="0.88777222412415868"/>
          <c:h val="0.7493000231588699"/>
        </c:manualLayout>
      </c:layout>
      <c:barChart>
        <c:barDir val="col"/>
        <c:grouping val="clustered"/>
        <c:varyColors val="0"/>
        <c:ser>
          <c:idx val="0"/>
          <c:order val="0"/>
          <c:tx>
            <c:strRef>
              <c:f>Sheet1!$B$1</c:f>
              <c:strCache>
                <c:ptCount val="1"/>
                <c:pt idx="0">
                  <c:v>Primary (N=16,389)</c:v>
                </c:pt>
              </c:strCache>
            </c:strRef>
          </c:tx>
          <c:spPr>
            <a:gradFill flip="none" rotWithShape="1">
              <a:gsLst>
                <a:gs pos="0">
                  <a:srgbClr val="009999"/>
                </a:gs>
                <a:gs pos="50000">
                  <a:srgbClr val="00FFFF"/>
                </a:gs>
                <a:gs pos="100000">
                  <a:srgbClr val="009999"/>
                </a:gs>
              </a:gsLst>
              <a:lin ang="0" scaled="1"/>
              <a:tileRect/>
            </a:gradFill>
            <a:ln>
              <a:solidFill>
                <a:schemeClr val="bg2"/>
              </a:solidFill>
            </a:ln>
          </c:spPr>
          <c:invertIfNegative val="0"/>
          <c:cat>
            <c:strRef>
              <c:f>Sheet1!$A$2:$A$11</c:f>
              <c:strCache>
                <c:ptCount val="10"/>
                <c:pt idx="0">
                  <c:v>Overall</c:v>
                </c:pt>
                <c:pt idx="1">
                  <c:v> </c:v>
                </c:pt>
                <c:pt idx="2">
                  <c:v>18-34</c:v>
                </c:pt>
                <c:pt idx="3">
                  <c:v>35-49</c:v>
                </c:pt>
                <c:pt idx="4">
                  <c:v>50-59</c:v>
                </c:pt>
                <c:pt idx="5">
                  <c:v>60-65</c:v>
                </c:pt>
                <c:pt idx="6">
                  <c:v>66+</c:v>
                </c:pt>
                <c:pt idx="7">
                  <c:v> </c:v>
                </c:pt>
                <c:pt idx="8">
                  <c:v>Female</c:v>
                </c:pt>
                <c:pt idx="9">
                  <c:v>Male</c:v>
                </c:pt>
              </c:strCache>
            </c:strRef>
          </c:cat>
          <c:val>
            <c:numRef>
              <c:f>Sheet1!$B$2:$B$11</c:f>
              <c:numCache>
                <c:formatCode>General</c:formatCode>
                <c:ptCount val="10"/>
                <c:pt idx="0">
                  <c:v>28.067599999999999</c:v>
                </c:pt>
                <c:pt idx="1">
                  <c:v>0</c:v>
                </c:pt>
                <c:pt idx="2">
                  <c:v>32.113399999999999</c:v>
                </c:pt>
                <c:pt idx="3">
                  <c:v>27.594799999999999</c:v>
                </c:pt>
                <c:pt idx="4">
                  <c:v>28.571400000000001</c:v>
                </c:pt>
                <c:pt idx="5">
                  <c:v>26.218599999999999</c:v>
                </c:pt>
                <c:pt idx="6">
                  <c:v>27.7636</c:v>
                </c:pt>
                <c:pt idx="7">
                  <c:v>0</c:v>
                </c:pt>
                <c:pt idx="8">
                  <c:v>27.995899999999999</c:v>
                </c:pt>
                <c:pt idx="9">
                  <c:v>28.1188</c:v>
                </c:pt>
              </c:numCache>
            </c:numRef>
          </c:val>
        </c:ser>
        <c:ser>
          <c:idx val="1"/>
          <c:order val="1"/>
          <c:tx>
            <c:strRef>
              <c:f>Sheet1!$C$1</c:f>
              <c:strCache>
                <c:ptCount val="1"/>
                <c:pt idx="0">
                  <c:v>First Retransplant (N=656)</c:v>
                </c:pt>
              </c:strCache>
            </c:strRef>
          </c:tx>
          <c:spPr>
            <a:gradFill>
              <a:gsLst>
                <a:gs pos="0">
                  <a:srgbClr val="CC6600"/>
                </a:gs>
                <a:gs pos="50000">
                  <a:srgbClr val="FF9900"/>
                </a:gs>
                <a:gs pos="100000">
                  <a:srgbClr val="CC6600"/>
                </a:gs>
              </a:gsLst>
              <a:lin ang="0" scaled="1"/>
            </a:gradFill>
            <a:ln>
              <a:solidFill>
                <a:schemeClr val="bg2"/>
              </a:solidFill>
            </a:ln>
          </c:spPr>
          <c:invertIfNegative val="0"/>
          <c:cat>
            <c:strRef>
              <c:f>Sheet1!$A$2:$A$11</c:f>
              <c:strCache>
                <c:ptCount val="10"/>
                <c:pt idx="0">
                  <c:v>Overall</c:v>
                </c:pt>
                <c:pt idx="1">
                  <c:v> </c:v>
                </c:pt>
                <c:pt idx="2">
                  <c:v>18-34</c:v>
                </c:pt>
                <c:pt idx="3">
                  <c:v>35-49</c:v>
                </c:pt>
                <c:pt idx="4">
                  <c:v>50-59</c:v>
                </c:pt>
                <c:pt idx="5">
                  <c:v>60-65</c:v>
                </c:pt>
                <c:pt idx="6">
                  <c:v>66+</c:v>
                </c:pt>
                <c:pt idx="7">
                  <c:v> </c:v>
                </c:pt>
                <c:pt idx="8">
                  <c:v>Female</c:v>
                </c:pt>
                <c:pt idx="9">
                  <c:v>Male</c:v>
                </c:pt>
              </c:strCache>
            </c:strRef>
          </c:cat>
          <c:val>
            <c:numRef>
              <c:f>Sheet1!$C$2:$C$11</c:f>
              <c:numCache>
                <c:formatCode>General</c:formatCode>
                <c:ptCount val="10"/>
                <c:pt idx="0">
                  <c:v>28.3537</c:v>
                </c:pt>
                <c:pt idx="1">
                  <c:v>0</c:v>
                </c:pt>
                <c:pt idx="2">
                  <c:v>35.632199999999997</c:v>
                </c:pt>
                <c:pt idx="3">
                  <c:v>19.205300000000001</c:v>
                </c:pt>
                <c:pt idx="4">
                  <c:v>31.736499999999999</c:v>
                </c:pt>
                <c:pt idx="5">
                  <c:v>24.7788</c:v>
                </c:pt>
                <c:pt idx="6">
                  <c:v>27.451000000000001</c:v>
                </c:pt>
                <c:pt idx="7">
                  <c:v>0</c:v>
                </c:pt>
                <c:pt idx="8">
                  <c:v>28.052800000000001</c:v>
                </c:pt>
                <c:pt idx="9">
                  <c:v>28.611899999999999</c:v>
                </c:pt>
              </c:numCache>
            </c:numRef>
          </c:val>
        </c:ser>
        <c:dLbls>
          <c:showLegendKey val="0"/>
          <c:showVal val="0"/>
          <c:showCatName val="0"/>
          <c:showSerName val="0"/>
          <c:showPercent val="0"/>
          <c:showBubbleSize val="0"/>
        </c:dLbls>
        <c:gapWidth val="50"/>
        <c:axId val="600545416"/>
        <c:axId val="600545024"/>
      </c:barChart>
      <c:catAx>
        <c:axId val="600545416"/>
        <c:scaling>
          <c:orientation val="minMax"/>
        </c:scaling>
        <c:delete val="0"/>
        <c:axPos val="b"/>
        <c:numFmt formatCode="General" sourceLinked="1"/>
        <c:majorTickMark val="out"/>
        <c:minorTickMark val="none"/>
        <c:tickLblPos val="nextTo"/>
        <c:txPr>
          <a:bodyPr rot="0"/>
          <a:lstStyle/>
          <a:p>
            <a:pPr>
              <a:defRPr sz="1300" b="1"/>
            </a:pPr>
            <a:endParaRPr lang="en-US"/>
          </a:p>
        </c:txPr>
        <c:crossAx val="600545024"/>
        <c:crosses val="autoZero"/>
        <c:auto val="1"/>
        <c:lblAlgn val="ctr"/>
        <c:lblOffset val="100"/>
        <c:noMultiLvlLbl val="0"/>
      </c:catAx>
      <c:valAx>
        <c:axId val="600545024"/>
        <c:scaling>
          <c:orientation val="minMax"/>
          <c:max val="60"/>
        </c:scaling>
        <c:delete val="0"/>
        <c:axPos val="l"/>
        <c:majorGridlines>
          <c:spPr>
            <a:ln>
              <a:prstDash val="sysDash"/>
            </a:ln>
          </c:spPr>
        </c:majorGridlines>
        <c:numFmt formatCode="General" sourceLinked="1"/>
        <c:majorTickMark val="out"/>
        <c:minorTickMark val="none"/>
        <c:tickLblPos val="nextTo"/>
        <c:txPr>
          <a:bodyPr/>
          <a:lstStyle/>
          <a:p>
            <a:pPr>
              <a:defRPr sz="1400" b="1"/>
            </a:pPr>
            <a:endParaRPr lang="en-US"/>
          </a:p>
        </c:txPr>
        <c:crossAx val="600545416"/>
        <c:crosses val="autoZero"/>
        <c:crossBetween val="between"/>
        <c:majorUnit val="10"/>
      </c:valAx>
      <c:spPr>
        <a:solidFill>
          <a:schemeClr val="bg2"/>
        </a:solidFill>
        <a:ln>
          <a:solidFill>
            <a:schemeClr val="tx1"/>
          </a:solidFill>
        </a:ln>
      </c:spPr>
    </c:plotArea>
    <c:legend>
      <c:legendPos val="t"/>
      <c:layout>
        <c:manualLayout>
          <c:xMode val="edge"/>
          <c:yMode val="edge"/>
          <c:x val="0.15682015291566814"/>
          <c:y val="4.4117647058823532E-2"/>
          <c:w val="0.77290539769485322"/>
          <c:h val="8.7235988883742482E-2"/>
        </c:manualLayout>
      </c:layout>
      <c:overlay val="0"/>
      <c:spPr>
        <a:solidFill>
          <a:schemeClr val="bg2"/>
        </a:solidFill>
        <a:ln>
          <a:solidFill>
            <a:schemeClr val="tx1"/>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userShapes r:id="rId2"/>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364407166495512"/>
          <c:y val="2.8954382462755602E-2"/>
          <c:w val="0.88777222412415868"/>
          <c:h val="0.7493000231588699"/>
        </c:manualLayout>
      </c:layout>
      <c:barChart>
        <c:barDir val="col"/>
        <c:grouping val="clustered"/>
        <c:varyColors val="0"/>
        <c:ser>
          <c:idx val="0"/>
          <c:order val="0"/>
          <c:tx>
            <c:strRef>
              <c:f>Sheet1!$B$1</c:f>
              <c:strCache>
                <c:ptCount val="1"/>
                <c:pt idx="0">
                  <c:v>Primary (N=16,389)</c:v>
                </c:pt>
              </c:strCache>
            </c:strRef>
          </c:tx>
          <c:spPr>
            <a:gradFill flip="none" rotWithShape="1">
              <a:gsLst>
                <a:gs pos="0">
                  <a:srgbClr val="009999"/>
                </a:gs>
                <a:gs pos="50000">
                  <a:srgbClr val="00FFFF"/>
                </a:gs>
                <a:gs pos="100000">
                  <a:srgbClr val="009999"/>
                </a:gs>
              </a:gsLst>
              <a:lin ang="0" scaled="1"/>
              <a:tileRect/>
            </a:gradFill>
            <a:ln>
              <a:solidFill>
                <a:schemeClr val="bg2"/>
              </a:solidFill>
            </a:ln>
          </c:spPr>
          <c:invertIfNegative val="0"/>
          <c:cat>
            <c:strRef>
              <c:f>Sheet1!$A$2:$A$11</c:f>
              <c:strCache>
                <c:ptCount val="10"/>
                <c:pt idx="0">
                  <c:v>Overall</c:v>
                </c:pt>
                <c:pt idx="1">
                  <c:v> </c:v>
                </c:pt>
                <c:pt idx="2">
                  <c:v>18-34</c:v>
                </c:pt>
                <c:pt idx="3">
                  <c:v>35-49</c:v>
                </c:pt>
                <c:pt idx="4">
                  <c:v>50-59</c:v>
                </c:pt>
                <c:pt idx="5">
                  <c:v>60-65</c:v>
                </c:pt>
                <c:pt idx="6">
                  <c:v>66+</c:v>
                </c:pt>
                <c:pt idx="7">
                  <c:v> </c:v>
                </c:pt>
                <c:pt idx="8">
                  <c:v>Female</c:v>
                </c:pt>
                <c:pt idx="9">
                  <c:v>Male</c:v>
                </c:pt>
              </c:strCache>
            </c:strRef>
          </c:cat>
          <c:val>
            <c:numRef>
              <c:f>Sheet1!$B$2:$B$11</c:f>
              <c:numCache>
                <c:formatCode>General</c:formatCode>
                <c:ptCount val="10"/>
                <c:pt idx="0">
                  <c:v>31.545500000000001</c:v>
                </c:pt>
                <c:pt idx="1">
                  <c:v>0</c:v>
                </c:pt>
                <c:pt idx="2">
                  <c:v>35.567</c:v>
                </c:pt>
                <c:pt idx="3">
                  <c:v>31.388100000000001</c:v>
                </c:pt>
                <c:pt idx="4">
                  <c:v>31.872900000000001</c:v>
                </c:pt>
                <c:pt idx="5">
                  <c:v>29.757400000000001</c:v>
                </c:pt>
                <c:pt idx="6">
                  <c:v>31.193000000000001</c:v>
                </c:pt>
                <c:pt idx="7">
                  <c:v>0</c:v>
                </c:pt>
                <c:pt idx="8">
                  <c:v>31.423999999999999</c:v>
                </c:pt>
                <c:pt idx="9">
                  <c:v>31.632300000000001</c:v>
                </c:pt>
              </c:numCache>
            </c:numRef>
          </c:val>
        </c:ser>
        <c:ser>
          <c:idx val="1"/>
          <c:order val="1"/>
          <c:tx>
            <c:strRef>
              <c:f>Sheet1!$C$1</c:f>
              <c:strCache>
                <c:ptCount val="1"/>
                <c:pt idx="0">
                  <c:v>First Retransplant (N=656)</c:v>
                </c:pt>
              </c:strCache>
            </c:strRef>
          </c:tx>
          <c:spPr>
            <a:gradFill>
              <a:gsLst>
                <a:gs pos="0">
                  <a:srgbClr val="CC6600"/>
                </a:gs>
                <a:gs pos="50000">
                  <a:srgbClr val="FF9900"/>
                </a:gs>
                <a:gs pos="100000">
                  <a:srgbClr val="CC6600"/>
                </a:gs>
              </a:gsLst>
              <a:lin ang="0" scaled="1"/>
            </a:gradFill>
            <a:ln>
              <a:solidFill>
                <a:schemeClr val="bg2"/>
              </a:solidFill>
            </a:ln>
          </c:spPr>
          <c:invertIfNegative val="0"/>
          <c:cat>
            <c:strRef>
              <c:f>Sheet1!$A$2:$A$11</c:f>
              <c:strCache>
                <c:ptCount val="10"/>
                <c:pt idx="0">
                  <c:v>Overall</c:v>
                </c:pt>
                <c:pt idx="1">
                  <c:v> </c:v>
                </c:pt>
                <c:pt idx="2">
                  <c:v>18-34</c:v>
                </c:pt>
                <c:pt idx="3">
                  <c:v>35-49</c:v>
                </c:pt>
                <c:pt idx="4">
                  <c:v>50-59</c:v>
                </c:pt>
                <c:pt idx="5">
                  <c:v>60-65</c:v>
                </c:pt>
                <c:pt idx="6">
                  <c:v>66+</c:v>
                </c:pt>
                <c:pt idx="7">
                  <c:v> </c:v>
                </c:pt>
                <c:pt idx="8">
                  <c:v>Female</c:v>
                </c:pt>
                <c:pt idx="9">
                  <c:v>Male</c:v>
                </c:pt>
              </c:strCache>
            </c:strRef>
          </c:cat>
          <c:val>
            <c:numRef>
              <c:f>Sheet1!$C$2:$C$11</c:f>
              <c:numCache>
                <c:formatCode>General</c:formatCode>
                <c:ptCount val="10"/>
                <c:pt idx="0">
                  <c:v>32.0122</c:v>
                </c:pt>
                <c:pt idx="1">
                  <c:v>0</c:v>
                </c:pt>
                <c:pt idx="2">
                  <c:v>37.930999999999997</c:v>
                </c:pt>
                <c:pt idx="3">
                  <c:v>23.178799999999999</c:v>
                </c:pt>
                <c:pt idx="4">
                  <c:v>35.928100000000001</c:v>
                </c:pt>
                <c:pt idx="5">
                  <c:v>28.3186</c:v>
                </c:pt>
                <c:pt idx="6">
                  <c:v>33.333300000000001</c:v>
                </c:pt>
                <c:pt idx="7">
                  <c:v>0</c:v>
                </c:pt>
                <c:pt idx="8">
                  <c:v>31.683199999999999</c:v>
                </c:pt>
                <c:pt idx="9">
                  <c:v>32.294600000000003</c:v>
                </c:pt>
              </c:numCache>
            </c:numRef>
          </c:val>
        </c:ser>
        <c:dLbls>
          <c:showLegendKey val="0"/>
          <c:showVal val="0"/>
          <c:showCatName val="0"/>
          <c:showSerName val="0"/>
          <c:showPercent val="0"/>
          <c:showBubbleSize val="0"/>
        </c:dLbls>
        <c:gapWidth val="50"/>
        <c:axId val="600544240"/>
        <c:axId val="600562664"/>
      </c:barChart>
      <c:catAx>
        <c:axId val="600544240"/>
        <c:scaling>
          <c:orientation val="minMax"/>
        </c:scaling>
        <c:delete val="0"/>
        <c:axPos val="b"/>
        <c:numFmt formatCode="General" sourceLinked="1"/>
        <c:majorTickMark val="out"/>
        <c:minorTickMark val="none"/>
        <c:tickLblPos val="nextTo"/>
        <c:txPr>
          <a:bodyPr rot="0"/>
          <a:lstStyle/>
          <a:p>
            <a:pPr>
              <a:defRPr sz="1300" b="1"/>
            </a:pPr>
            <a:endParaRPr lang="en-US"/>
          </a:p>
        </c:txPr>
        <c:crossAx val="600562664"/>
        <c:crosses val="autoZero"/>
        <c:auto val="1"/>
        <c:lblAlgn val="ctr"/>
        <c:lblOffset val="100"/>
        <c:noMultiLvlLbl val="0"/>
      </c:catAx>
      <c:valAx>
        <c:axId val="600562664"/>
        <c:scaling>
          <c:orientation val="minMax"/>
          <c:max val="60"/>
        </c:scaling>
        <c:delete val="0"/>
        <c:axPos val="l"/>
        <c:majorGridlines>
          <c:spPr>
            <a:ln>
              <a:prstDash val="sysDash"/>
            </a:ln>
          </c:spPr>
        </c:majorGridlines>
        <c:numFmt formatCode="General" sourceLinked="1"/>
        <c:majorTickMark val="out"/>
        <c:minorTickMark val="none"/>
        <c:tickLblPos val="nextTo"/>
        <c:txPr>
          <a:bodyPr/>
          <a:lstStyle/>
          <a:p>
            <a:pPr>
              <a:defRPr sz="1400" b="1"/>
            </a:pPr>
            <a:endParaRPr lang="en-US"/>
          </a:p>
        </c:txPr>
        <c:crossAx val="600544240"/>
        <c:crosses val="autoZero"/>
        <c:crossBetween val="between"/>
        <c:majorUnit val="10"/>
      </c:valAx>
      <c:spPr>
        <a:solidFill>
          <a:schemeClr val="bg2"/>
        </a:solidFill>
        <a:ln>
          <a:solidFill>
            <a:schemeClr val="tx1"/>
          </a:solidFill>
        </a:ln>
      </c:spPr>
    </c:plotArea>
    <c:legend>
      <c:legendPos val="t"/>
      <c:layout>
        <c:manualLayout>
          <c:xMode val="edge"/>
          <c:yMode val="edge"/>
          <c:x val="0.15682015291566814"/>
          <c:y val="4.4117647058823532E-2"/>
          <c:w val="0.77290539769485322"/>
          <c:h val="8.7235988883742482E-2"/>
        </c:manualLayout>
      </c:layout>
      <c:overlay val="0"/>
      <c:spPr>
        <a:solidFill>
          <a:schemeClr val="bg2"/>
        </a:solidFill>
        <a:ln>
          <a:solidFill>
            <a:schemeClr val="tx1"/>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userShapes r:id="rId2"/>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2.3958223972003489E-2"/>
          <c:w val="0.87737962511323264"/>
          <c:h val="0.84144138232720911"/>
        </c:manualLayout>
      </c:layout>
      <c:scatterChart>
        <c:scatterStyle val="lineMarker"/>
        <c:varyColors val="0"/>
        <c:ser>
          <c:idx val="0"/>
          <c:order val="0"/>
          <c:tx>
            <c:strRef>
              <c:f>Sheet1!$B$1</c:f>
              <c:strCache>
                <c:ptCount val="1"/>
                <c:pt idx="0">
                  <c:v>D(-)/R(-) (N=3,098)</c:v>
                </c:pt>
              </c:strCache>
            </c:strRef>
          </c:tx>
          <c:spPr>
            <a:ln w="41275">
              <a:solidFill>
                <a:srgbClr val="00FFFF"/>
              </a:solidFill>
            </a:ln>
          </c:spPr>
          <c:marker>
            <c:symbol val="none"/>
          </c:marker>
          <c:xVal>
            <c:numRef>
              <c:f>Sheet1!$A$2:$A$27</c:f>
              <c:numCache>
                <c:formatCode>General</c:formatCode>
                <c:ptCount val="2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2</c:v>
                </c:pt>
                <c:pt idx="17">
                  <c:v>3</c:v>
                </c:pt>
                <c:pt idx="18">
                  <c:v>4</c:v>
                </c:pt>
                <c:pt idx="19">
                  <c:v>5</c:v>
                </c:pt>
                <c:pt idx="20">
                  <c:v>6</c:v>
                </c:pt>
                <c:pt idx="21">
                  <c:v>7</c:v>
                </c:pt>
                <c:pt idx="22">
                  <c:v>8</c:v>
                </c:pt>
                <c:pt idx="23">
                  <c:v>9</c:v>
                </c:pt>
                <c:pt idx="24">
                  <c:v>10</c:v>
                </c:pt>
                <c:pt idx="25">
                  <c:v>11</c:v>
                </c:pt>
              </c:numCache>
            </c:numRef>
          </c:xVal>
          <c:yVal>
            <c:numRef>
              <c:f>Sheet1!$B$2:$B$27</c:f>
              <c:numCache>
                <c:formatCode>General</c:formatCode>
                <c:ptCount val="26"/>
                <c:pt idx="0">
                  <c:v>100</c:v>
                </c:pt>
                <c:pt idx="1">
                  <c:v>97.024000000000001</c:v>
                </c:pt>
                <c:pt idx="2">
                  <c:v>95.397999999999996</c:v>
                </c:pt>
                <c:pt idx="3">
                  <c:v>93.929000000000002</c:v>
                </c:pt>
                <c:pt idx="4">
                  <c:v>92.62</c:v>
                </c:pt>
                <c:pt idx="5">
                  <c:v>91.668999999999997</c:v>
                </c:pt>
                <c:pt idx="6">
                  <c:v>90.849000000000004</c:v>
                </c:pt>
                <c:pt idx="7">
                  <c:v>90.224999999999994</c:v>
                </c:pt>
                <c:pt idx="8">
                  <c:v>89.765000000000001</c:v>
                </c:pt>
                <c:pt idx="9">
                  <c:v>89.206000000000003</c:v>
                </c:pt>
                <c:pt idx="10">
                  <c:v>88.644999999999996</c:v>
                </c:pt>
                <c:pt idx="11">
                  <c:v>87.882999999999996</c:v>
                </c:pt>
                <c:pt idx="12">
                  <c:v>87.248999999999995</c:v>
                </c:pt>
                <c:pt idx="13">
                  <c:v>86.661000000000001</c:v>
                </c:pt>
                <c:pt idx="14">
                  <c:v>85.855000000000004</c:v>
                </c:pt>
                <c:pt idx="15">
                  <c:v>84.974999999999994</c:v>
                </c:pt>
                <c:pt idx="16">
                  <c:v>79.599000000000004</c:v>
                </c:pt>
                <c:pt idx="17">
                  <c:v>72.817999999999998</c:v>
                </c:pt>
                <c:pt idx="18">
                  <c:v>66.429000000000002</c:v>
                </c:pt>
                <c:pt idx="19">
                  <c:v>60.951000000000001</c:v>
                </c:pt>
                <c:pt idx="20">
                  <c:v>54.460999999999999</c:v>
                </c:pt>
                <c:pt idx="21">
                  <c:v>48.981000000000002</c:v>
                </c:pt>
                <c:pt idx="22">
                  <c:v>44.286000000000001</c:v>
                </c:pt>
                <c:pt idx="23">
                  <c:v>40.762</c:v>
                </c:pt>
                <c:pt idx="24">
                  <c:v>35.283000000000001</c:v>
                </c:pt>
                <c:pt idx="25">
                  <c:v>32.197000000000003</c:v>
                </c:pt>
              </c:numCache>
            </c:numRef>
          </c:yVal>
          <c:smooth val="0"/>
        </c:ser>
        <c:ser>
          <c:idx val="1"/>
          <c:order val="1"/>
          <c:tx>
            <c:strRef>
              <c:f>Sheet1!$C$1</c:f>
              <c:strCache>
                <c:ptCount val="1"/>
                <c:pt idx="0">
                  <c:v>D(-)/R(+) (N=3,766)</c:v>
                </c:pt>
              </c:strCache>
            </c:strRef>
          </c:tx>
          <c:spPr>
            <a:ln w="41275">
              <a:solidFill>
                <a:srgbClr val="00FF00"/>
              </a:solidFill>
              <a:prstDash val="solid"/>
            </a:ln>
          </c:spPr>
          <c:marker>
            <c:symbol val="none"/>
          </c:marker>
          <c:xVal>
            <c:numRef>
              <c:f>Sheet1!$A$2:$A$27</c:f>
              <c:numCache>
                <c:formatCode>General</c:formatCode>
                <c:ptCount val="2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2</c:v>
                </c:pt>
                <c:pt idx="17">
                  <c:v>3</c:v>
                </c:pt>
                <c:pt idx="18">
                  <c:v>4</c:v>
                </c:pt>
                <c:pt idx="19">
                  <c:v>5</c:v>
                </c:pt>
                <c:pt idx="20">
                  <c:v>6</c:v>
                </c:pt>
                <c:pt idx="21">
                  <c:v>7</c:v>
                </c:pt>
                <c:pt idx="22">
                  <c:v>8</c:v>
                </c:pt>
                <c:pt idx="23">
                  <c:v>9</c:v>
                </c:pt>
                <c:pt idx="24">
                  <c:v>10</c:v>
                </c:pt>
                <c:pt idx="25">
                  <c:v>11</c:v>
                </c:pt>
              </c:numCache>
            </c:numRef>
          </c:xVal>
          <c:yVal>
            <c:numRef>
              <c:f>Sheet1!$C$2:$C$27</c:f>
              <c:numCache>
                <c:formatCode>General</c:formatCode>
                <c:ptCount val="26"/>
                <c:pt idx="0">
                  <c:v>100</c:v>
                </c:pt>
                <c:pt idx="1">
                  <c:v>96.302000000000007</c:v>
                </c:pt>
                <c:pt idx="2">
                  <c:v>94.241</c:v>
                </c:pt>
                <c:pt idx="3">
                  <c:v>93.326999999999998</c:v>
                </c:pt>
                <c:pt idx="4">
                  <c:v>92.168999999999997</c:v>
                </c:pt>
                <c:pt idx="5">
                  <c:v>91.278999999999996</c:v>
                </c:pt>
                <c:pt idx="6">
                  <c:v>90.414000000000001</c:v>
                </c:pt>
                <c:pt idx="7">
                  <c:v>89.414000000000001</c:v>
                </c:pt>
                <c:pt idx="8">
                  <c:v>88.683999999999997</c:v>
                </c:pt>
                <c:pt idx="9">
                  <c:v>87.899000000000001</c:v>
                </c:pt>
                <c:pt idx="10">
                  <c:v>87.356999999999999</c:v>
                </c:pt>
                <c:pt idx="11">
                  <c:v>86.623000000000005</c:v>
                </c:pt>
                <c:pt idx="12">
                  <c:v>86.048000000000002</c:v>
                </c:pt>
                <c:pt idx="13">
                  <c:v>85.144999999999996</c:v>
                </c:pt>
                <c:pt idx="14">
                  <c:v>84.174000000000007</c:v>
                </c:pt>
                <c:pt idx="15">
                  <c:v>83.572000000000003</c:v>
                </c:pt>
                <c:pt idx="16">
                  <c:v>77.626000000000005</c:v>
                </c:pt>
                <c:pt idx="17">
                  <c:v>69.933000000000007</c:v>
                </c:pt>
                <c:pt idx="18">
                  <c:v>63.274999999999999</c:v>
                </c:pt>
                <c:pt idx="19">
                  <c:v>56.524000000000001</c:v>
                </c:pt>
                <c:pt idx="20">
                  <c:v>51.292999999999999</c:v>
                </c:pt>
                <c:pt idx="21">
                  <c:v>46.192</c:v>
                </c:pt>
                <c:pt idx="22">
                  <c:v>40.418999999999997</c:v>
                </c:pt>
                <c:pt idx="23">
                  <c:v>35.960999999999999</c:v>
                </c:pt>
                <c:pt idx="24">
                  <c:v>31.081</c:v>
                </c:pt>
                <c:pt idx="25">
                  <c:v>26.055</c:v>
                </c:pt>
              </c:numCache>
            </c:numRef>
          </c:yVal>
          <c:smooth val="0"/>
        </c:ser>
        <c:ser>
          <c:idx val="2"/>
          <c:order val="2"/>
          <c:tx>
            <c:strRef>
              <c:f>Sheet1!$D$1</c:f>
              <c:strCache>
                <c:ptCount val="1"/>
                <c:pt idx="0">
                  <c:v>D(+)/R(-) (N=4,583)</c:v>
                </c:pt>
              </c:strCache>
            </c:strRef>
          </c:tx>
          <c:spPr>
            <a:ln w="41275">
              <a:solidFill>
                <a:srgbClr val="FF0000"/>
              </a:solidFill>
            </a:ln>
          </c:spPr>
          <c:marker>
            <c:symbol val="none"/>
          </c:marker>
          <c:xVal>
            <c:numRef>
              <c:f>Sheet1!$A$2:$A$27</c:f>
              <c:numCache>
                <c:formatCode>General</c:formatCode>
                <c:ptCount val="2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2</c:v>
                </c:pt>
                <c:pt idx="17">
                  <c:v>3</c:v>
                </c:pt>
                <c:pt idx="18">
                  <c:v>4</c:v>
                </c:pt>
                <c:pt idx="19">
                  <c:v>5</c:v>
                </c:pt>
                <c:pt idx="20">
                  <c:v>6</c:v>
                </c:pt>
                <c:pt idx="21">
                  <c:v>7</c:v>
                </c:pt>
                <c:pt idx="22">
                  <c:v>8</c:v>
                </c:pt>
                <c:pt idx="23">
                  <c:v>9</c:v>
                </c:pt>
                <c:pt idx="24">
                  <c:v>10</c:v>
                </c:pt>
                <c:pt idx="25">
                  <c:v>11</c:v>
                </c:pt>
              </c:numCache>
            </c:numRef>
          </c:xVal>
          <c:yVal>
            <c:numRef>
              <c:f>Sheet1!$D$2:$D$27</c:f>
              <c:numCache>
                <c:formatCode>General</c:formatCode>
                <c:ptCount val="26"/>
                <c:pt idx="0">
                  <c:v>100</c:v>
                </c:pt>
                <c:pt idx="1">
                  <c:v>96.26</c:v>
                </c:pt>
                <c:pt idx="2">
                  <c:v>94.521000000000001</c:v>
                </c:pt>
                <c:pt idx="3">
                  <c:v>93.262</c:v>
                </c:pt>
                <c:pt idx="4">
                  <c:v>91.933999999999997</c:v>
                </c:pt>
                <c:pt idx="5">
                  <c:v>90.715000000000003</c:v>
                </c:pt>
                <c:pt idx="6">
                  <c:v>89.628</c:v>
                </c:pt>
                <c:pt idx="7">
                  <c:v>88.584000000000003</c:v>
                </c:pt>
                <c:pt idx="8">
                  <c:v>87.406000000000006</c:v>
                </c:pt>
                <c:pt idx="9">
                  <c:v>86.471999999999994</c:v>
                </c:pt>
                <c:pt idx="10">
                  <c:v>85.358000000000004</c:v>
                </c:pt>
                <c:pt idx="11">
                  <c:v>84.622</c:v>
                </c:pt>
                <c:pt idx="12">
                  <c:v>83.903000000000006</c:v>
                </c:pt>
                <c:pt idx="13">
                  <c:v>82.736999999999995</c:v>
                </c:pt>
                <c:pt idx="14">
                  <c:v>81.314999999999998</c:v>
                </c:pt>
                <c:pt idx="15">
                  <c:v>80.338999999999999</c:v>
                </c:pt>
                <c:pt idx="16">
                  <c:v>73.082999999999998</c:v>
                </c:pt>
                <c:pt idx="17">
                  <c:v>64.2</c:v>
                </c:pt>
                <c:pt idx="18">
                  <c:v>57.28</c:v>
                </c:pt>
                <c:pt idx="19">
                  <c:v>51.085999999999999</c:v>
                </c:pt>
                <c:pt idx="20">
                  <c:v>45.396999999999998</c:v>
                </c:pt>
                <c:pt idx="21">
                  <c:v>40.389000000000003</c:v>
                </c:pt>
                <c:pt idx="22">
                  <c:v>36.043999999999997</c:v>
                </c:pt>
                <c:pt idx="23">
                  <c:v>31.251000000000001</c:v>
                </c:pt>
                <c:pt idx="24">
                  <c:v>28.039000000000001</c:v>
                </c:pt>
                <c:pt idx="25">
                  <c:v>24.920999999999999</c:v>
                </c:pt>
              </c:numCache>
            </c:numRef>
          </c:yVal>
          <c:smooth val="0"/>
        </c:ser>
        <c:ser>
          <c:idx val="3"/>
          <c:order val="3"/>
          <c:tx>
            <c:strRef>
              <c:f>Sheet1!$E$1</c:f>
              <c:strCache>
                <c:ptCount val="1"/>
                <c:pt idx="0">
                  <c:v>D(+)/R(+) (N=6,735)</c:v>
                </c:pt>
              </c:strCache>
            </c:strRef>
          </c:tx>
          <c:spPr>
            <a:ln w="41275">
              <a:solidFill>
                <a:srgbClr val="FFFF00"/>
              </a:solidFill>
            </a:ln>
          </c:spPr>
          <c:marker>
            <c:symbol val="none"/>
          </c:marker>
          <c:xVal>
            <c:numRef>
              <c:f>Sheet1!$A$2:$A$27</c:f>
              <c:numCache>
                <c:formatCode>General</c:formatCode>
                <c:ptCount val="26"/>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2</c:v>
                </c:pt>
                <c:pt idx="17">
                  <c:v>3</c:v>
                </c:pt>
                <c:pt idx="18">
                  <c:v>4</c:v>
                </c:pt>
                <c:pt idx="19">
                  <c:v>5</c:v>
                </c:pt>
                <c:pt idx="20">
                  <c:v>6</c:v>
                </c:pt>
                <c:pt idx="21">
                  <c:v>7</c:v>
                </c:pt>
                <c:pt idx="22">
                  <c:v>8</c:v>
                </c:pt>
                <c:pt idx="23">
                  <c:v>9</c:v>
                </c:pt>
                <c:pt idx="24">
                  <c:v>10</c:v>
                </c:pt>
                <c:pt idx="25">
                  <c:v>11</c:v>
                </c:pt>
              </c:numCache>
            </c:numRef>
          </c:xVal>
          <c:yVal>
            <c:numRef>
              <c:f>Sheet1!$E$2:$E$27</c:f>
              <c:numCache>
                <c:formatCode>General</c:formatCode>
                <c:ptCount val="26"/>
                <c:pt idx="0">
                  <c:v>100</c:v>
                </c:pt>
                <c:pt idx="1">
                  <c:v>95.849000000000004</c:v>
                </c:pt>
                <c:pt idx="2">
                  <c:v>94.147000000000006</c:v>
                </c:pt>
                <c:pt idx="3">
                  <c:v>92.816000000000003</c:v>
                </c:pt>
                <c:pt idx="4">
                  <c:v>91.813000000000002</c:v>
                </c:pt>
                <c:pt idx="5">
                  <c:v>90.674000000000007</c:v>
                </c:pt>
                <c:pt idx="6">
                  <c:v>89.804000000000002</c:v>
                </c:pt>
                <c:pt idx="7">
                  <c:v>88.691999999999993</c:v>
                </c:pt>
                <c:pt idx="8">
                  <c:v>87.623000000000005</c:v>
                </c:pt>
                <c:pt idx="9">
                  <c:v>86.87</c:v>
                </c:pt>
                <c:pt idx="10">
                  <c:v>85.828000000000003</c:v>
                </c:pt>
                <c:pt idx="11">
                  <c:v>85.177999999999997</c:v>
                </c:pt>
                <c:pt idx="12">
                  <c:v>84.31</c:v>
                </c:pt>
                <c:pt idx="13">
                  <c:v>83.49</c:v>
                </c:pt>
                <c:pt idx="14">
                  <c:v>82.787000000000006</c:v>
                </c:pt>
                <c:pt idx="15">
                  <c:v>81.921999999999997</c:v>
                </c:pt>
                <c:pt idx="16">
                  <c:v>75.37</c:v>
                </c:pt>
                <c:pt idx="17">
                  <c:v>67.224999999999994</c:v>
                </c:pt>
                <c:pt idx="18">
                  <c:v>60.033999999999999</c:v>
                </c:pt>
                <c:pt idx="19">
                  <c:v>53.213999999999999</c:v>
                </c:pt>
                <c:pt idx="20">
                  <c:v>47.564</c:v>
                </c:pt>
                <c:pt idx="21">
                  <c:v>41.781999999999996</c:v>
                </c:pt>
                <c:pt idx="22">
                  <c:v>36.884999999999998</c:v>
                </c:pt>
                <c:pt idx="23">
                  <c:v>32.628999999999998</c:v>
                </c:pt>
                <c:pt idx="24">
                  <c:v>27.968</c:v>
                </c:pt>
                <c:pt idx="25">
                  <c:v>22.989000000000001</c:v>
                </c:pt>
              </c:numCache>
            </c:numRef>
          </c:yVal>
          <c:smooth val="0"/>
        </c:ser>
        <c:dLbls>
          <c:showLegendKey val="0"/>
          <c:showVal val="0"/>
          <c:showCatName val="0"/>
          <c:showSerName val="0"/>
          <c:showPercent val="0"/>
          <c:showBubbleSize val="0"/>
        </c:dLbls>
        <c:axId val="600563448"/>
        <c:axId val="600563840"/>
      </c:scatterChart>
      <c:valAx>
        <c:axId val="600563448"/>
        <c:scaling>
          <c:orientation val="minMax"/>
          <c:max val="1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600563840"/>
        <c:crosses val="autoZero"/>
        <c:crossBetween val="midCat"/>
        <c:majorUnit val="1"/>
      </c:valAx>
      <c:valAx>
        <c:axId val="600563840"/>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63448"/>
        <c:crosses val="autoZero"/>
        <c:crossBetween val="midCat"/>
        <c:majorUnit val="25"/>
      </c:valAx>
      <c:spPr>
        <a:solidFill>
          <a:schemeClr val="bg2"/>
        </a:solidFill>
        <a:ln>
          <a:solidFill>
            <a:schemeClr val="tx1"/>
          </a:solidFill>
        </a:ln>
      </c:spPr>
    </c:plotArea>
    <c:legend>
      <c:legendPos val="r"/>
      <c:layout>
        <c:manualLayout>
          <c:xMode val="edge"/>
          <c:yMode val="edge"/>
          <c:x val="0.47623150535386616"/>
          <c:y val="5.024384048768097E-2"/>
          <c:w val="0.47994843564908363"/>
          <c:h val="0.1584260435187537"/>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646616455551751E-2"/>
          <c:y val="3.6402717805435608E-2"/>
          <c:w val="0.80162227547643494"/>
          <c:h val="0.83361231055795437"/>
        </c:manualLayout>
      </c:layout>
      <c:barChart>
        <c:barDir val="col"/>
        <c:grouping val="percentStacked"/>
        <c:varyColors val="0"/>
        <c:ser>
          <c:idx val="0"/>
          <c:order val="0"/>
          <c:tx>
            <c:strRef>
              <c:f>Sheet1!$A$2</c:f>
              <c:strCache>
                <c:ptCount val="1"/>
                <c:pt idx="0">
                  <c:v>100%</c:v>
                </c:pt>
              </c:strCache>
            </c:strRef>
          </c:tx>
          <c:spPr>
            <a:gradFill flip="none" rotWithShape="1">
              <a:gsLst>
                <a:gs pos="0">
                  <a:srgbClr val="C00000"/>
                </a:gs>
                <a:gs pos="50000">
                  <a:srgbClr val="FF0000"/>
                </a:gs>
                <a:gs pos="100000">
                  <a:srgbClr val="C00000"/>
                </a:gs>
              </a:gsLst>
              <a:lin ang="10800000" scaled="1"/>
              <a:tileRect/>
            </a:gradFill>
            <a:ln>
              <a:solidFill>
                <a:schemeClr val="bg2"/>
              </a:solidFill>
            </a:ln>
          </c:spPr>
          <c:invertIfNegative val="0"/>
          <c:cat>
            <c:strRef>
              <c:f>Sheet1!$B$1:$E$1</c:f>
              <c:strCache>
                <c:ptCount val="4"/>
                <c:pt idx="0">
                  <c:v>1 Year (N = 11,203)</c:v>
                </c:pt>
                <c:pt idx="1">
                  <c:v>2 Year (N = 9,348)</c:v>
                </c:pt>
                <c:pt idx="2">
                  <c:v>3 Year (N = 7,879)</c:v>
                </c:pt>
                <c:pt idx="3">
                  <c:v>.</c:v>
                </c:pt>
              </c:strCache>
            </c:strRef>
          </c:cat>
          <c:val>
            <c:numRef>
              <c:f>Sheet1!$B$2:$D$2</c:f>
              <c:numCache>
                <c:formatCode>General</c:formatCode>
                <c:ptCount val="3"/>
                <c:pt idx="0">
                  <c:v>2869</c:v>
                </c:pt>
                <c:pt idx="1">
                  <c:v>2454</c:v>
                </c:pt>
                <c:pt idx="2">
                  <c:v>2158</c:v>
                </c:pt>
              </c:numCache>
            </c:numRef>
          </c:val>
        </c:ser>
        <c:ser>
          <c:idx val="1"/>
          <c:order val="1"/>
          <c:tx>
            <c:strRef>
              <c:f>Sheet1!$A$3</c:f>
              <c:strCache>
                <c:ptCount val="1"/>
                <c:pt idx="0">
                  <c:v>90%</c:v>
                </c:pt>
              </c:strCache>
            </c:strRef>
          </c:tx>
          <c:spPr>
            <a:gradFill flip="none" rotWithShape="1">
              <a:gsLst>
                <a:gs pos="0">
                  <a:srgbClr val="B8B400"/>
                </a:gs>
                <a:gs pos="50000">
                  <a:srgbClr val="FFFF00"/>
                </a:gs>
                <a:gs pos="100000">
                  <a:srgbClr val="B8B400"/>
                </a:gs>
              </a:gsLst>
              <a:lin ang="10800000" scaled="1"/>
              <a:tileRect/>
            </a:gradFill>
            <a:ln>
              <a:solidFill>
                <a:schemeClr val="bg2"/>
              </a:solidFill>
            </a:ln>
          </c:spPr>
          <c:invertIfNegative val="0"/>
          <c:cat>
            <c:strRef>
              <c:f>Sheet1!$B$1:$E$1</c:f>
              <c:strCache>
                <c:ptCount val="3"/>
                <c:pt idx="0">
                  <c:v>1 Year (N = 11,203)</c:v>
                </c:pt>
                <c:pt idx="1">
                  <c:v>2 Year (N = 9,348)</c:v>
                </c:pt>
                <c:pt idx="2">
                  <c:v>3 Year (N = 7,879)</c:v>
                </c:pt>
              </c:strCache>
            </c:strRef>
          </c:cat>
          <c:val>
            <c:numRef>
              <c:f>Sheet1!$B$3:$E$3</c:f>
              <c:numCache>
                <c:formatCode>General</c:formatCode>
                <c:ptCount val="3"/>
                <c:pt idx="0">
                  <c:v>2955</c:v>
                </c:pt>
                <c:pt idx="1">
                  <c:v>2503</c:v>
                </c:pt>
                <c:pt idx="2">
                  <c:v>2147</c:v>
                </c:pt>
              </c:numCache>
            </c:numRef>
          </c:val>
        </c:ser>
        <c:ser>
          <c:idx val="2"/>
          <c:order val="2"/>
          <c:tx>
            <c:strRef>
              <c:f>Sheet1!$A$4</c:f>
              <c:strCache>
                <c:ptCount val="1"/>
                <c:pt idx="0">
                  <c:v>80%</c:v>
                </c:pt>
              </c:strCache>
            </c:strRef>
          </c:tx>
          <c:spPr>
            <a:gradFill flip="none" rotWithShape="1">
              <a:gsLst>
                <a:gs pos="0">
                  <a:srgbClr val="208C03"/>
                </a:gs>
                <a:gs pos="50000">
                  <a:srgbClr val="20F703"/>
                </a:gs>
                <a:gs pos="100000">
                  <a:srgbClr val="208C03"/>
                </a:gs>
              </a:gsLst>
              <a:lin ang="10800000" scaled="1"/>
              <a:tileRect/>
            </a:gradFill>
            <a:ln>
              <a:solidFill>
                <a:srgbClr val="000000"/>
              </a:solidFill>
            </a:ln>
          </c:spPr>
          <c:invertIfNegative val="0"/>
          <c:cat>
            <c:strRef>
              <c:f>Sheet1!$B$1:$E$1</c:f>
              <c:strCache>
                <c:ptCount val="3"/>
                <c:pt idx="0">
                  <c:v>1 Year (N = 11,203)</c:v>
                </c:pt>
                <c:pt idx="1">
                  <c:v>2 Year (N = 9,348)</c:v>
                </c:pt>
                <c:pt idx="2">
                  <c:v>3 Year (N = 7,879)</c:v>
                </c:pt>
              </c:strCache>
            </c:strRef>
          </c:cat>
          <c:val>
            <c:numRef>
              <c:f>Sheet1!$B$4:$E$4</c:f>
              <c:numCache>
                <c:formatCode>General</c:formatCode>
                <c:ptCount val="3"/>
                <c:pt idx="0">
                  <c:v>2089</c:v>
                </c:pt>
                <c:pt idx="1">
                  <c:v>2085</c:v>
                </c:pt>
                <c:pt idx="2">
                  <c:v>1774</c:v>
                </c:pt>
              </c:numCache>
            </c:numRef>
          </c:val>
        </c:ser>
        <c:ser>
          <c:idx val="3"/>
          <c:order val="3"/>
          <c:tx>
            <c:strRef>
              <c:f>Sheet1!$A$5</c:f>
              <c:strCache>
                <c:ptCount val="1"/>
                <c:pt idx="0">
                  <c:v>70%</c:v>
                </c:pt>
              </c:strCache>
            </c:strRef>
          </c:tx>
          <c:spPr>
            <a:gradFill flip="none" rotWithShape="1">
              <a:gsLst>
                <a:gs pos="0">
                  <a:srgbClr val="660066"/>
                </a:gs>
                <a:gs pos="50000">
                  <a:srgbClr val="A200A2"/>
                </a:gs>
                <a:gs pos="100000">
                  <a:srgbClr val="660066"/>
                </a:gs>
              </a:gsLst>
              <a:lin ang="10800000" scaled="1"/>
              <a:tileRect/>
            </a:gradFill>
            <a:ln>
              <a:solidFill>
                <a:schemeClr val="bg2"/>
              </a:solidFill>
            </a:ln>
          </c:spPr>
          <c:invertIfNegative val="0"/>
          <c:cat>
            <c:strRef>
              <c:f>Sheet1!$B$1:$E$1</c:f>
              <c:strCache>
                <c:ptCount val="3"/>
                <c:pt idx="0">
                  <c:v>1 Year (N = 11,203)</c:v>
                </c:pt>
                <c:pt idx="1">
                  <c:v>2 Year (N = 9,348)</c:v>
                </c:pt>
                <c:pt idx="2">
                  <c:v>3 Year (N = 7,879)</c:v>
                </c:pt>
              </c:strCache>
            </c:strRef>
          </c:cat>
          <c:val>
            <c:numRef>
              <c:f>Sheet1!$B$5:$E$5</c:f>
              <c:numCache>
                <c:formatCode>General</c:formatCode>
                <c:ptCount val="3"/>
                <c:pt idx="0">
                  <c:v>1548</c:v>
                </c:pt>
                <c:pt idx="1">
                  <c:v>1156</c:v>
                </c:pt>
                <c:pt idx="2">
                  <c:v>845</c:v>
                </c:pt>
              </c:numCache>
            </c:numRef>
          </c:val>
        </c:ser>
        <c:ser>
          <c:idx val="4"/>
          <c:order val="4"/>
          <c:tx>
            <c:strRef>
              <c:f>Sheet1!$A$6</c:f>
              <c:strCache>
                <c:ptCount val="1"/>
                <c:pt idx="0">
                  <c:v>60%</c:v>
                </c:pt>
              </c:strCache>
            </c:strRef>
          </c:tx>
          <c:spPr>
            <a:gradFill flip="none" rotWithShape="1">
              <a:gsLst>
                <a:gs pos="0">
                  <a:srgbClr val="00004C">
                    <a:lumMod val="90000"/>
                    <a:lumOff val="10000"/>
                  </a:srgbClr>
                </a:gs>
                <a:gs pos="50000">
                  <a:srgbClr val="00004C">
                    <a:lumMod val="50000"/>
                    <a:lumOff val="50000"/>
                  </a:srgbClr>
                </a:gs>
                <a:gs pos="100000">
                  <a:schemeClr val="bg1">
                    <a:lumMod val="90000"/>
                    <a:lumOff val="10000"/>
                  </a:schemeClr>
                </a:gs>
              </a:gsLst>
              <a:lin ang="10800000" scaled="1"/>
              <a:tileRect/>
            </a:gradFill>
            <a:ln>
              <a:solidFill>
                <a:srgbClr val="000000"/>
              </a:solidFill>
            </a:ln>
          </c:spPr>
          <c:invertIfNegative val="0"/>
          <c:cat>
            <c:strRef>
              <c:f>Sheet1!$B$1:$E$1</c:f>
              <c:strCache>
                <c:ptCount val="3"/>
                <c:pt idx="0">
                  <c:v>1 Year (N = 11,203)</c:v>
                </c:pt>
                <c:pt idx="1">
                  <c:v>2 Year (N = 9,348)</c:v>
                </c:pt>
                <c:pt idx="2">
                  <c:v>3 Year (N = 7,879)</c:v>
                </c:pt>
              </c:strCache>
            </c:strRef>
          </c:cat>
          <c:val>
            <c:numRef>
              <c:f>Sheet1!$B$6:$E$6</c:f>
              <c:numCache>
                <c:formatCode>General</c:formatCode>
                <c:ptCount val="3"/>
                <c:pt idx="0">
                  <c:v>642</c:v>
                </c:pt>
                <c:pt idx="1">
                  <c:v>409</c:v>
                </c:pt>
                <c:pt idx="2">
                  <c:v>341</c:v>
                </c:pt>
              </c:numCache>
            </c:numRef>
          </c:val>
        </c:ser>
        <c:ser>
          <c:idx val="5"/>
          <c:order val="5"/>
          <c:tx>
            <c:strRef>
              <c:f>Sheet1!$A$7</c:f>
              <c:strCache>
                <c:ptCount val="1"/>
                <c:pt idx="0">
                  <c:v>50%</c:v>
                </c:pt>
              </c:strCache>
            </c:strRef>
          </c:tx>
          <c:spPr>
            <a:gradFill>
              <a:gsLst>
                <a:gs pos="0">
                  <a:srgbClr val="A7722D">
                    <a:lumMod val="50000"/>
                  </a:srgbClr>
                </a:gs>
                <a:gs pos="50000">
                  <a:srgbClr val="A7722D">
                    <a:lumMod val="60000"/>
                    <a:lumOff val="40000"/>
                  </a:srgbClr>
                </a:gs>
                <a:gs pos="100000">
                  <a:schemeClr val="accent6">
                    <a:lumMod val="50000"/>
                  </a:schemeClr>
                </a:gs>
              </a:gsLst>
              <a:lin ang="10800000" scaled="1"/>
            </a:gradFill>
            <a:ln>
              <a:solidFill>
                <a:srgbClr val="000000"/>
              </a:solidFill>
            </a:ln>
          </c:spPr>
          <c:invertIfNegative val="0"/>
          <c:cat>
            <c:strRef>
              <c:f>Sheet1!$B$1:$E$1</c:f>
              <c:strCache>
                <c:ptCount val="3"/>
                <c:pt idx="0">
                  <c:v>1 Year (N = 11,203)</c:v>
                </c:pt>
                <c:pt idx="1">
                  <c:v>2 Year (N = 9,348)</c:v>
                </c:pt>
                <c:pt idx="2">
                  <c:v>3 Year (N = 7,879)</c:v>
                </c:pt>
              </c:strCache>
            </c:strRef>
          </c:cat>
          <c:val>
            <c:numRef>
              <c:f>Sheet1!$B$7:$E$7</c:f>
              <c:numCache>
                <c:formatCode>General</c:formatCode>
                <c:ptCount val="3"/>
                <c:pt idx="0">
                  <c:v>370</c:v>
                </c:pt>
                <c:pt idx="1">
                  <c:v>266</c:v>
                </c:pt>
                <c:pt idx="2">
                  <c:v>231</c:v>
                </c:pt>
              </c:numCache>
            </c:numRef>
          </c:val>
        </c:ser>
        <c:ser>
          <c:idx val="6"/>
          <c:order val="6"/>
          <c:tx>
            <c:strRef>
              <c:f>Sheet1!$A$8</c:f>
              <c:strCache>
                <c:ptCount val="1"/>
                <c:pt idx="0">
                  <c:v>40%</c:v>
                </c:pt>
              </c:strCache>
            </c:strRef>
          </c:tx>
          <c:spPr>
            <a:gradFill flip="none" rotWithShape="1">
              <a:gsLst>
                <a:gs pos="0">
                  <a:srgbClr val="0070C0"/>
                </a:gs>
                <a:gs pos="50000">
                  <a:srgbClr val="00B0F0"/>
                </a:gs>
                <a:gs pos="100000">
                  <a:srgbClr val="0070C0"/>
                </a:gs>
              </a:gsLst>
              <a:lin ang="10800000" scaled="1"/>
              <a:tileRect/>
            </a:gradFill>
            <a:ln>
              <a:solidFill>
                <a:srgbClr val="000000"/>
              </a:solidFill>
            </a:ln>
          </c:spPr>
          <c:invertIfNegative val="0"/>
          <c:cat>
            <c:strRef>
              <c:f>Sheet1!$B$1:$E$1</c:f>
              <c:strCache>
                <c:ptCount val="3"/>
                <c:pt idx="0">
                  <c:v>1 Year (N = 11,203)</c:v>
                </c:pt>
                <c:pt idx="1">
                  <c:v>2 Year (N = 9,348)</c:v>
                </c:pt>
                <c:pt idx="2">
                  <c:v>3 Year (N = 7,879)</c:v>
                </c:pt>
              </c:strCache>
            </c:strRef>
          </c:cat>
          <c:val>
            <c:numRef>
              <c:f>Sheet1!$B$8:$E$8</c:f>
              <c:numCache>
                <c:formatCode>General</c:formatCode>
                <c:ptCount val="3"/>
                <c:pt idx="0">
                  <c:v>173</c:v>
                </c:pt>
                <c:pt idx="1">
                  <c:v>141</c:v>
                </c:pt>
                <c:pt idx="2">
                  <c:v>114</c:v>
                </c:pt>
              </c:numCache>
            </c:numRef>
          </c:val>
        </c:ser>
        <c:ser>
          <c:idx val="7"/>
          <c:order val="7"/>
          <c:tx>
            <c:strRef>
              <c:f>Sheet1!$A$9</c:f>
              <c:strCache>
                <c:ptCount val="1"/>
                <c:pt idx="0">
                  <c:v>30%</c:v>
                </c:pt>
              </c:strCache>
            </c:strRef>
          </c:tx>
          <c:spPr>
            <a:gradFill flip="none" rotWithShape="1">
              <a:gsLst>
                <a:gs pos="0">
                  <a:srgbClr val="9999FF"/>
                </a:gs>
                <a:gs pos="50000">
                  <a:srgbClr val="CCCCFF"/>
                </a:gs>
                <a:gs pos="100000">
                  <a:srgbClr val="9999FF"/>
                </a:gs>
              </a:gsLst>
              <a:lin ang="10800000" scaled="1"/>
              <a:tileRect/>
            </a:gradFill>
            <a:ln>
              <a:solidFill>
                <a:srgbClr val="000000"/>
              </a:solidFill>
            </a:ln>
          </c:spPr>
          <c:invertIfNegative val="0"/>
          <c:cat>
            <c:strRef>
              <c:f>Sheet1!$B$1:$E$1</c:f>
              <c:strCache>
                <c:ptCount val="3"/>
                <c:pt idx="0">
                  <c:v>1 Year (N = 11,203)</c:v>
                </c:pt>
                <c:pt idx="1">
                  <c:v>2 Year (N = 9,348)</c:v>
                </c:pt>
                <c:pt idx="2">
                  <c:v>3 Year (N = 7,879)</c:v>
                </c:pt>
              </c:strCache>
            </c:strRef>
          </c:cat>
          <c:val>
            <c:numRef>
              <c:f>Sheet1!$B$9:$E$9</c:f>
              <c:numCache>
                <c:formatCode>General</c:formatCode>
                <c:ptCount val="3"/>
                <c:pt idx="0">
                  <c:v>69</c:v>
                </c:pt>
                <c:pt idx="1">
                  <c:v>40</c:v>
                </c:pt>
                <c:pt idx="2">
                  <c:v>25</c:v>
                </c:pt>
              </c:numCache>
            </c:numRef>
          </c:val>
        </c:ser>
        <c:ser>
          <c:idx val="8"/>
          <c:order val="8"/>
          <c:tx>
            <c:strRef>
              <c:f>Sheet1!$A$10</c:f>
              <c:strCache>
                <c:ptCount val="1"/>
                <c:pt idx="0">
                  <c:v>20%</c:v>
                </c:pt>
              </c:strCache>
            </c:strRef>
          </c:tx>
          <c:spPr>
            <a:gradFill>
              <a:gsLst>
                <a:gs pos="0">
                  <a:srgbClr val="CC6600"/>
                </a:gs>
                <a:gs pos="50000">
                  <a:srgbClr val="FF9933"/>
                </a:gs>
                <a:gs pos="100000">
                  <a:srgbClr val="CC6600"/>
                </a:gs>
              </a:gsLst>
              <a:lin ang="10800000" scaled="1"/>
            </a:gradFill>
            <a:ln>
              <a:solidFill>
                <a:srgbClr val="000000"/>
              </a:solidFill>
            </a:ln>
          </c:spPr>
          <c:invertIfNegative val="0"/>
          <c:cat>
            <c:strRef>
              <c:f>Sheet1!$B$1:$E$1</c:f>
              <c:strCache>
                <c:ptCount val="3"/>
                <c:pt idx="0">
                  <c:v>1 Year (N = 11,203)</c:v>
                </c:pt>
                <c:pt idx="1">
                  <c:v>2 Year (N = 9,348)</c:v>
                </c:pt>
                <c:pt idx="2">
                  <c:v>3 Year (N = 7,879)</c:v>
                </c:pt>
              </c:strCache>
            </c:strRef>
          </c:cat>
          <c:val>
            <c:numRef>
              <c:f>Sheet1!$B$10:$E$10</c:f>
              <c:numCache>
                <c:formatCode>General</c:formatCode>
                <c:ptCount val="3"/>
                <c:pt idx="0">
                  <c:v>254</c:v>
                </c:pt>
                <c:pt idx="1">
                  <c:v>131</c:v>
                </c:pt>
                <c:pt idx="2">
                  <c:v>96</c:v>
                </c:pt>
              </c:numCache>
            </c:numRef>
          </c:val>
        </c:ser>
        <c:ser>
          <c:idx val="9"/>
          <c:order val="9"/>
          <c:tx>
            <c:strRef>
              <c:f>Sheet1!$A$11</c:f>
              <c:strCache>
                <c:ptCount val="1"/>
                <c:pt idx="0">
                  <c:v>10%</c:v>
                </c:pt>
              </c:strCache>
            </c:strRef>
          </c:tx>
          <c:spPr>
            <a:gradFill flip="none" rotWithShape="1">
              <a:gsLst>
                <a:gs pos="0">
                  <a:srgbClr val="33CCCC"/>
                </a:gs>
                <a:gs pos="50000">
                  <a:srgbClr val="00FFFF"/>
                </a:gs>
                <a:gs pos="100000">
                  <a:srgbClr val="33CCCC"/>
                </a:gs>
              </a:gsLst>
              <a:lin ang="10800000" scaled="1"/>
              <a:tileRect/>
            </a:gradFill>
            <a:ln>
              <a:solidFill>
                <a:srgbClr val="000000"/>
              </a:solidFill>
            </a:ln>
          </c:spPr>
          <c:invertIfNegative val="0"/>
          <c:cat>
            <c:strRef>
              <c:f>Sheet1!$B$1:$E$1</c:f>
              <c:strCache>
                <c:ptCount val="3"/>
                <c:pt idx="0">
                  <c:v>1 Year (N = 11,203)</c:v>
                </c:pt>
                <c:pt idx="1">
                  <c:v>2 Year (N = 9,348)</c:v>
                </c:pt>
                <c:pt idx="2">
                  <c:v>3 Year (N = 7,879)</c:v>
                </c:pt>
              </c:strCache>
            </c:strRef>
          </c:cat>
          <c:val>
            <c:numRef>
              <c:f>Sheet1!$B$11:$E$11</c:f>
              <c:numCache>
                <c:formatCode>General</c:formatCode>
                <c:ptCount val="3"/>
                <c:pt idx="0">
                  <c:v>234</c:v>
                </c:pt>
                <c:pt idx="1">
                  <c:v>163</c:v>
                </c:pt>
                <c:pt idx="2">
                  <c:v>148</c:v>
                </c:pt>
              </c:numCache>
            </c:numRef>
          </c:val>
        </c:ser>
        <c:dLbls>
          <c:showLegendKey val="0"/>
          <c:showVal val="0"/>
          <c:showCatName val="0"/>
          <c:showSerName val="0"/>
          <c:showPercent val="0"/>
          <c:showBubbleSize val="0"/>
        </c:dLbls>
        <c:gapWidth val="100"/>
        <c:overlap val="100"/>
        <c:axId val="600564624"/>
        <c:axId val="600565016"/>
      </c:barChart>
      <c:catAx>
        <c:axId val="600564624"/>
        <c:scaling>
          <c:orientation val="minMax"/>
        </c:scaling>
        <c:delete val="0"/>
        <c:axPos val="b"/>
        <c:numFmt formatCode="General" sourceLinked="0"/>
        <c:majorTickMark val="out"/>
        <c:minorTickMark val="none"/>
        <c:tickLblPos val="nextTo"/>
        <c:txPr>
          <a:bodyPr/>
          <a:lstStyle/>
          <a:p>
            <a:pPr>
              <a:defRPr sz="1500" b="1"/>
            </a:pPr>
            <a:endParaRPr lang="en-US"/>
          </a:p>
        </c:txPr>
        <c:crossAx val="600565016"/>
        <c:crosses val="autoZero"/>
        <c:auto val="1"/>
        <c:lblAlgn val="ctr"/>
        <c:lblOffset val="100"/>
        <c:noMultiLvlLbl val="0"/>
      </c:catAx>
      <c:valAx>
        <c:axId val="600565016"/>
        <c:scaling>
          <c:orientation val="minMax"/>
          <c:min val="0"/>
        </c:scaling>
        <c:delete val="0"/>
        <c:axPos val="l"/>
        <c:majorGridlines>
          <c:spPr>
            <a:ln w="6350">
              <a:solidFill>
                <a:schemeClr val="tx1"/>
              </a:solidFill>
              <a:prstDash val="sysDash"/>
            </a:ln>
          </c:spPr>
        </c:majorGridlines>
        <c:numFmt formatCode="0%" sourceLinked="1"/>
        <c:majorTickMark val="out"/>
        <c:minorTickMark val="none"/>
        <c:tickLblPos val="nextTo"/>
        <c:txPr>
          <a:bodyPr/>
          <a:lstStyle/>
          <a:p>
            <a:pPr>
              <a:defRPr sz="1500" b="1"/>
            </a:pPr>
            <a:endParaRPr lang="en-US"/>
          </a:p>
        </c:txPr>
        <c:crossAx val="600564624"/>
        <c:crosses val="autoZero"/>
        <c:crossBetween val="between"/>
        <c:majorUnit val="0.2"/>
      </c:valAx>
      <c:spPr>
        <a:solidFill>
          <a:srgbClr val="000000"/>
        </a:solidFill>
        <a:ln>
          <a:solidFill>
            <a:srgbClr val="FFFFFF"/>
          </a:solidFill>
        </a:ln>
      </c:spPr>
    </c:plotArea>
    <c:legend>
      <c:legendPos val="r"/>
      <c:layout>
        <c:manualLayout>
          <c:xMode val="edge"/>
          <c:yMode val="edge"/>
          <c:x val="0.84220130092434109"/>
          <c:y val="5.0486410972821943E-2"/>
          <c:w val="0.12156681501768812"/>
          <c:h val="0.80794809922953181"/>
        </c:manualLayout>
      </c:layout>
      <c:overlay val="0"/>
      <c:spPr>
        <a:solidFill>
          <a:schemeClr val="bg2"/>
        </a:solidFill>
        <a:ln w="12700">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c:v>
                </c:pt>
              </c:strCache>
            </c:strRef>
          </c:tx>
          <c:spPr>
            <a:gradFill>
              <a:gsLst>
                <a:gs pos="50000">
                  <a:srgbClr val="00FF00"/>
                </a:gs>
                <a:gs pos="0">
                  <a:srgbClr val="009900"/>
                </a:gs>
                <a:gs pos="100000">
                  <a:srgbClr val="009900"/>
                </a:gs>
              </a:gsLst>
              <a:lin ang="10800000" scaled="0"/>
            </a:gradFill>
            <a:ln>
              <a:noFill/>
            </a:ln>
            <a:effectLst/>
          </c:spPr>
          <c:invertIfNegative val="0"/>
          <c:cat>
            <c:strRef>
              <c:f>Sheet1!$A$2:$A$4</c:f>
              <c:strCache>
                <c:ptCount val="3"/>
                <c:pt idx="0">
                  <c:v>1 Year (N=9,751)</c:v>
                </c:pt>
                <c:pt idx="1">
                  <c:v>3 Years (N=6,711)</c:v>
                </c:pt>
                <c:pt idx="2">
                  <c:v>5 Years (N=4,642)</c:v>
                </c:pt>
              </c:strCache>
            </c:strRef>
          </c:cat>
          <c:val>
            <c:numRef>
              <c:f>Sheet1!$B$2:$B$4</c:f>
              <c:numCache>
                <c:formatCode>General</c:formatCode>
                <c:ptCount val="3"/>
                <c:pt idx="0">
                  <c:v>0.13649900000000001</c:v>
                </c:pt>
                <c:pt idx="1">
                  <c:v>0.17553299999999999</c:v>
                </c:pt>
                <c:pt idx="2">
                  <c:v>0.18914300000000001</c:v>
                </c:pt>
              </c:numCache>
            </c:numRef>
          </c:val>
        </c:ser>
        <c:dLbls>
          <c:showLegendKey val="0"/>
          <c:showVal val="0"/>
          <c:showCatName val="0"/>
          <c:showSerName val="0"/>
          <c:showPercent val="0"/>
          <c:showBubbleSize val="0"/>
        </c:dLbls>
        <c:gapWidth val="50"/>
        <c:overlap val="25"/>
        <c:axId val="600565800"/>
        <c:axId val="600566192"/>
      </c:barChart>
      <c:catAx>
        <c:axId val="600565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1" i="0" u="none" strike="noStrike" kern="1200" baseline="0">
                <a:solidFill>
                  <a:schemeClr val="tx1">
                    <a:lumMod val="65000"/>
                    <a:lumOff val="35000"/>
                  </a:schemeClr>
                </a:solidFill>
                <a:latin typeface="+mn-lt"/>
                <a:ea typeface="+mn-ea"/>
                <a:cs typeface="+mn-cs"/>
              </a:defRPr>
            </a:pPr>
            <a:endParaRPr lang="en-US"/>
          </a:p>
        </c:txPr>
        <c:crossAx val="600566192"/>
        <c:crosses val="autoZero"/>
        <c:auto val="1"/>
        <c:lblAlgn val="ctr"/>
        <c:lblOffset val="100"/>
        <c:noMultiLvlLbl val="0"/>
      </c:catAx>
      <c:valAx>
        <c:axId val="600566192"/>
        <c:scaling>
          <c:orientation val="minMax"/>
          <c:max val="0.5"/>
        </c:scaling>
        <c:delete val="0"/>
        <c:axPos val="l"/>
        <c:majorGridlines>
          <c:spPr>
            <a:ln w="9525" cap="flat" cmpd="sng" algn="ctr">
              <a:solidFill>
                <a:schemeClr val="tx1">
                  <a:lumMod val="15000"/>
                  <a:lumOff val="85000"/>
                </a:schemeClr>
              </a:solidFill>
              <a:prstDash val="sysDash"/>
              <a:round/>
            </a:ln>
            <a:effectLst/>
          </c:spPr>
        </c:majorGridlines>
        <c:numFmt formatCode="0%" sourceLinked="0"/>
        <c:majorTickMark val="none"/>
        <c:minorTickMark val="none"/>
        <c:tickLblPos val="nextTo"/>
        <c:spPr>
          <a:noFill/>
          <a:ln>
            <a:solidFill>
              <a:schemeClr val="tx1">
                <a:lumMod val="15000"/>
                <a:lumOff val="85000"/>
              </a:schemeClr>
            </a:solidFill>
          </a:ln>
          <a:effectLst/>
        </c:spPr>
        <c:txPr>
          <a:bodyPr rot="-60000000" spcFirstLastPara="1" vertOverflow="ellipsis" vert="horz" wrap="square" anchor="ctr" anchorCtr="1"/>
          <a:lstStyle/>
          <a:p>
            <a:pPr>
              <a:defRPr sz="1500" b="1" i="0" u="none" strike="noStrike" kern="1200" baseline="0">
                <a:solidFill>
                  <a:schemeClr val="tx1">
                    <a:lumMod val="65000"/>
                    <a:lumOff val="35000"/>
                  </a:schemeClr>
                </a:solidFill>
                <a:latin typeface="+mn-lt"/>
                <a:ea typeface="+mn-ea"/>
                <a:cs typeface="+mn-cs"/>
              </a:defRPr>
            </a:pPr>
            <a:endParaRPr lang="en-US"/>
          </a:p>
        </c:txPr>
        <c:crossAx val="600565800"/>
        <c:crosses val="autoZero"/>
        <c:crossBetween val="between"/>
        <c:majorUnit val="0.1"/>
      </c:valAx>
      <c:spPr>
        <a:solidFill>
          <a:srgbClr val="000000"/>
        </a:solidFill>
        <a:ln>
          <a:solidFill>
            <a:schemeClr val="tx1"/>
          </a:solid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4987903685952363E-2"/>
          <c:y val="3.6402642466303814E-2"/>
          <c:w val="0.89292662330252193"/>
          <c:h val="0.83828683401996329"/>
        </c:manualLayout>
      </c:layout>
      <c:barChart>
        <c:barDir val="col"/>
        <c:grouping val="percentStacked"/>
        <c:varyColors val="0"/>
        <c:ser>
          <c:idx val="0"/>
          <c:order val="0"/>
          <c:tx>
            <c:strRef>
              <c:f>Sheet1!$A$2</c:f>
              <c:strCache>
                <c:ptCount val="1"/>
                <c:pt idx="0">
                  <c:v>No Hospitalization</c:v>
                </c:pt>
              </c:strCache>
            </c:strRef>
          </c:tx>
          <c:spPr>
            <a:gradFill flip="none" rotWithShape="1">
              <a:gsLst>
                <a:gs pos="0">
                  <a:srgbClr val="C00000"/>
                </a:gs>
                <a:gs pos="50000">
                  <a:srgbClr val="FF0000"/>
                </a:gs>
                <a:gs pos="100000">
                  <a:srgbClr val="C00000"/>
                </a:gs>
              </a:gsLst>
              <a:lin ang="10800000" scaled="1"/>
              <a:tileRect/>
            </a:gradFill>
            <a:ln>
              <a:solidFill>
                <a:schemeClr val="bg2"/>
              </a:solidFill>
            </a:ln>
          </c:spPr>
          <c:invertIfNegative val="0"/>
          <c:cat>
            <c:strRef>
              <c:f>Sheet1!$B$1:$D$1</c:f>
              <c:strCache>
                <c:ptCount val="3"/>
                <c:pt idx="0">
                  <c:v>Up to 1 Year
(N = 12,887)</c:v>
                </c:pt>
                <c:pt idx="1">
                  <c:v>Between 2-3 Years
(N = 8,912)</c:v>
                </c:pt>
                <c:pt idx="2">
                  <c:v>Between 4-5 Years
(N = 6,270)</c:v>
                </c:pt>
              </c:strCache>
            </c:strRef>
          </c:cat>
          <c:val>
            <c:numRef>
              <c:f>Sheet1!$B$2:$D$2</c:f>
              <c:numCache>
                <c:formatCode>General</c:formatCode>
                <c:ptCount val="3"/>
                <c:pt idx="0">
                  <c:v>6014</c:v>
                </c:pt>
                <c:pt idx="1">
                  <c:v>5420</c:v>
                </c:pt>
                <c:pt idx="2">
                  <c:v>4010</c:v>
                </c:pt>
              </c:numCache>
            </c:numRef>
          </c:val>
        </c:ser>
        <c:ser>
          <c:idx val="1"/>
          <c:order val="1"/>
          <c:tx>
            <c:strRef>
              <c:f>Sheet1!$A$3</c:f>
              <c:strCache>
                <c:ptCount val="1"/>
                <c:pt idx="0">
                  <c:v>Hospitalized, Not Rejection/Not Infection</c:v>
                </c:pt>
              </c:strCache>
            </c:strRef>
          </c:tx>
          <c:spPr>
            <a:gradFill flip="none" rotWithShape="1">
              <a:gsLst>
                <a:gs pos="0">
                  <a:srgbClr val="B8B400"/>
                </a:gs>
                <a:gs pos="50000">
                  <a:srgbClr val="FFFF00"/>
                </a:gs>
                <a:gs pos="100000">
                  <a:srgbClr val="B8B400"/>
                </a:gs>
              </a:gsLst>
              <a:lin ang="10800000" scaled="1"/>
              <a:tileRect/>
            </a:gradFill>
            <a:ln>
              <a:solidFill>
                <a:schemeClr val="bg2"/>
              </a:solidFill>
            </a:ln>
          </c:spPr>
          <c:invertIfNegative val="0"/>
          <c:cat>
            <c:strRef>
              <c:f>Sheet1!$B$1:$D$1</c:f>
              <c:strCache>
                <c:ptCount val="3"/>
                <c:pt idx="0">
                  <c:v>Up to 1 Year
(N = 12,887)</c:v>
                </c:pt>
                <c:pt idx="1">
                  <c:v>Between 2-3 Years
(N = 8,912)</c:v>
                </c:pt>
                <c:pt idx="2">
                  <c:v>Between 4-5 Years
(N = 6,270)</c:v>
                </c:pt>
              </c:strCache>
            </c:strRef>
          </c:cat>
          <c:val>
            <c:numRef>
              <c:f>Sheet1!$B$3:$D$3</c:f>
              <c:numCache>
                <c:formatCode>General</c:formatCode>
                <c:ptCount val="3"/>
                <c:pt idx="0">
                  <c:v>2732</c:v>
                </c:pt>
                <c:pt idx="1">
                  <c:v>1421</c:v>
                </c:pt>
                <c:pt idx="2">
                  <c:v>1000</c:v>
                </c:pt>
              </c:numCache>
            </c:numRef>
          </c:val>
        </c:ser>
        <c:ser>
          <c:idx val="2"/>
          <c:order val="2"/>
          <c:tx>
            <c:strRef>
              <c:f>Sheet1!$A$4</c:f>
              <c:strCache>
                <c:ptCount val="1"/>
                <c:pt idx="0">
                  <c:v>Hospitalized, Rejection Only</c:v>
                </c:pt>
              </c:strCache>
            </c:strRef>
          </c:tx>
          <c:spPr>
            <a:gradFill flip="none" rotWithShape="1">
              <a:gsLst>
                <a:gs pos="0">
                  <a:srgbClr val="208C03"/>
                </a:gs>
                <a:gs pos="50000">
                  <a:srgbClr val="20F703"/>
                </a:gs>
                <a:gs pos="100000">
                  <a:srgbClr val="208C03"/>
                </a:gs>
              </a:gsLst>
              <a:lin ang="10800000" scaled="1"/>
              <a:tileRect/>
            </a:gradFill>
            <a:ln>
              <a:solidFill>
                <a:srgbClr val="000000"/>
              </a:solidFill>
            </a:ln>
          </c:spPr>
          <c:invertIfNegative val="0"/>
          <c:cat>
            <c:strRef>
              <c:f>Sheet1!$B$1:$D$1</c:f>
              <c:strCache>
                <c:ptCount val="3"/>
                <c:pt idx="0">
                  <c:v>Up to 1 Year
(N = 12,887)</c:v>
                </c:pt>
                <c:pt idx="1">
                  <c:v>Between 2-3 Years
(N = 8,912)</c:v>
                </c:pt>
                <c:pt idx="2">
                  <c:v>Between 4-5 Years
(N = 6,270)</c:v>
                </c:pt>
              </c:strCache>
            </c:strRef>
          </c:cat>
          <c:val>
            <c:numRef>
              <c:f>Sheet1!$B$4:$D$4</c:f>
              <c:numCache>
                <c:formatCode>General</c:formatCode>
                <c:ptCount val="3"/>
                <c:pt idx="0">
                  <c:v>621</c:v>
                </c:pt>
                <c:pt idx="1">
                  <c:v>297</c:v>
                </c:pt>
                <c:pt idx="2">
                  <c:v>150</c:v>
                </c:pt>
              </c:numCache>
            </c:numRef>
          </c:val>
        </c:ser>
        <c:ser>
          <c:idx val="3"/>
          <c:order val="3"/>
          <c:tx>
            <c:strRef>
              <c:f>Sheet1!$A$5</c:f>
              <c:strCache>
                <c:ptCount val="1"/>
                <c:pt idx="0">
                  <c:v>Hospitalized, Infection Only</c:v>
                </c:pt>
              </c:strCache>
            </c:strRef>
          </c:tx>
          <c:spPr>
            <a:gradFill flip="none" rotWithShape="1">
              <a:gsLst>
                <a:gs pos="0">
                  <a:srgbClr val="660066"/>
                </a:gs>
                <a:gs pos="50000">
                  <a:srgbClr val="A200A2"/>
                </a:gs>
                <a:gs pos="100000">
                  <a:srgbClr val="660066"/>
                </a:gs>
              </a:gsLst>
              <a:lin ang="10800000" scaled="1"/>
              <a:tileRect/>
            </a:gradFill>
            <a:ln>
              <a:solidFill>
                <a:schemeClr val="bg2"/>
              </a:solidFill>
            </a:ln>
          </c:spPr>
          <c:invertIfNegative val="0"/>
          <c:cat>
            <c:strRef>
              <c:f>Sheet1!$B$1:$D$1</c:f>
              <c:strCache>
                <c:ptCount val="3"/>
                <c:pt idx="0">
                  <c:v>Up to 1 Year
(N = 12,887)</c:v>
                </c:pt>
                <c:pt idx="1">
                  <c:v>Between 2-3 Years
(N = 8,912)</c:v>
                </c:pt>
                <c:pt idx="2">
                  <c:v>Between 4-5 Years
(N = 6,270)</c:v>
                </c:pt>
              </c:strCache>
            </c:strRef>
          </c:cat>
          <c:val>
            <c:numRef>
              <c:f>Sheet1!$B$5:$D$5</c:f>
              <c:numCache>
                <c:formatCode>General</c:formatCode>
                <c:ptCount val="3"/>
                <c:pt idx="0">
                  <c:v>2673</c:v>
                </c:pt>
                <c:pt idx="1">
                  <c:v>1384</c:v>
                </c:pt>
                <c:pt idx="2">
                  <c:v>928</c:v>
                </c:pt>
              </c:numCache>
            </c:numRef>
          </c:val>
        </c:ser>
        <c:ser>
          <c:idx val="4"/>
          <c:order val="4"/>
          <c:tx>
            <c:strRef>
              <c:f>Sheet1!$A$6</c:f>
              <c:strCache>
                <c:ptCount val="1"/>
                <c:pt idx="0">
                  <c:v>Hospitalized, Rejection + Infection</c:v>
                </c:pt>
              </c:strCache>
            </c:strRef>
          </c:tx>
          <c:spPr>
            <a:gradFill flip="none" rotWithShape="1">
              <a:gsLst>
                <a:gs pos="0">
                  <a:srgbClr val="008080"/>
                </a:gs>
                <a:gs pos="50000">
                  <a:srgbClr val="00FFFF"/>
                </a:gs>
                <a:gs pos="100000">
                  <a:srgbClr val="008080"/>
                </a:gs>
              </a:gsLst>
              <a:lin ang="10800000" scaled="1"/>
              <a:tileRect/>
            </a:gradFill>
            <a:ln>
              <a:solidFill>
                <a:srgbClr val="000000"/>
              </a:solidFill>
            </a:ln>
          </c:spPr>
          <c:invertIfNegative val="0"/>
          <c:cat>
            <c:strRef>
              <c:f>Sheet1!$B$1:$D$1</c:f>
              <c:strCache>
                <c:ptCount val="3"/>
                <c:pt idx="0">
                  <c:v>Up to 1 Year
(N = 12,887)</c:v>
                </c:pt>
                <c:pt idx="1">
                  <c:v>Between 2-3 Years
(N = 8,912)</c:v>
                </c:pt>
                <c:pt idx="2">
                  <c:v>Between 4-5 Years
(N = 6,270)</c:v>
                </c:pt>
              </c:strCache>
            </c:strRef>
          </c:cat>
          <c:val>
            <c:numRef>
              <c:f>Sheet1!$B$6:$D$6</c:f>
              <c:numCache>
                <c:formatCode>General</c:formatCode>
                <c:ptCount val="3"/>
                <c:pt idx="0">
                  <c:v>847</c:v>
                </c:pt>
                <c:pt idx="1">
                  <c:v>390</c:v>
                </c:pt>
                <c:pt idx="2">
                  <c:v>182</c:v>
                </c:pt>
              </c:numCache>
            </c:numRef>
          </c:val>
        </c:ser>
        <c:dLbls>
          <c:showLegendKey val="0"/>
          <c:showVal val="0"/>
          <c:showCatName val="0"/>
          <c:showSerName val="0"/>
          <c:showPercent val="0"/>
          <c:showBubbleSize val="0"/>
        </c:dLbls>
        <c:gapWidth val="100"/>
        <c:overlap val="100"/>
        <c:axId val="709490568"/>
        <c:axId val="709489784"/>
      </c:barChart>
      <c:catAx>
        <c:axId val="709490568"/>
        <c:scaling>
          <c:orientation val="minMax"/>
        </c:scaling>
        <c:delete val="0"/>
        <c:axPos val="b"/>
        <c:numFmt formatCode="General" sourceLinked="0"/>
        <c:majorTickMark val="out"/>
        <c:minorTickMark val="none"/>
        <c:tickLblPos val="nextTo"/>
        <c:txPr>
          <a:bodyPr/>
          <a:lstStyle/>
          <a:p>
            <a:pPr>
              <a:defRPr sz="1500" b="1"/>
            </a:pPr>
            <a:endParaRPr lang="en-US"/>
          </a:p>
        </c:txPr>
        <c:crossAx val="709489784"/>
        <c:crosses val="autoZero"/>
        <c:auto val="1"/>
        <c:lblAlgn val="ctr"/>
        <c:lblOffset val="100"/>
        <c:noMultiLvlLbl val="0"/>
      </c:catAx>
      <c:valAx>
        <c:axId val="709489784"/>
        <c:scaling>
          <c:orientation val="minMax"/>
          <c:min val="0"/>
        </c:scaling>
        <c:delete val="0"/>
        <c:axPos val="l"/>
        <c:majorGridlines>
          <c:spPr>
            <a:ln w="6350">
              <a:solidFill>
                <a:schemeClr val="tx1"/>
              </a:solidFill>
              <a:prstDash val="sysDash"/>
            </a:ln>
          </c:spPr>
        </c:majorGridlines>
        <c:numFmt formatCode="0%" sourceLinked="1"/>
        <c:majorTickMark val="out"/>
        <c:minorTickMark val="none"/>
        <c:tickLblPos val="nextTo"/>
        <c:txPr>
          <a:bodyPr/>
          <a:lstStyle/>
          <a:p>
            <a:pPr>
              <a:defRPr sz="1500" b="1"/>
            </a:pPr>
            <a:endParaRPr lang="en-US"/>
          </a:p>
        </c:txPr>
        <c:crossAx val="709490568"/>
        <c:crosses val="autoZero"/>
        <c:crossBetween val="between"/>
        <c:majorUnit val="0.2"/>
      </c:valAx>
      <c:spPr>
        <a:solidFill>
          <a:srgbClr val="000000"/>
        </a:solidFill>
        <a:ln>
          <a:solidFill>
            <a:srgbClr val="FFFFFF"/>
          </a:solidFill>
        </a:ln>
      </c:spPr>
    </c:plotArea>
    <c:legend>
      <c:legendPos val="r"/>
      <c:layout>
        <c:manualLayout>
          <c:xMode val="edge"/>
          <c:yMode val="edge"/>
          <c:x val="0.11321579367796417"/>
          <c:y val="0.65682565294092332"/>
          <c:w val="0.85059580052493433"/>
          <c:h val="0.16148057312508068"/>
        </c:manualLayout>
      </c:layout>
      <c:overlay val="0"/>
      <c:spPr>
        <a:solidFill>
          <a:schemeClr val="bg2"/>
        </a:solidFill>
        <a:ln w="12700">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837641976168966E-2"/>
          <c:y val="0.12508960793963245"/>
          <c:w val="0.84050646877104906"/>
          <c:h val="0.66294721948819035"/>
        </c:manualLayout>
      </c:layout>
      <c:barChart>
        <c:barDir val="col"/>
        <c:grouping val="stacked"/>
        <c:varyColors val="0"/>
        <c:ser>
          <c:idx val="0"/>
          <c:order val="0"/>
          <c:tx>
            <c:strRef>
              <c:f>Sheet1!$B$1</c:f>
              <c:strCache>
                <c:ptCount val="1"/>
                <c:pt idx="0">
                  <c:v>Europe</c:v>
                </c:pt>
              </c:strCache>
            </c:strRef>
          </c:tx>
          <c:spPr>
            <a:gradFill flip="none" rotWithShape="1">
              <a:gsLst>
                <a:gs pos="0">
                  <a:srgbClr val="FFCC00">
                    <a:lumMod val="75000"/>
                  </a:srgbClr>
                </a:gs>
                <a:gs pos="50000">
                  <a:srgbClr val="FFFF00"/>
                </a:gs>
                <a:gs pos="100000">
                  <a:srgbClr val="FFCC00">
                    <a:lumMod val="75000"/>
                  </a:srgbClr>
                </a:gs>
              </a:gsLst>
              <a:lin ang="10800000" scaled="1"/>
              <a:tileRect/>
            </a:gradFill>
            <a:ln>
              <a:solidFill>
                <a:schemeClr val="bg2"/>
              </a:solidFill>
            </a:ln>
          </c:spPr>
          <c:invertIfNegative val="0"/>
          <c:dLbls>
            <c:spPr>
              <a:noFill/>
              <a:ln>
                <a:noFill/>
              </a:ln>
              <a:effectLst/>
            </c:spPr>
            <c:txPr>
              <a:bodyPr/>
              <a:lstStyle/>
              <a:p>
                <a:pPr>
                  <a:defRPr sz="1500" b="1">
                    <a:solidFill>
                      <a:schemeClr val="bg2"/>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Sheet1!$A$2:$A$8</c:f>
              <c:strCache>
                <c:ptCount val="7"/>
                <c:pt idx="0">
                  <c:v>1-4</c:v>
                </c:pt>
                <c:pt idx="1">
                  <c:v>5-9</c:v>
                </c:pt>
                <c:pt idx="2">
                  <c:v>10-19</c:v>
                </c:pt>
                <c:pt idx="3">
                  <c:v>20-29</c:v>
                </c:pt>
                <c:pt idx="4">
                  <c:v>30-39</c:v>
                </c:pt>
                <c:pt idx="5">
                  <c:v>40-49</c:v>
                </c:pt>
                <c:pt idx="6">
                  <c:v>50+</c:v>
                </c:pt>
              </c:strCache>
            </c:strRef>
          </c:cat>
          <c:val>
            <c:numRef>
              <c:f>Sheet1!$B$2:$B$8</c:f>
              <c:numCache>
                <c:formatCode>General</c:formatCode>
                <c:ptCount val="7"/>
                <c:pt idx="0">
                  <c:v>8</c:v>
                </c:pt>
                <c:pt idx="1">
                  <c:v>6</c:v>
                </c:pt>
                <c:pt idx="2">
                  <c:v>14</c:v>
                </c:pt>
                <c:pt idx="3">
                  <c:v>14</c:v>
                </c:pt>
                <c:pt idx="4">
                  <c:v>10</c:v>
                </c:pt>
                <c:pt idx="5">
                  <c:v>2</c:v>
                </c:pt>
                <c:pt idx="6">
                  <c:v>6</c:v>
                </c:pt>
              </c:numCache>
            </c:numRef>
          </c:val>
        </c:ser>
        <c:ser>
          <c:idx val="1"/>
          <c:order val="1"/>
          <c:tx>
            <c:strRef>
              <c:f>Sheet1!$C$1</c:f>
              <c:strCache>
                <c:ptCount val="1"/>
                <c:pt idx="0">
                  <c:v>North America</c:v>
                </c:pt>
              </c:strCache>
            </c:strRef>
          </c:tx>
          <c:spPr>
            <a:gradFill>
              <a:gsLst>
                <a:gs pos="0">
                  <a:srgbClr val="00B050"/>
                </a:gs>
                <a:gs pos="50000">
                  <a:srgbClr val="00FF00"/>
                </a:gs>
                <a:gs pos="100000">
                  <a:srgbClr val="00B050"/>
                </a:gs>
              </a:gsLst>
              <a:lin ang="10800000" scaled="1"/>
            </a:gradFill>
            <a:ln>
              <a:solidFill>
                <a:srgbClr val="000000"/>
              </a:solidFill>
            </a:ln>
          </c:spPr>
          <c:invertIfNegative val="0"/>
          <c:dLbls>
            <c:spPr>
              <a:noFill/>
              <a:ln>
                <a:noFill/>
              </a:ln>
              <a:effectLst/>
            </c:spPr>
            <c:txPr>
              <a:bodyPr/>
              <a:lstStyle/>
              <a:p>
                <a:pPr>
                  <a:defRPr sz="1500" b="1">
                    <a:solidFill>
                      <a:schemeClr val="bg2"/>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Sheet1!$A$2:$A$8</c:f>
              <c:strCache>
                <c:ptCount val="7"/>
                <c:pt idx="0">
                  <c:v>1-4</c:v>
                </c:pt>
                <c:pt idx="1">
                  <c:v>5-9</c:v>
                </c:pt>
                <c:pt idx="2">
                  <c:v>10-19</c:v>
                </c:pt>
                <c:pt idx="3">
                  <c:v>20-29</c:v>
                </c:pt>
                <c:pt idx="4">
                  <c:v>30-39</c:v>
                </c:pt>
                <c:pt idx="5">
                  <c:v>40-49</c:v>
                </c:pt>
                <c:pt idx="6">
                  <c:v>50+</c:v>
                </c:pt>
              </c:strCache>
            </c:strRef>
          </c:cat>
          <c:val>
            <c:numRef>
              <c:f>Sheet1!$C$2:$C$8</c:f>
              <c:numCache>
                <c:formatCode>General</c:formatCode>
                <c:ptCount val="7"/>
                <c:pt idx="0">
                  <c:v>14</c:v>
                </c:pt>
                <c:pt idx="1">
                  <c:v>11</c:v>
                </c:pt>
                <c:pt idx="2">
                  <c:v>20</c:v>
                </c:pt>
                <c:pt idx="3">
                  <c:v>9</c:v>
                </c:pt>
                <c:pt idx="4">
                  <c:v>10</c:v>
                </c:pt>
                <c:pt idx="5">
                  <c:v>6</c:v>
                </c:pt>
                <c:pt idx="6">
                  <c:v>11</c:v>
                </c:pt>
              </c:numCache>
            </c:numRef>
          </c:val>
        </c:ser>
        <c:ser>
          <c:idx val="2"/>
          <c:order val="2"/>
          <c:tx>
            <c:strRef>
              <c:f>Sheet1!$D$1</c:f>
              <c:strCache>
                <c:ptCount val="1"/>
                <c:pt idx="0">
                  <c:v>Other</c:v>
                </c:pt>
              </c:strCache>
            </c:strRef>
          </c:tx>
          <c:spPr>
            <a:gradFill>
              <a:gsLst>
                <a:gs pos="0">
                  <a:srgbClr val="C00000"/>
                </a:gs>
                <a:gs pos="50000">
                  <a:srgbClr val="FF0000"/>
                </a:gs>
                <a:gs pos="100000">
                  <a:srgbClr val="C00000"/>
                </a:gs>
              </a:gsLst>
              <a:lin ang="10800000" scaled="1"/>
            </a:gradFill>
            <a:ln>
              <a:solidFill>
                <a:srgbClr val="000000"/>
              </a:solidFill>
            </a:ln>
          </c:spPr>
          <c:invertIfNegative val="0"/>
          <c:dLbls>
            <c:dLbl>
              <c:idx val="3"/>
              <c:layout>
                <c:manualLayout>
                  <c:x val="1.4749262536873156E-3"/>
                  <c:y val="2.5298087739032619E-3"/>
                </c:manualLayout>
              </c:layout>
              <c:showLegendKey val="0"/>
              <c:showVal val="1"/>
              <c:showCatName val="0"/>
              <c:showSerName val="0"/>
              <c:showPercent val="0"/>
              <c:showBubbleSize val="0"/>
              <c:extLst>
                <c:ext xmlns:c15="http://schemas.microsoft.com/office/drawing/2012/chart" uri="{CE6537A1-D6FC-4f65-9D91-7224C49458BB}">
                  <c15:layout/>
                </c:ext>
              </c:extLst>
            </c:dLbl>
            <c:dLbl>
              <c:idx val="4"/>
              <c:layout>
                <c:manualLayout>
                  <c:x val="0"/>
                  <c:y val="-2.3437570303712036E-2"/>
                </c:manualLayout>
              </c:layout>
              <c:showLegendKey val="0"/>
              <c:showVal val="1"/>
              <c:showCatName val="0"/>
              <c:showSerName val="0"/>
              <c:showPercent val="0"/>
              <c:showBubbleSize val="0"/>
              <c:extLst>
                <c:ext xmlns:c15="http://schemas.microsoft.com/office/drawing/2012/chart" uri="{CE6537A1-D6FC-4f65-9D91-7224C49458BB}">
                  <c15:layout/>
                </c:ext>
              </c:extLst>
            </c:dLbl>
            <c:dLbl>
              <c:idx val="6"/>
              <c:layout>
                <c:manualLayout>
                  <c:x val="0"/>
                  <c:y val="-2.0089988751406072E-3"/>
                </c:manualLayout>
              </c:layout>
              <c:showLegendKey val="0"/>
              <c:showVal val="1"/>
              <c:showCatName val="0"/>
              <c:showSerName val="0"/>
              <c:showPercent val="0"/>
              <c:showBubbleSize val="0"/>
              <c:extLst>
                <c:ext xmlns:c15="http://schemas.microsoft.com/office/drawing/2012/chart" uri="{CE6537A1-D6FC-4f65-9D91-7224C49458BB}">
                  <c15:layout/>
                </c:ext>
              </c:extLst>
            </c:dLbl>
            <c:spPr>
              <a:noFill/>
              <a:ln>
                <a:noFill/>
              </a:ln>
              <a:effectLst/>
            </c:spPr>
            <c:txPr>
              <a:bodyPr/>
              <a:lstStyle/>
              <a:p>
                <a:pPr>
                  <a:defRPr sz="1500" b="1"/>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Sheet1!$A$2:$A$8</c:f>
              <c:strCache>
                <c:ptCount val="7"/>
                <c:pt idx="0">
                  <c:v>1-4</c:v>
                </c:pt>
                <c:pt idx="1">
                  <c:v>5-9</c:v>
                </c:pt>
                <c:pt idx="2">
                  <c:v>10-19</c:v>
                </c:pt>
                <c:pt idx="3">
                  <c:v>20-29</c:v>
                </c:pt>
                <c:pt idx="4">
                  <c:v>30-39</c:v>
                </c:pt>
                <c:pt idx="5">
                  <c:v>40-49</c:v>
                </c:pt>
                <c:pt idx="6">
                  <c:v>50+</c:v>
                </c:pt>
              </c:strCache>
            </c:strRef>
          </c:cat>
          <c:val>
            <c:numRef>
              <c:f>Sheet1!$D$2:$D$8</c:f>
              <c:numCache>
                <c:formatCode>General</c:formatCode>
                <c:ptCount val="7"/>
                <c:pt idx="0">
                  <c:v>10</c:v>
                </c:pt>
                <c:pt idx="1">
                  <c:v>7</c:v>
                </c:pt>
                <c:pt idx="2">
                  <c:v>6</c:v>
                </c:pt>
                <c:pt idx="3">
                  <c:v>3</c:v>
                </c:pt>
                <c:pt idx="4">
                  <c:v>0</c:v>
                </c:pt>
                <c:pt idx="5">
                  <c:v>2</c:v>
                </c:pt>
                <c:pt idx="6">
                  <c:v>1</c:v>
                </c:pt>
              </c:numCache>
            </c:numRef>
          </c:val>
        </c:ser>
        <c:dLbls>
          <c:showLegendKey val="0"/>
          <c:showVal val="0"/>
          <c:showCatName val="0"/>
          <c:showSerName val="0"/>
          <c:showPercent val="0"/>
          <c:showBubbleSize val="0"/>
        </c:dLbls>
        <c:gapWidth val="35"/>
        <c:overlap val="100"/>
        <c:axId val="600504648"/>
        <c:axId val="600520720"/>
      </c:barChart>
      <c:lineChart>
        <c:grouping val="standard"/>
        <c:varyColors val="0"/>
        <c:ser>
          <c:idx val="3"/>
          <c:order val="3"/>
          <c:tx>
            <c:strRef>
              <c:f>Sheet1!$E$1</c:f>
              <c:strCache>
                <c:ptCount val="1"/>
                <c:pt idx="0">
                  <c:v>% of Transplants</c:v>
                </c:pt>
              </c:strCache>
            </c:strRef>
          </c:tx>
          <c:spPr>
            <a:ln w="41275">
              <a:solidFill>
                <a:srgbClr val="00B0F0"/>
              </a:solidFill>
            </a:ln>
          </c:spPr>
          <c:marker>
            <c:symbol val="x"/>
            <c:size val="9"/>
            <c:spPr>
              <a:solidFill>
                <a:srgbClr val="00B0F0"/>
              </a:solidFill>
              <a:ln>
                <a:solidFill>
                  <a:srgbClr val="00B0F0"/>
                </a:solidFill>
              </a:ln>
            </c:spPr>
          </c:marker>
          <c:cat>
            <c:strRef>
              <c:f>Sheet1!$A$2:$A$8</c:f>
              <c:strCache>
                <c:ptCount val="7"/>
                <c:pt idx="0">
                  <c:v>1-4</c:v>
                </c:pt>
                <c:pt idx="1">
                  <c:v>5-9</c:v>
                </c:pt>
                <c:pt idx="2">
                  <c:v>10-19</c:v>
                </c:pt>
                <c:pt idx="3">
                  <c:v>20-29</c:v>
                </c:pt>
                <c:pt idx="4">
                  <c:v>30-39</c:v>
                </c:pt>
                <c:pt idx="5">
                  <c:v>40-49</c:v>
                </c:pt>
                <c:pt idx="6">
                  <c:v>50+</c:v>
                </c:pt>
              </c:strCache>
            </c:strRef>
          </c:cat>
          <c:val>
            <c:numRef>
              <c:f>Sheet1!$E$2:$E$8</c:f>
              <c:numCache>
                <c:formatCode>General</c:formatCode>
                <c:ptCount val="7"/>
                <c:pt idx="0">
                  <c:v>0.8</c:v>
                </c:pt>
                <c:pt idx="1">
                  <c:v>3.2</c:v>
                </c:pt>
                <c:pt idx="2">
                  <c:v>14.4</c:v>
                </c:pt>
                <c:pt idx="3">
                  <c:v>15.5</c:v>
                </c:pt>
                <c:pt idx="4">
                  <c:v>17.600000000000001</c:v>
                </c:pt>
                <c:pt idx="5">
                  <c:v>11.7</c:v>
                </c:pt>
                <c:pt idx="6">
                  <c:v>36.799999999999997</c:v>
                </c:pt>
              </c:numCache>
            </c:numRef>
          </c:val>
          <c:smooth val="0"/>
        </c:ser>
        <c:dLbls>
          <c:showLegendKey val="0"/>
          <c:showVal val="0"/>
          <c:showCatName val="0"/>
          <c:showSerName val="0"/>
          <c:showPercent val="0"/>
          <c:showBubbleSize val="0"/>
        </c:dLbls>
        <c:marker val="1"/>
        <c:smooth val="0"/>
        <c:axId val="600503080"/>
        <c:axId val="600512096"/>
      </c:lineChart>
      <c:catAx>
        <c:axId val="600504648"/>
        <c:scaling>
          <c:orientation val="minMax"/>
        </c:scaling>
        <c:delete val="0"/>
        <c:axPos val="b"/>
        <c:title>
          <c:tx>
            <c:rich>
              <a:bodyPr/>
              <a:lstStyle/>
              <a:p>
                <a:pPr>
                  <a:defRPr sz="1700">
                    <a:solidFill>
                      <a:schemeClr val="tx1"/>
                    </a:solidFill>
                  </a:defRPr>
                </a:pPr>
                <a:r>
                  <a:rPr lang="en-US" sz="1700" b="1" i="0" baseline="0" dirty="0" smtClean="0">
                    <a:solidFill>
                      <a:schemeClr val="tx1"/>
                    </a:solidFill>
                  </a:rPr>
                  <a:t>Average number of lung transplants per year</a:t>
                </a:r>
                <a:endParaRPr lang="en-US" sz="1700" b="1" i="0" baseline="0" dirty="0">
                  <a:solidFill>
                    <a:schemeClr val="tx1"/>
                  </a:solidFill>
                </a:endParaRPr>
              </a:p>
            </c:rich>
          </c:tx>
          <c:layout/>
          <c:overlay val="0"/>
        </c:title>
        <c:numFmt formatCode="General" sourceLinked="1"/>
        <c:majorTickMark val="out"/>
        <c:minorTickMark val="none"/>
        <c:tickLblPos val="nextTo"/>
        <c:txPr>
          <a:bodyPr rot="0"/>
          <a:lstStyle/>
          <a:p>
            <a:pPr>
              <a:defRPr sz="1500" b="1"/>
            </a:pPr>
            <a:endParaRPr lang="en-US"/>
          </a:p>
        </c:txPr>
        <c:crossAx val="600520720"/>
        <c:crosses val="autoZero"/>
        <c:auto val="1"/>
        <c:lblAlgn val="ctr"/>
        <c:lblOffset val="100"/>
        <c:noMultiLvlLbl val="0"/>
      </c:catAx>
      <c:valAx>
        <c:axId val="600520720"/>
        <c:scaling>
          <c:orientation val="minMax"/>
          <c:max val="50"/>
        </c:scaling>
        <c:delete val="0"/>
        <c:axPos val="l"/>
        <c:majorGridlines>
          <c:spPr>
            <a:ln>
              <a:prstDash val="sysDash"/>
            </a:ln>
          </c:spPr>
        </c:majorGridlines>
        <c:title>
          <c:tx>
            <c:rich>
              <a:bodyPr rot="-5400000" vert="horz"/>
              <a:lstStyle/>
              <a:p>
                <a:pPr>
                  <a:defRPr sz="1700">
                    <a:solidFill>
                      <a:schemeClr val="tx1"/>
                    </a:solidFill>
                  </a:defRPr>
                </a:pPr>
                <a:r>
                  <a:rPr lang="en-US" sz="1700" b="1" i="0" baseline="0" dirty="0" smtClean="0">
                    <a:solidFill>
                      <a:schemeClr val="tx1"/>
                    </a:solidFill>
                  </a:rPr>
                  <a:t>Number of Centers</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600504648"/>
        <c:crosses val="autoZero"/>
        <c:crossBetween val="between"/>
        <c:majorUnit val="10"/>
      </c:valAx>
      <c:valAx>
        <c:axId val="600512096"/>
        <c:scaling>
          <c:orientation val="minMax"/>
          <c:max val="40"/>
          <c:min val="0"/>
        </c:scaling>
        <c:delete val="0"/>
        <c:axPos val="r"/>
        <c:title>
          <c:tx>
            <c:rich>
              <a:bodyPr/>
              <a:lstStyle/>
              <a:p>
                <a:pPr>
                  <a:defRPr sz="1700" b="1"/>
                </a:pPr>
                <a:r>
                  <a:rPr lang="en-US" sz="1800" b="1" i="0" baseline="0" dirty="0" smtClean="0">
                    <a:effectLst/>
                  </a:rPr>
                  <a:t>% of Transplants (blue line)</a:t>
                </a:r>
                <a:endParaRPr lang="en-US" sz="1600" dirty="0">
                  <a:effectLst/>
                </a:endParaRPr>
              </a:p>
            </c:rich>
          </c:tx>
          <c:layout/>
          <c:overlay val="0"/>
        </c:title>
        <c:numFmt formatCode="General" sourceLinked="1"/>
        <c:majorTickMark val="out"/>
        <c:minorTickMark val="none"/>
        <c:tickLblPos val="nextTo"/>
        <c:txPr>
          <a:bodyPr/>
          <a:lstStyle/>
          <a:p>
            <a:pPr>
              <a:defRPr sz="1500" b="1"/>
            </a:pPr>
            <a:endParaRPr lang="en-US"/>
          </a:p>
        </c:txPr>
        <c:crossAx val="600503080"/>
        <c:crosses val="max"/>
        <c:crossBetween val="between"/>
        <c:majorUnit val="8"/>
      </c:valAx>
      <c:catAx>
        <c:axId val="600503080"/>
        <c:scaling>
          <c:orientation val="minMax"/>
        </c:scaling>
        <c:delete val="1"/>
        <c:axPos val="b"/>
        <c:numFmt formatCode="General" sourceLinked="1"/>
        <c:majorTickMark val="out"/>
        <c:minorTickMark val="none"/>
        <c:tickLblPos val="nextTo"/>
        <c:crossAx val="600512096"/>
        <c:crosses val="autoZero"/>
        <c:auto val="1"/>
        <c:lblAlgn val="ctr"/>
        <c:lblOffset val="100"/>
        <c:noMultiLvlLbl val="0"/>
      </c:catAx>
      <c:spPr>
        <a:solidFill>
          <a:schemeClr val="bg2"/>
        </a:solidFill>
        <a:ln>
          <a:solidFill>
            <a:schemeClr val="tx1"/>
          </a:solidFill>
        </a:ln>
      </c:spPr>
    </c:plotArea>
    <c:legend>
      <c:legendPos val="t"/>
      <c:layout>
        <c:manualLayout>
          <c:xMode val="edge"/>
          <c:yMode val="edge"/>
          <c:x val="7.855863702877848E-2"/>
          <c:y val="4.2857142857142858E-2"/>
          <c:w val="0.84110863354470067"/>
          <c:h val="6.8076865391826016E-2"/>
        </c:manualLayout>
      </c:layout>
      <c:overlay val="0"/>
      <c:spPr>
        <a:noFill/>
        <a:ln>
          <a:solidFill>
            <a:schemeClr val="tx1"/>
          </a:solidFill>
        </a:ln>
      </c:spPr>
      <c:txPr>
        <a:bodyPr/>
        <a:lstStyle/>
        <a:p>
          <a:pPr>
            <a:defRPr sz="1500" b="1"/>
          </a:pPr>
          <a:endParaRPr lang="en-US"/>
        </a:p>
      </c:txPr>
    </c:legend>
    <c:plotVisOnly val="1"/>
    <c:dispBlanksAs val="gap"/>
    <c:showDLblsOverMax val="0"/>
  </c:chart>
  <c:spPr>
    <a:noFill/>
    <a:ln>
      <a:noFill/>
    </a:ln>
  </c:spPr>
  <c:txPr>
    <a:bodyPr/>
    <a:lstStyle/>
    <a:p>
      <a:pPr>
        <a:defRPr sz="1800"/>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70572863174712E-2"/>
          <c:y val="3.6402642466303842E-2"/>
          <c:w val="0.8915245920346917"/>
          <c:h val="0.82594669200833171"/>
        </c:manualLayout>
      </c:layout>
      <c:barChart>
        <c:barDir val="col"/>
        <c:grouping val="clustered"/>
        <c:varyColors val="0"/>
        <c:ser>
          <c:idx val="0"/>
          <c:order val="0"/>
          <c:tx>
            <c:strRef>
              <c:f>Sheet1!$B$1</c:f>
              <c:strCache>
                <c:ptCount val="1"/>
                <c:pt idx="0">
                  <c:v>%</c:v>
                </c:pt>
              </c:strCache>
            </c:strRef>
          </c:tx>
          <c:spPr>
            <a:gradFill flip="none" rotWithShape="1">
              <a:gsLst>
                <a:gs pos="0">
                  <a:srgbClr val="00B050"/>
                </a:gs>
                <a:gs pos="50000">
                  <a:srgbClr val="00FF00"/>
                </a:gs>
                <a:gs pos="100000">
                  <a:srgbClr val="00B050"/>
                </a:gs>
              </a:gsLst>
              <a:lin ang="10800000" scaled="1"/>
              <a:tileRect/>
            </a:gradFill>
            <a:ln>
              <a:solidFill>
                <a:schemeClr val="bg2"/>
              </a:solidFill>
            </a:ln>
          </c:spPr>
          <c:invertIfNegative val="0"/>
          <c:dPt>
            <c:idx val="0"/>
            <c:invertIfNegative val="0"/>
            <c:bubble3D val="0"/>
            <c:spPr>
              <a:gradFill flip="none" rotWithShape="1">
                <a:gsLst>
                  <a:gs pos="0">
                    <a:srgbClr val="CCCC00"/>
                  </a:gs>
                  <a:gs pos="50000">
                    <a:srgbClr val="FFFF00"/>
                  </a:gs>
                  <a:gs pos="100000">
                    <a:srgbClr val="CCCC00"/>
                  </a:gs>
                </a:gsLst>
                <a:lin ang="10800000" scaled="1"/>
                <a:tileRect/>
              </a:gradFill>
              <a:ln>
                <a:solidFill>
                  <a:schemeClr val="bg2"/>
                </a:solidFill>
              </a:ln>
            </c:spPr>
          </c:dPt>
          <c:cat>
            <c:strRef>
              <c:f>Sheet1!$A$2:$A$5</c:f>
              <c:strCache>
                <c:ptCount val="4"/>
                <c:pt idx="0">
                  <c:v>Any Induction (N=11,728)</c:v>
                </c:pt>
                <c:pt idx="1">
                  <c:v>Polyclonal ALG/ATG (N=1,569)</c:v>
                </c:pt>
                <c:pt idx="2">
                  <c:v>IL-2R Antagonist (N=8,827)</c:v>
                </c:pt>
                <c:pt idx="3">
                  <c:v>Alemtuzumab (N=1,274)</c:v>
                </c:pt>
              </c:strCache>
            </c:strRef>
          </c:cat>
          <c:val>
            <c:numRef>
              <c:f>Sheet1!$B$2:$B$5</c:f>
              <c:numCache>
                <c:formatCode>General</c:formatCode>
                <c:ptCount val="4"/>
                <c:pt idx="0">
                  <c:v>59.6663</c:v>
                </c:pt>
                <c:pt idx="1">
                  <c:v>7.9823000000000004</c:v>
                </c:pt>
                <c:pt idx="2">
                  <c:v>44.907400000000003</c:v>
                </c:pt>
                <c:pt idx="3">
                  <c:v>6.4814999999999996</c:v>
                </c:pt>
              </c:numCache>
            </c:numRef>
          </c:val>
        </c:ser>
        <c:dLbls>
          <c:showLegendKey val="0"/>
          <c:showVal val="0"/>
          <c:showCatName val="0"/>
          <c:showSerName val="0"/>
          <c:showPercent val="0"/>
          <c:showBubbleSize val="0"/>
        </c:dLbls>
        <c:gapWidth val="40"/>
        <c:overlap val="-80"/>
        <c:axId val="709489000"/>
        <c:axId val="709488608"/>
      </c:barChart>
      <c:catAx>
        <c:axId val="709489000"/>
        <c:scaling>
          <c:orientation val="minMax"/>
        </c:scaling>
        <c:delete val="0"/>
        <c:axPos val="b"/>
        <c:numFmt formatCode="General" sourceLinked="0"/>
        <c:majorTickMark val="out"/>
        <c:minorTickMark val="none"/>
        <c:tickLblPos val="nextTo"/>
        <c:txPr>
          <a:bodyPr/>
          <a:lstStyle/>
          <a:p>
            <a:pPr>
              <a:defRPr sz="1500" b="1"/>
            </a:pPr>
            <a:endParaRPr lang="en-US"/>
          </a:p>
        </c:txPr>
        <c:crossAx val="709488608"/>
        <c:crosses val="autoZero"/>
        <c:auto val="1"/>
        <c:lblAlgn val="ctr"/>
        <c:lblOffset val="100"/>
        <c:noMultiLvlLbl val="0"/>
      </c:catAx>
      <c:valAx>
        <c:axId val="709488608"/>
        <c:scaling>
          <c:orientation val="minMax"/>
          <c:max val="70"/>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a:t>
                </a:r>
                <a:r>
                  <a:rPr lang="en-US" sz="1700" baseline="0" dirty="0" smtClean="0"/>
                  <a:t> patients</a:t>
                </a:r>
                <a:endParaRPr lang="en-US" sz="1700" dirty="0"/>
              </a:p>
            </c:rich>
          </c:tx>
          <c:layout/>
          <c:overlay val="0"/>
        </c:title>
        <c:numFmt formatCode="General" sourceLinked="1"/>
        <c:majorTickMark val="out"/>
        <c:minorTickMark val="none"/>
        <c:tickLblPos val="nextTo"/>
        <c:txPr>
          <a:bodyPr/>
          <a:lstStyle/>
          <a:p>
            <a:pPr>
              <a:defRPr sz="1500" b="1"/>
            </a:pPr>
            <a:endParaRPr lang="en-US"/>
          </a:p>
        </c:txPr>
        <c:crossAx val="709489000"/>
        <c:crosses val="autoZero"/>
        <c:crossBetween val="between"/>
      </c:valAx>
      <c:spPr>
        <a:solidFill>
          <a:srgbClr val="000000"/>
        </a:solidFill>
        <a:ln>
          <a:solidFill>
            <a:srgbClr val="FFFFFF"/>
          </a:solidFill>
        </a:ln>
      </c:spPr>
    </c:plotArea>
    <c:plotVisOnly val="1"/>
    <c:dispBlanksAs val="gap"/>
    <c:showDLblsOverMax val="0"/>
  </c:chart>
  <c:txPr>
    <a:bodyPr/>
    <a:lstStyle/>
    <a:p>
      <a:pPr>
        <a:defRPr sz="1800"/>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225094650779268E-2"/>
          <c:y val="3.6626238252476601E-2"/>
          <c:w val="0.89555071655866025"/>
          <c:h val="0.78633985267971995"/>
        </c:manualLayout>
      </c:layout>
      <c:barChart>
        <c:barDir val="col"/>
        <c:grouping val="clustered"/>
        <c:varyColors val="0"/>
        <c:ser>
          <c:idx val="0"/>
          <c:order val="0"/>
          <c:tx>
            <c:strRef>
              <c:f>Sheet1!$A$2</c:f>
              <c:strCache>
                <c:ptCount val="1"/>
                <c:pt idx="0">
                  <c:v>2004</c:v>
                </c:pt>
              </c:strCache>
            </c:strRef>
          </c:tx>
          <c:spPr>
            <a:gradFill flip="none" rotWithShape="1">
              <a:gsLst>
                <a:gs pos="0">
                  <a:srgbClr val="CAE2B8">
                    <a:lumMod val="25000"/>
                  </a:srgbClr>
                </a:gs>
                <a:gs pos="50000">
                  <a:srgbClr val="00FF00"/>
                </a:gs>
                <a:gs pos="100000">
                  <a:schemeClr val="accent5">
                    <a:lumMod val="25000"/>
                  </a:schemeClr>
                </a:gs>
              </a:gsLst>
              <a:lin ang="10800000" scaled="1"/>
              <a:tileRect/>
            </a:gradFill>
            <a:ln>
              <a:solidFill>
                <a:schemeClr val="bg2"/>
              </a:solidFill>
            </a:ln>
          </c:spPr>
          <c:invertIfNegative val="0"/>
          <c:cat>
            <c:strRef>
              <c:f>Sheet1!$B$1:$E$1</c:f>
              <c:strCache>
                <c:ptCount val="4"/>
                <c:pt idx="0">
                  <c:v>Any Induction</c:v>
                </c:pt>
                <c:pt idx="1">
                  <c:v>Polyclonal ALG/ATG</c:v>
                </c:pt>
                <c:pt idx="2">
                  <c:v>IL-2R Antagonist</c:v>
                </c:pt>
                <c:pt idx="3">
                  <c:v>Alemtuzumab</c:v>
                </c:pt>
              </c:strCache>
            </c:strRef>
          </c:cat>
          <c:val>
            <c:numRef>
              <c:f>Sheet1!$B$2:$E$2</c:f>
              <c:numCache>
                <c:formatCode>General</c:formatCode>
                <c:ptCount val="4"/>
                <c:pt idx="0">
                  <c:v>49.385100000000001</c:v>
                </c:pt>
                <c:pt idx="1">
                  <c:v>9.0823</c:v>
                </c:pt>
                <c:pt idx="2">
                  <c:v>36.802300000000002</c:v>
                </c:pt>
                <c:pt idx="3">
                  <c:v>3.50047</c:v>
                </c:pt>
              </c:numCache>
            </c:numRef>
          </c:val>
        </c:ser>
        <c:ser>
          <c:idx val="1"/>
          <c:order val="1"/>
          <c:tx>
            <c:strRef>
              <c:f>Sheet1!$A$3</c:f>
              <c:strCache>
                <c:ptCount val="1"/>
                <c:pt idx="0">
                  <c:v>2009</c:v>
                </c:pt>
              </c:strCache>
            </c:strRef>
          </c:tx>
          <c:spPr>
            <a:gradFill>
              <a:gsLst>
                <a:gs pos="0">
                  <a:srgbClr val="C00000"/>
                </a:gs>
                <a:gs pos="50000">
                  <a:srgbClr val="FF0000"/>
                </a:gs>
                <a:gs pos="100000">
                  <a:srgbClr val="C00000"/>
                </a:gs>
              </a:gsLst>
              <a:lin ang="10800000" scaled="1"/>
            </a:gradFill>
            <a:ln>
              <a:solidFill>
                <a:schemeClr val="bg2"/>
              </a:solidFill>
            </a:ln>
          </c:spPr>
          <c:invertIfNegative val="0"/>
          <c:cat>
            <c:strRef>
              <c:f>Sheet1!$B$1:$E$1</c:f>
              <c:strCache>
                <c:ptCount val="4"/>
                <c:pt idx="0">
                  <c:v>Any Induction</c:v>
                </c:pt>
                <c:pt idx="1">
                  <c:v>Polyclonal ALG/ATG</c:v>
                </c:pt>
                <c:pt idx="2">
                  <c:v>IL-2R Antagonist</c:v>
                </c:pt>
                <c:pt idx="3">
                  <c:v>Alemtuzumab</c:v>
                </c:pt>
              </c:strCache>
            </c:strRef>
          </c:cat>
          <c:val>
            <c:numRef>
              <c:f>Sheet1!$B$3:$E$3</c:f>
              <c:numCache>
                <c:formatCode>General</c:formatCode>
                <c:ptCount val="4"/>
                <c:pt idx="0">
                  <c:v>60.790700000000001</c:v>
                </c:pt>
                <c:pt idx="1">
                  <c:v>12.054399999999999</c:v>
                </c:pt>
                <c:pt idx="2">
                  <c:v>41.996099999999998</c:v>
                </c:pt>
                <c:pt idx="3">
                  <c:v>7.2585899999999999</c:v>
                </c:pt>
              </c:numCache>
            </c:numRef>
          </c:val>
        </c:ser>
        <c:ser>
          <c:idx val="2"/>
          <c:order val="2"/>
          <c:tx>
            <c:strRef>
              <c:f>Sheet1!$A$4</c:f>
              <c:strCache>
                <c:ptCount val="1"/>
                <c:pt idx="0">
                  <c:v>1/2016-6/2016</c:v>
                </c:pt>
              </c:strCache>
            </c:strRef>
          </c:tx>
          <c:spPr>
            <a:gradFill>
              <a:gsLst>
                <a:gs pos="0">
                  <a:srgbClr val="B8B400"/>
                </a:gs>
                <a:gs pos="50000">
                  <a:srgbClr val="FFFF00"/>
                </a:gs>
                <a:gs pos="100000">
                  <a:srgbClr val="B8B400"/>
                </a:gs>
              </a:gsLst>
              <a:lin ang="10800000" scaled="1"/>
            </a:gradFill>
            <a:ln>
              <a:solidFill>
                <a:srgbClr val="000000"/>
              </a:solidFill>
            </a:ln>
          </c:spPr>
          <c:invertIfNegative val="0"/>
          <c:cat>
            <c:strRef>
              <c:f>Sheet1!$B$1:$E$1</c:f>
              <c:strCache>
                <c:ptCount val="4"/>
                <c:pt idx="0">
                  <c:v>Any Induction</c:v>
                </c:pt>
                <c:pt idx="1">
                  <c:v>Polyclonal ALG/ATG</c:v>
                </c:pt>
                <c:pt idx="2">
                  <c:v>IL-2R Antagonist</c:v>
                </c:pt>
                <c:pt idx="3">
                  <c:v>Alemtuzumab</c:v>
                </c:pt>
              </c:strCache>
            </c:strRef>
          </c:cat>
          <c:val>
            <c:numRef>
              <c:f>Sheet1!$B$4:$E$4</c:f>
              <c:numCache>
                <c:formatCode>General</c:formatCode>
                <c:ptCount val="4"/>
                <c:pt idx="0">
                  <c:v>76.375100000000003</c:v>
                </c:pt>
                <c:pt idx="1">
                  <c:v>4.1478999999999999</c:v>
                </c:pt>
                <c:pt idx="2">
                  <c:v>65.6447</c:v>
                </c:pt>
                <c:pt idx="3">
                  <c:v>5.5004499999999998</c:v>
                </c:pt>
              </c:numCache>
            </c:numRef>
          </c:val>
        </c:ser>
        <c:dLbls>
          <c:showLegendKey val="0"/>
          <c:showVal val="0"/>
          <c:showCatName val="0"/>
          <c:showSerName val="0"/>
          <c:showPercent val="0"/>
          <c:showBubbleSize val="0"/>
        </c:dLbls>
        <c:gapWidth val="35"/>
        <c:axId val="709487040"/>
        <c:axId val="709487432"/>
      </c:barChart>
      <c:catAx>
        <c:axId val="709487040"/>
        <c:scaling>
          <c:orientation val="minMax"/>
        </c:scaling>
        <c:delete val="0"/>
        <c:axPos val="b"/>
        <c:numFmt formatCode="General" sourceLinked="1"/>
        <c:majorTickMark val="out"/>
        <c:minorTickMark val="none"/>
        <c:tickLblPos val="nextTo"/>
        <c:txPr>
          <a:bodyPr rot="0"/>
          <a:lstStyle/>
          <a:p>
            <a:pPr>
              <a:defRPr sz="1500" b="1"/>
            </a:pPr>
            <a:endParaRPr lang="en-US"/>
          </a:p>
        </c:txPr>
        <c:crossAx val="709487432"/>
        <c:crosses val="autoZero"/>
        <c:auto val="1"/>
        <c:lblAlgn val="ctr"/>
        <c:lblOffset val="100"/>
        <c:tickLblSkip val="1"/>
        <c:noMultiLvlLbl val="0"/>
      </c:catAx>
      <c:valAx>
        <c:axId val="709487432"/>
        <c:scaling>
          <c:orientation val="minMax"/>
          <c:max val="80"/>
          <c:min val="0"/>
        </c:scaling>
        <c:delete val="0"/>
        <c:axPos val="l"/>
        <c:majorGridlines>
          <c:spPr>
            <a:ln>
              <a:prstDash val="sysDash"/>
            </a:ln>
          </c:spPr>
        </c:majorGridlines>
        <c:title>
          <c:tx>
            <c:rich>
              <a:bodyPr rot="-5400000" vert="horz"/>
              <a:lstStyle/>
              <a:p>
                <a:pPr>
                  <a:defRPr sz="1700"/>
                </a:pPr>
                <a:r>
                  <a:rPr lang="en-US" sz="1700" dirty="0" smtClean="0"/>
                  <a:t>% of patients</a:t>
                </a:r>
                <a:endParaRPr lang="en-US" sz="1700" dirty="0"/>
              </a:p>
            </c:rich>
          </c:tx>
          <c:layout>
            <c:manualLayout>
              <c:xMode val="edge"/>
              <c:yMode val="edge"/>
              <c:x val="3.9528023598820062E-3"/>
              <c:y val="0.2650984251968504"/>
            </c:manualLayout>
          </c:layout>
          <c:overlay val="0"/>
        </c:title>
        <c:numFmt formatCode="General" sourceLinked="1"/>
        <c:majorTickMark val="out"/>
        <c:minorTickMark val="none"/>
        <c:tickLblPos val="nextTo"/>
        <c:txPr>
          <a:bodyPr/>
          <a:lstStyle/>
          <a:p>
            <a:pPr>
              <a:defRPr sz="1500" b="1"/>
            </a:pPr>
            <a:endParaRPr lang="en-US"/>
          </a:p>
        </c:txPr>
        <c:crossAx val="709487040"/>
        <c:crosses val="autoZero"/>
        <c:crossBetween val="between"/>
        <c:majorUnit val="10"/>
      </c:valAx>
      <c:spPr>
        <a:solidFill>
          <a:schemeClr val="bg2"/>
        </a:solidFill>
        <a:ln>
          <a:solidFill>
            <a:schemeClr val="tx1"/>
          </a:solidFill>
        </a:ln>
      </c:spPr>
    </c:plotArea>
    <c:legend>
      <c:legendPos val="r"/>
      <c:layout>
        <c:manualLayout>
          <c:xMode val="edge"/>
          <c:yMode val="edge"/>
          <c:x val="0.50441142312963094"/>
          <c:y val="7.2825543984421287E-2"/>
          <c:w val="0.45539753327294263"/>
          <c:h val="8.8109812886292452E-2"/>
        </c:manualLayout>
      </c:layout>
      <c:overlay val="1"/>
      <c:spPr>
        <a:solidFill>
          <a:schemeClr val="bg2"/>
        </a:solidFill>
        <a:ln>
          <a:solidFill>
            <a:schemeClr val="tx1"/>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4987903685952363E-2"/>
          <c:y val="5.8029239186009531E-2"/>
          <c:w val="0.89292662330252193"/>
          <c:h val="0.79773717938620781"/>
        </c:manualLayout>
      </c:layout>
      <c:barChart>
        <c:barDir val="col"/>
        <c:grouping val="stacked"/>
        <c:varyColors val="0"/>
        <c:ser>
          <c:idx val="0"/>
          <c:order val="0"/>
          <c:tx>
            <c:strRef>
              <c:f>Sheet1!$B$1</c:f>
              <c:strCache>
                <c:ptCount val="1"/>
                <c:pt idx="0">
                  <c:v>Any Induction</c:v>
                </c:pt>
              </c:strCache>
            </c:strRef>
          </c:tx>
          <c:spPr>
            <a:gradFill flip="none" rotWithShape="1">
              <a:gsLst>
                <a:gs pos="0">
                  <a:srgbClr val="00B050"/>
                </a:gs>
                <a:gs pos="50000">
                  <a:srgbClr val="66FF33"/>
                </a:gs>
                <a:gs pos="100000">
                  <a:srgbClr val="00B050"/>
                </a:gs>
              </a:gsLst>
              <a:lin ang="10800000" scaled="1"/>
              <a:tileRect/>
            </a:gradFill>
            <a:ln>
              <a:solidFill>
                <a:schemeClr val="bg2"/>
              </a:solidFill>
            </a:ln>
          </c:spPr>
          <c:invertIfNegative val="0"/>
          <c:cat>
            <c:strRef>
              <c:f>Sheet1!$A$2:$A$52</c:f>
              <c:strCache>
                <c:ptCount val="51"/>
                <c:pt idx="0">
                  <c:v>2004</c:v>
                </c:pt>
                <c:pt idx="1">
                  <c:v>2005</c:v>
                </c:pt>
                <c:pt idx="2">
                  <c:v>2006</c:v>
                </c:pt>
                <c:pt idx="3">
                  <c:v>2007</c:v>
                </c:pt>
                <c:pt idx="4">
                  <c:v>2008</c:v>
                </c:pt>
                <c:pt idx="5">
                  <c:v>2009</c:v>
                </c:pt>
                <c:pt idx="6">
                  <c:v>2010</c:v>
                </c:pt>
                <c:pt idx="7">
                  <c:v>2011</c:v>
                </c:pt>
                <c:pt idx="8">
                  <c:v>2012</c:v>
                </c:pt>
                <c:pt idx="9">
                  <c:v>2013</c:v>
                </c:pt>
                <c:pt idx="10">
                  <c:v>2014</c:v>
                </c:pt>
                <c:pt idx="11">
                  <c:v>2015</c:v>
                </c:pt>
                <c:pt idx="12">
                  <c:v> </c:v>
                </c:pt>
                <c:pt idx="13">
                  <c:v>2004</c:v>
                </c:pt>
                <c:pt idx="14">
                  <c:v>2005</c:v>
                </c:pt>
                <c:pt idx="15">
                  <c:v>2006</c:v>
                </c:pt>
                <c:pt idx="16">
                  <c:v>2007</c:v>
                </c:pt>
                <c:pt idx="17">
                  <c:v>2008</c:v>
                </c:pt>
                <c:pt idx="18">
                  <c:v>2009</c:v>
                </c:pt>
                <c:pt idx="19">
                  <c:v>2010</c:v>
                </c:pt>
                <c:pt idx="20">
                  <c:v>2011</c:v>
                </c:pt>
                <c:pt idx="21">
                  <c:v>2012</c:v>
                </c:pt>
                <c:pt idx="22">
                  <c:v>2013</c:v>
                </c:pt>
                <c:pt idx="23">
                  <c:v>2014</c:v>
                </c:pt>
                <c:pt idx="24">
                  <c:v>2015</c:v>
                </c:pt>
                <c:pt idx="25">
                  <c:v> </c:v>
                </c:pt>
                <c:pt idx="26">
                  <c:v>2004</c:v>
                </c:pt>
                <c:pt idx="27">
                  <c:v>2005</c:v>
                </c:pt>
                <c:pt idx="28">
                  <c:v>2006</c:v>
                </c:pt>
                <c:pt idx="29">
                  <c:v>2007</c:v>
                </c:pt>
                <c:pt idx="30">
                  <c:v>2008</c:v>
                </c:pt>
                <c:pt idx="31">
                  <c:v>2009</c:v>
                </c:pt>
                <c:pt idx="32">
                  <c:v>2010</c:v>
                </c:pt>
                <c:pt idx="33">
                  <c:v>2011</c:v>
                </c:pt>
                <c:pt idx="34">
                  <c:v>2012</c:v>
                </c:pt>
                <c:pt idx="35">
                  <c:v>2013</c:v>
                </c:pt>
                <c:pt idx="36">
                  <c:v>2014</c:v>
                </c:pt>
                <c:pt idx="37">
                  <c:v>2015</c:v>
                </c:pt>
                <c:pt idx="38">
                  <c:v> </c:v>
                </c:pt>
                <c:pt idx="39">
                  <c:v>2004</c:v>
                </c:pt>
                <c:pt idx="40">
                  <c:v>2005</c:v>
                </c:pt>
                <c:pt idx="41">
                  <c:v>2006</c:v>
                </c:pt>
                <c:pt idx="42">
                  <c:v>2007</c:v>
                </c:pt>
                <c:pt idx="43">
                  <c:v>2008</c:v>
                </c:pt>
                <c:pt idx="44">
                  <c:v>2009</c:v>
                </c:pt>
                <c:pt idx="45">
                  <c:v>2010</c:v>
                </c:pt>
                <c:pt idx="46">
                  <c:v>2011</c:v>
                </c:pt>
                <c:pt idx="47">
                  <c:v>2012</c:v>
                </c:pt>
                <c:pt idx="48">
                  <c:v>2013</c:v>
                </c:pt>
                <c:pt idx="49">
                  <c:v>2014</c:v>
                </c:pt>
                <c:pt idx="50">
                  <c:v>2015</c:v>
                </c:pt>
              </c:strCache>
            </c:strRef>
          </c:cat>
          <c:val>
            <c:numRef>
              <c:f>Sheet1!$B$2:$B$52</c:f>
              <c:numCache>
                <c:formatCode>General</c:formatCode>
                <c:ptCount val="51"/>
                <c:pt idx="0">
                  <c:v>49.385100000000001</c:v>
                </c:pt>
                <c:pt idx="1">
                  <c:v>43.039000000000001</c:v>
                </c:pt>
                <c:pt idx="2">
                  <c:v>56.8217</c:v>
                </c:pt>
                <c:pt idx="3">
                  <c:v>63.129800000000003</c:v>
                </c:pt>
                <c:pt idx="4">
                  <c:v>62.885899999999999</c:v>
                </c:pt>
                <c:pt idx="5">
                  <c:v>60.790700000000001</c:v>
                </c:pt>
                <c:pt idx="6">
                  <c:v>51.626300000000001</c:v>
                </c:pt>
                <c:pt idx="7">
                  <c:v>49.542299999999997</c:v>
                </c:pt>
                <c:pt idx="8">
                  <c:v>57.092599999999997</c:v>
                </c:pt>
                <c:pt idx="9">
                  <c:v>57.413600000000002</c:v>
                </c:pt>
                <c:pt idx="10">
                  <c:v>70.617999999999995</c:v>
                </c:pt>
                <c:pt idx="11">
                  <c:v>73.003</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numCache>
            </c:numRef>
          </c:val>
        </c:ser>
        <c:ser>
          <c:idx val="1"/>
          <c:order val="1"/>
          <c:tx>
            <c:strRef>
              <c:f>Sheet1!$C$1</c:f>
              <c:strCache>
                <c:ptCount val="1"/>
                <c:pt idx="0">
                  <c:v>Polyclonal ALG/ATG</c:v>
                </c:pt>
              </c:strCache>
            </c:strRef>
          </c:tx>
          <c:spPr>
            <a:gradFill flip="none" rotWithShape="1">
              <a:gsLst>
                <a:gs pos="0">
                  <a:srgbClr val="C00000"/>
                </a:gs>
                <a:gs pos="50000">
                  <a:srgbClr val="FF0000"/>
                </a:gs>
                <a:gs pos="100000">
                  <a:srgbClr val="C00000"/>
                </a:gs>
              </a:gsLst>
              <a:lin ang="10800000" scaled="1"/>
              <a:tileRect/>
            </a:gradFill>
            <a:ln>
              <a:solidFill>
                <a:schemeClr val="bg2"/>
              </a:solidFill>
            </a:ln>
          </c:spPr>
          <c:invertIfNegative val="0"/>
          <c:cat>
            <c:strRef>
              <c:f>Sheet1!$A$2:$A$52</c:f>
              <c:strCache>
                <c:ptCount val="51"/>
                <c:pt idx="0">
                  <c:v>2004</c:v>
                </c:pt>
                <c:pt idx="1">
                  <c:v>2005</c:v>
                </c:pt>
                <c:pt idx="2">
                  <c:v>2006</c:v>
                </c:pt>
                <c:pt idx="3">
                  <c:v>2007</c:v>
                </c:pt>
                <c:pt idx="4">
                  <c:v>2008</c:v>
                </c:pt>
                <c:pt idx="5">
                  <c:v>2009</c:v>
                </c:pt>
                <c:pt idx="6">
                  <c:v>2010</c:v>
                </c:pt>
                <c:pt idx="7">
                  <c:v>2011</c:v>
                </c:pt>
                <c:pt idx="8">
                  <c:v>2012</c:v>
                </c:pt>
                <c:pt idx="9">
                  <c:v>2013</c:v>
                </c:pt>
                <c:pt idx="10">
                  <c:v>2014</c:v>
                </c:pt>
                <c:pt idx="11">
                  <c:v>2015</c:v>
                </c:pt>
                <c:pt idx="12">
                  <c:v> </c:v>
                </c:pt>
                <c:pt idx="13">
                  <c:v>2004</c:v>
                </c:pt>
                <c:pt idx="14">
                  <c:v>2005</c:v>
                </c:pt>
                <c:pt idx="15">
                  <c:v>2006</c:v>
                </c:pt>
                <c:pt idx="16">
                  <c:v>2007</c:v>
                </c:pt>
                <c:pt idx="17">
                  <c:v>2008</c:v>
                </c:pt>
                <c:pt idx="18">
                  <c:v>2009</c:v>
                </c:pt>
                <c:pt idx="19">
                  <c:v>2010</c:v>
                </c:pt>
                <c:pt idx="20">
                  <c:v>2011</c:v>
                </c:pt>
                <c:pt idx="21">
                  <c:v>2012</c:v>
                </c:pt>
                <c:pt idx="22">
                  <c:v>2013</c:v>
                </c:pt>
                <c:pt idx="23">
                  <c:v>2014</c:v>
                </c:pt>
                <c:pt idx="24">
                  <c:v>2015</c:v>
                </c:pt>
                <c:pt idx="25">
                  <c:v> </c:v>
                </c:pt>
                <c:pt idx="26">
                  <c:v>2004</c:v>
                </c:pt>
                <c:pt idx="27">
                  <c:v>2005</c:v>
                </c:pt>
                <c:pt idx="28">
                  <c:v>2006</c:v>
                </c:pt>
                <c:pt idx="29">
                  <c:v>2007</c:v>
                </c:pt>
                <c:pt idx="30">
                  <c:v>2008</c:v>
                </c:pt>
                <c:pt idx="31">
                  <c:v>2009</c:v>
                </c:pt>
                <c:pt idx="32">
                  <c:v>2010</c:v>
                </c:pt>
                <c:pt idx="33">
                  <c:v>2011</c:v>
                </c:pt>
                <c:pt idx="34">
                  <c:v>2012</c:v>
                </c:pt>
                <c:pt idx="35">
                  <c:v>2013</c:v>
                </c:pt>
                <c:pt idx="36">
                  <c:v>2014</c:v>
                </c:pt>
                <c:pt idx="37">
                  <c:v>2015</c:v>
                </c:pt>
                <c:pt idx="38">
                  <c:v> </c:v>
                </c:pt>
                <c:pt idx="39">
                  <c:v>2004</c:v>
                </c:pt>
                <c:pt idx="40">
                  <c:v>2005</c:v>
                </c:pt>
                <c:pt idx="41">
                  <c:v>2006</c:v>
                </c:pt>
                <c:pt idx="42">
                  <c:v>2007</c:v>
                </c:pt>
                <c:pt idx="43">
                  <c:v>2008</c:v>
                </c:pt>
                <c:pt idx="44">
                  <c:v>2009</c:v>
                </c:pt>
                <c:pt idx="45">
                  <c:v>2010</c:v>
                </c:pt>
                <c:pt idx="46">
                  <c:v>2011</c:v>
                </c:pt>
                <c:pt idx="47">
                  <c:v>2012</c:v>
                </c:pt>
                <c:pt idx="48">
                  <c:v>2013</c:v>
                </c:pt>
                <c:pt idx="49">
                  <c:v>2014</c:v>
                </c:pt>
                <c:pt idx="50">
                  <c:v>2015</c:v>
                </c:pt>
              </c:strCache>
            </c:strRef>
          </c:cat>
          <c:val>
            <c:numRef>
              <c:f>Sheet1!$C$2:$C$52</c:f>
              <c:numCache>
                <c:formatCode>General</c:formatCode>
                <c:ptCount val="51"/>
                <c:pt idx="0">
                  <c:v>0</c:v>
                </c:pt>
                <c:pt idx="1">
                  <c:v>0</c:v>
                </c:pt>
                <c:pt idx="2">
                  <c:v>0</c:v>
                </c:pt>
                <c:pt idx="3">
                  <c:v>0</c:v>
                </c:pt>
                <c:pt idx="4">
                  <c:v>0</c:v>
                </c:pt>
                <c:pt idx="5">
                  <c:v>0</c:v>
                </c:pt>
                <c:pt idx="6">
                  <c:v>0</c:v>
                </c:pt>
                <c:pt idx="7">
                  <c:v>0</c:v>
                </c:pt>
                <c:pt idx="8">
                  <c:v>0</c:v>
                </c:pt>
                <c:pt idx="9">
                  <c:v>0</c:v>
                </c:pt>
                <c:pt idx="10">
                  <c:v>0</c:v>
                </c:pt>
                <c:pt idx="11">
                  <c:v>0</c:v>
                </c:pt>
                <c:pt idx="12">
                  <c:v>0</c:v>
                </c:pt>
                <c:pt idx="13">
                  <c:v>9.0823</c:v>
                </c:pt>
                <c:pt idx="14">
                  <c:v>8.1941000000000006</c:v>
                </c:pt>
                <c:pt idx="15">
                  <c:v>10.077500000000001</c:v>
                </c:pt>
                <c:pt idx="16">
                  <c:v>11.755699999999999</c:v>
                </c:pt>
                <c:pt idx="17">
                  <c:v>12.3475</c:v>
                </c:pt>
                <c:pt idx="18">
                  <c:v>12.054399999999999</c:v>
                </c:pt>
                <c:pt idx="19">
                  <c:v>10.526300000000001</c:v>
                </c:pt>
                <c:pt idx="20">
                  <c:v>7.7230999999999996</c:v>
                </c:pt>
                <c:pt idx="21">
                  <c:v>6.5651000000000002</c:v>
                </c:pt>
                <c:pt idx="22">
                  <c:v>4.9610000000000003</c:v>
                </c:pt>
                <c:pt idx="23">
                  <c:v>5.2247000000000003</c:v>
                </c:pt>
                <c:pt idx="24">
                  <c:v>3.7917000000000001</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numCache>
            </c:numRef>
          </c:val>
        </c:ser>
        <c:ser>
          <c:idx val="2"/>
          <c:order val="2"/>
          <c:tx>
            <c:strRef>
              <c:f>Sheet1!$D$1</c:f>
              <c:strCache>
                <c:ptCount val="1"/>
                <c:pt idx="0">
                  <c:v>IL-2R Antagonist</c:v>
                </c:pt>
              </c:strCache>
            </c:strRef>
          </c:tx>
          <c:spPr>
            <a:gradFill flip="none" rotWithShape="1">
              <a:gsLst>
                <a:gs pos="0">
                  <a:srgbClr val="7030A0"/>
                </a:gs>
                <a:gs pos="50000">
                  <a:srgbClr val="CC66FF"/>
                </a:gs>
                <a:gs pos="100000">
                  <a:srgbClr val="9900FF"/>
                </a:gs>
              </a:gsLst>
              <a:lin ang="10800000" scaled="1"/>
              <a:tileRect/>
            </a:gradFill>
            <a:ln>
              <a:solidFill>
                <a:srgbClr val="000000"/>
              </a:solidFill>
            </a:ln>
          </c:spPr>
          <c:invertIfNegative val="0"/>
          <c:cat>
            <c:strRef>
              <c:f>Sheet1!$A$2:$A$52</c:f>
              <c:strCache>
                <c:ptCount val="51"/>
                <c:pt idx="0">
                  <c:v>2004</c:v>
                </c:pt>
                <c:pt idx="1">
                  <c:v>2005</c:v>
                </c:pt>
                <c:pt idx="2">
                  <c:v>2006</c:v>
                </c:pt>
                <c:pt idx="3">
                  <c:v>2007</c:v>
                </c:pt>
                <c:pt idx="4">
                  <c:v>2008</c:v>
                </c:pt>
                <c:pt idx="5">
                  <c:v>2009</c:v>
                </c:pt>
                <c:pt idx="6">
                  <c:v>2010</c:v>
                </c:pt>
                <c:pt idx="7">
                  <c:v>2011</c:v>
                </c:pt>
                <c:pt idx="8">
                  <c:v>2012</c:v>
                </c:pt>
                <c:pt idx="9">
                  <c:v>2013</c:v>
                </c:pt>
                <c:pt idx="10">
                  <c:v>2014</c:v>
                </c:pt>
                <c:pt idx="11">
                  <c:v>2015</c:v>
                </c:pt>
                <c:pt idx="12">
                  <c:v> </c:v>
                </c:pt>
                <c:pt idx="13">
                  <c:v>2004</c:v>
                </c:pt>
                <c:pt idx="14">
                  <c:v>2005</c:v>
                </c:pt>
                <c:pt idx="15">
                  <c:v>2006</c:v>
                </c:pt>
                <c:pt idx="16">
                  <c:v>2007</c:v>
                </c:pt>
                <c:pt idx="17">
                  <c:v>2008</c:v>
                </c:pt>
                <c:pt idx="18">
                  <c:v>2009</c:v>
                </c:pt>
                <c:pt idx="19">
                  <c:v>2010</c:v>
                </c:pt>
                <c:pt idx="20">
                  <c:v>2011</c:v>
                </c:pt>
                <c:pt idx="21">
                  <c:v>2012</c:v>
                </c:pt>
                <c:pt idx="22">
                  <c:v>2013</c:v>
                </c:pt>
                <c:pt idx="23">
                  <c:v>2014</c:v>
                </c:pt>
                <c:pt idx="24">
                  <c:v>2015</c:v>
                </c:pt>
                <c:pt idx="25">
                  <c:v> </c:v>
                </c:pt>
                <c:pt idx="26">
                  <c:v>2004</c:v>
                </c:pt>
                <c:pt idx="27">
                  <c:v>2005</c:v>
                </c:pt>
                <c:pt idx="28">
                  <c:v>2006</c:v>
                </c:pt>
                <c:pt idx="29">
                  <c:v>2007</c:v>
                </c:pt>
                <c:pt idx="30">
                  <c:v>2008</c:v>
                </c:pt>
                <c:pt idx="31">
                  <c:v>2009</c:v>
                </c:pt>
                <c:pt idx="32">
                  <c:v>2010</c:v>
                </c:pt>
                <c:pt idx="33">
                  <c:v>2011</c:v>
                </c:pt>
                <c:pt idx="34">
                  <c:v>2012</c:v>
                </c:pt>
                <c:pt idx="35">
                  <c:v>2013</c:v>
                </c:pt>
                <c:pt idx="36">
                  <c:v>2014</c:v>
                </c:pt>
                <c:pt idx="37">
                  <c:v>2015</c:v>
                </c:pt>
                <c:pt idx="38">
                  <c:v> </c:v>
                </c:pt>
                <c:pt idx="39">
                  <c:v>2004</c:v>
                </c:pt>
                <c:pt idx="40">
                  <c:v>2005</c:v>
                </c:pt>
                <c:pt idx="41">
                  <c:v>2006</c:v>
                </c:pt>
                <c:pt idx="42">
                  <c:v>2007</c:v>
                </c:pt>
                <c:pt idx="43">
                  <c:v>2008</c:v>
                </c:pt>
                <c:pt idx="44">
                  <c:v>2009</c:v>
                </c:pt>
                <c:pt idx="45">
                  <c:v>2010</c:v>
                </c:pt>
                <c:pt idx="46">
                  <c:v>2011</c:v>
                </c:pt>
                <c:pt idx="47">
                  <c:v>2012</c:v>
                </c:pt>
                <c:pt idx="48">
                  <c:v>2013</c:v>
                </c:pt>
                <c:pt idx="49">
                  <c:v>2014</c:v>
                </c:pt>
                <c:pt idx="50">
                  <c:v>2015</c:v>
                </c:pt>
              </c:strCache>
            </c:strRef>
          </c:cat>
          <c:val>
            <c:numRef>
              <c:f>Sheet1!$D$2:$D$52</c:f>
              <c:numCache>
                <c:formatCode>General</c:formatCode>
                <c:ptCount val="5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36.802300000000002</c:v>
                </c:pt>
                <c:pt idx="27">
                  <c:v>29.2761</c:v>
                </c:pt>
                <c:pt idx="28">
                  <c:v>39.612400000000001</c:v>
                </c:pt>
                <c:pt idx="29">
                  <c:v>41.679400000000001</c:v>
                </c:pt>
                <c:pt idx="30">
                  <c:v>42.498199999999997</c:v>
                </c:pt>
                <c:pt idx="31">
                  <c:v>41.996099999999998</c:v>
                </c:pt>
                <c:pt idx="32">
                  <c:v>35.127099999999999</c:v>
                </c:pt>
                <c:pt idx="33">
                  <c:v>36.270000000000003</c:v>
                </c:pt>
                <c:pt idx="34">
                  <c:v>43.376300000000001</c:v>
                </c:pt>
                <c:pt idx="35">
                  <c:v>46.432600000000001</c:v>
                </c:pt>
                <c:pt idx="36">
                  <c:v>56.741599999999998</c:v>
                </c:pt>
                <c:pt idx="37">
                  <c:v>62.386200000000002</c:v>
                </c:pt>
                <c:pt idx="38">
                  <c:v>0</c:v>
                </c:pt>
                <c:pt idx="39">
                  <c:v>0</c:v>
                </c:pt>
                <c:pt idx="40">
                  <c:v>0</c:v>
                </c:pt>
                <c:pt idx="41">
                  <c:v>0</c:v>
                </c:pt>
                <c:pt idx="42">
                  <c:v>0</c:v>
                </c:pt>
                <c:pt idx="43">
                  <c:v>0</c:v>
                </c:pt>
                <c:pt idx="44">
                  <c:v>0</c:v>
                </c:pt>
                <c:pt idx="45">
                  <c:v>0</c:v>
                </c:pt>
                <c:pt idx="46">
                  <c:v>0</c:v>
                </c:pt>
                <c:pt idx="47">
                  <c:v>0</c:v>
                </c:pt>
                <c:pt idx="48">
                  <c:v>0</c:v>
                </c:pt>
                <c:pt idx="49">
                  <c:v>0</c:v>
                </c:pt>
                <c:pt idx="50">
                  <c:v>0</c:v>
                </c:pt>
              </c:numCache>
            </c:numRef>
          </c:val>
        </c:ser>
        <c:ser>
          <c:idx val="3"/>
          <c:order val="3"/>
          <c:tx>
            <c:strRef>
              <c:f>Sheet1!$E$1</c:f>
              <c:strCache>
                <c:ptCount val="1"/>
                <c:pt idx="0">
                  <c:v>Alemtuzumab</c:v>
                </c:pt>
              </c:strCache>
            </c:strRef>
          </c:tx>
          <c:spPr>
            <a:gradFill>
              <a:gsLst>
                <a:gs pos="0">
                  <a:srgbClr val="008080"/>
                </a:gs>
                <a:gs pos="50000">
                  <a:srgbClr val="00FFFF"/>
                </a:gs>
                <a:gs pos="100000">
                  <a:srgbClr val="008080"/>
                </a:gs>
              </a:gsLst>
            </a:gradFill>
            <a:ln>
              <a:solidFill>
                <a:schemeClr val="bg2"/>
              </a:solidFill>
            </a:ln>
          </c:spPr>
          <c:invertIfNegative val="0"/>
          <c:cat>
            <c:strRef>
              <c:f>Sheet1!$A$2:$A$52</c:f>
              <c:strCache>
                <c:ptCount val="51"/>
                <c:pt idx="0">
                  <c:v>2004</c:v>
                </c:pt>
                <c:pt idx="1">
                  <c:v>2005</c:v>
                </c:pt>
                <c:pt idx="2">
                  <c:v>2006</c:v>
                </c:pt>
                <c:pt idx="3">
                  <c:v>2007</c:v>
                </c:pt>
                <c:pt idx="4">
                  <c:v>2008</c:v>
                </c:pt>
                <c:pt idx="5">
                  <c:v>2009</c:v>
                </c:pt>
                <c:pt idx="6">
                  <c:v>2010</c:v>
                </c:pt>
                <c:pt idx="7">
                  <c:v>2011</c:v>
                </c:pt>
                <c:pt idx="8">
                  <c:v>2012</c:v>
                </c:pt>
                <c:pt idx="9">
                  <c:v>2013</c:v>
                </c:pt>
                <c:pt idx="10">
                  <c:v>2014</c:v>
                </c:pt>
                <c:pt idx="11">
                  <c:v>2015</c:v>
                </c:pt>
                <c:pt idx="12">
                  <c:v> </c:v>
                </c:pt>
                <c:pt idx="13">
                  <c:v>2004</c:v>
                </c:pt>
                <c:pt idx="14">
                  <c:v>2005</c:v>
                </c:pt>
                <c:pt idx="15">
                  <c:v>2006</c:v>
                </c:pt>
                <c:pt idx="16">
                  <c:v>2007</c:v>
                </c:pt>
                <c:pt idx="17">
                  <c:v>2008</c:v>
                </c:pt>
                <c:pt idx="18">
                  <c:v>2009</c:v>
                </c:pt>
                <c:pt idx="19">
                  <c:v>2010</c:v>
                </c:pt>
                <c:pt idx="20">
                  <c:v>2011</c:v>
                </c:pt>
                <c:pt idx="21">
                  <c:v>2012</c:v>
                </c:pt>
                <c:pt idx="22">
                  <c:v>2013</c:v>
                </c:pt>
                <c:pt idx="23">
                  <c:v>2014</c:v>
                </c:pt>
                <c:pt idx="24">
                  <c:v>2015</c:v>
                </c:pt>
                <c:pt idx="25">
                  <c:v> </c:v>
                </c:pt>
                <c:pt idx="26">
                  <c:v>2004</c:v>
                </c:pt>
                <c:pt idx="27">
                  <c:v>2005</c:v>
                </c:pt>
                <c:pt idx="28">
                  <c:v>2006</c:v>
                </c:pt>
                <c:pt idx="29">
                  <c:v>2007</c:v>
                </c:pt>
                <c:pt idx="30">
                  <c:v>2008</c:v>
                </c:pt>
                <c:pt idx="31">
                  <c:v>2009</c:v>
                </c:pt>
                <c:pt idx="32">
                  <c:v>2010</c:v>
                </c:pt>
                <c:pt idx="33">
                  <c:v>2011</c:v>
                </c:pt>
                <c:pt idx="34">
                  <c:v>2012</c:v>
                </c:pt>
                <c:pt idx="35">
                  <c:v>2013</c:v>
                </c:pt>
                <c:pt idx="36">
                  <c:v>2014</c:v>
                </c:pt>
                <c:pt idx="37">
                  <c:v>2015</c:v>
                </c:pt>
                <c:pt idx="38">
                  <c:v> </c:v>
                </c:pt>
                <c:pt idx="39">
                  <c:v>2004</c:v>
                </c:pt>
                <c:pt idx="40">
                  <c:v>2005</c:v>
                </c:pt>
                <c:pt idx="41">
                  <c:v>2006</c:v>
                </c:pt>
                <c:pt idx="42">
                  <c:v>2007</c:v>
                </c:pt>
                <c:pt idx="43">
                  <c:v>2008</c:v>
                </c:pt>
                <c:pt idx="44">
                  <c:v>2009</c:v>
                </c:pt>
                <c:pt idx="45">
                  <c:v>2010</c:v>
                </c:pt>
                <c:pt idx="46">
                  <c:v>2011</c:v>
                </c:pt>
                <c:pt idx="47">
                  <c:v>2012</c:v>
                </c:pt>
                <c:pt idx="48">
                  <c:v>2013</c:v>
                </c:pt>
                <c:pt idx="49">
                  <c:v>2014</c:v>
                </c:pt>
                <c:pt idx="50">
                  <c:v>2015</c:v>
                </c:pt>
              </c:strCache>
            </c:strRef>
          </c:cat>
          <c:val>
            <c:numRef>
              <c:f>Sheet1!$E$2:$E$52</c:f>
              <c:numCache>
                <c:formatCode>General</c:formatCode>
                <c:ptCount val="51"/>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3.50047</c:v>
                </c:pt>
                <c:pt idx="40">
                  <c:v>5.0119300000000004</c:v>
                </c:pt>
                <c:pt idx="41">
                  <c:v>6.5891500000000001</c:v>
                </c:pt>
                <c:pt idx="42">
                  <c:v>9.1603100000000008</c:v>
                </c:pt>
                <c:pt idx="43">
                  <c:v>8.4709299999999992</c:v>
                </c:pt>
                <c:pt idx="44">
                  <c:v>7.2585899999999999</c:v>
                </c:pt>
                <c:pt idx="45">
                  <c:v>6.2093400000000001</c:v>
                </c:pt>
                <c:pt idx="46">
                  <c:v>5.7780300000000002</c:v>
                </c:pt>
                <c:pt idx="47">
                  <c:v>6.8581500000000002</c:v>
                </c:pt>
                <c:pt idx="48">
                  <c:v>5.9085799999999997</c:v>
                </c:pt>
                <c:pt idx="49">
                  <c:v>7.7528100000000002</c:v>
                </c:pt>
                <c:pt idx="50">
                  <c:v>5.6117299999999997</c:v>
                </c:pt>
              </c:numCache>
            </c:numRef>
          </c:val>
        </c:ser>
        <c:dLbls>
          <c:showLegendKey val="0"/>
          <c:showVal val="0"/>
          <c:showCatName val="0"/>
          <c:showSerName val="0"/>
          <c:showPercent val="0"/>
          <c:showBubbleSize val="0"/>
        </c:dLbls>
        <c:gapWidth val="0"/>
        <c:overlap val="100"/>
        <c:axId val="709485864"/>
        <c:axId val="709485080"/>
      </c:barChart>
      <c:catAx>
        <c:axId val="709485864"/>
        <c:scaling>
          <c:orientation val="minMax"/>
        </c:scaling>
        <c:delete val="0"/>
        <c:axPos val="b"/>
        <c:numFmt formatCode="General" sourceLinked="0"/>
        <c:majorTickMark val="out"/>
        <c:minorTickMark val="none"/>
        <c:tickLblPos val="nextTo"/>
        <c:txPr>
          <a:bodyPr rot="-3300000"/>
          <a:lstStyle/>
          <a:p>
            <a:pPr>
              <a:defRPr sz="1100" b="1"/>
            </a:pPr>
            <a:endParaRPr lang="en-US"/>
          </a:p>
        </c:txPr>
        <c:crossAx val="709485080"/>
        <c:crosses val="autoZero"/>
        <c:auto val="1"/>
        <c:lblAlgn val="ctr"/>
        <c:lblOffset val="100"/>
        <c:tickLblSkip val="1"/>
        <c:noMultiLvlLbl val="0"/>
      </c:catAx>
      <c:valAx>
        <c:axId val="709485080"/>
        <c:scaling>
          <c:orientation val="minMax"/>
        </c:scaling>
        <c:delete val="0"/>
        <c:axPos val="l"/>
        <c:majorGridlines>
          <c:spPr>
            <a:ln w="6350">
              <a:solidFill>
                <a:schemeClr val="tx1"/>
              </a:solidFill>
              <a:prstDash val="sysDash"/>
            </a:ln>
          </c:spPr>
        </c:majorGridlines>
        <c:title>
          <c:tx>
            <c:rich>
              <a:bodyPr/>
              <a:lstStyle/>
              <a:p>
                <a:pPr>
                  <a:defRPr sz="1700"/>
                </a:pPr>
                <a:r>
                  <a:rPr lang="en-US" sz="1700" b="1" i="0" baseline="0" dirty="0" smtClean="0">
                    <a:effectLst/>
                  </a:rPr>
                  <a:t>% of patients</a:t>
                </a:r>
                <a:endParaRPr lang="en-US" sz="1700" dirty="0">
                  <a:effectLst/>
                </a:endParaRPr>
              </a:p>
            </c:rich>
          </c:tx>
          <c:layout/>
          <c:overlay val="0"/>
        </c:title>
        <c:numFmt formatCode="General" sourceLinked="1"/>
        <c:majorTickMark val="out"/>
        <c:minorTickMark val="none"/>
        <c:tickLblPos val="nextTo"/>
        <c:txPr>
          <a:bodyPr/>
          <a:lstStyle/>
          <a:p>
            <a:pPr>
              <a:defRPr sz="1500" b="1"/>
            </a:pPr>
            <a:endParaRPr lang="en-US"/>
          </a:p>
        </c:txPr>
        <c:crossAx val="709485864"/>
        <c:crosses val="autoZero"/>
        <c:crossBetween val="between"/>
      </c:valAx>
      <c:spPr>
        <a:solidFill>
          <a:srgbClr val="000000"/>
        </a:solidFill>
        <a:ln>
          <a:solidFill>
            <a:srgbClr val="FFFFFF"/>
          </a:solidFill>
        </a:ln>
      </c:spPr>
    </c:plotArea>
    <c:legend>
      <c:legendPos val="t"/>
      <c:layout>
        <c:manualLayout>
          <c:xMode val="edge"/>
          <c:yMode val="edge"/>
          <c:x val="0.13486979344973182"/>
          <c:y val="2.3204203031880772E-2"/>
          <c:w val="0.77382585872418119"/>
          <c:h val="7.4590533471890458E-2"/>
        </c:manualLayout>
      </c:layout>
      <c:overlay val="0"/>
      <c:spPr>
        <a:solidFill>
          <a:srgbClr val="000000"/>
        </a:solidFill>
        <a:ln>
          <a:solidFill>
            <a:schemeClr val="tx1"/>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3.3590508847684365E-2"/>
          <c:w val="0.87737962511323264"/>
          <c:h val="0.82181779696892732"/>
        </c:manualLayout>
      </c:layout>
      <c:scatterChart>
        <c:scatterStyle val="smoothMarker"/>
        <c:varyColors val="0"/>
        <c:ser>
          <c:idx val="0"/>
          <c:order val="0"/>
          <c:tx>
            <c:strRef>
              <c:f>Sheet1!$B$1</c:f>
              <c:strCache>
                <c:ptCount val="1"/>
                <c:pt idx="0">
                  <c:v>No induction (N=12,297)</c:v>
                </c:pt>
              </c:strCache>
            </c:strRef>
          </c:tx>
          <c:spPr>
            <a:ln w="41275">
              <a:solidFill>
                <a:srgbClr val="00FF00"/>
              </a:solidFill>
            </a:ln>
          </c:spPr>
          <c:marker>
            <c:symbol val="none"/>
          </c:marker>
          <c:xVal>
            <c:numRef>
              <c:f>Sheet1!$A$2:$A$242</c:f>
              <c:numCache>
                <c:formatCode>General</c:formatCode>
                <c:ptCount val="24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pt idx="238">
                  <c:v>19.833300000000001</c:v>
                </c:pt>
                <c:pt idx="239">
                  <c:v>19.916699999999999</c:v>
                </c:pt>
                <c:pt idx="240">
                  <c:v>20</c:v>
                </c:pt>
              </c:numCache>
            </c:numRef>
          </c:xVal>
          <c:yVal>
            <c:numRef>
              <c:f>Sheet1!$B$2:$B$242</c:f>
              <c:numCache>
                <c:formatCode>General</c:formatCode>
                <c:ptCount val="241"/>
                <c:pt idx="0">
                  <c:v>100</c:v>
                </c:pt>
                <c:pt idx="1">
                  <c:v>99.820999999999998</c:v>
                </c:pt>
                <c:pt idx="2">
                  <c:v>99.322999999999993</c:v>
                </c:pt>
                <c:pt idx="3">
                  <c:v>98.399000000000001</c:v>
                </c:pt>
                <c:pt idx="4">
                  <c:v>97.295000000000002</c:v>
                </c:pt>
                <c:pt idx="5">
                  <c:v>96.116</c:v>
                </c:pt>
                <c:pt idx="6">
                  <c:v>95.010999999999996</c:v>
                </c:pt>
                <c:pt idx="7">
                  <c:v>93.83</c:v>
                </c:pt>
                <c:pt idx="8">
                  <c:v>92.911000000000001</c:v>
                </c:pt>
                <c:pt idx="9">
                  <c:v>91.998999999999995</c:v>
                </c:pt>
                <c:pt idx="10">
                  <c:v>91.078999999999994</c:v>
                </c:pt>
                <c:pt idx="11">
                  <c:v>90.1</c:v>
                </c:pt>
                <c:pt idx="12">
                  <c:v>89.382999999999996</c:v>
                </c:pt>
                <c:pt idx="13">
                  <c:v>88.43</c:v>
                </c:pt>
                <c:pt idx="14">
                  <c:v>87.344999999999999</c:v>
                </c:pt>
                <c:pt idx="15">
                  <c:v>86.418000000000006</c:v>
                </c:pt>
                <c:pt idx="16">
                  <c:v>85.524000000000001</c:v>
                </c:pt>
                <c:pt idx="17">
                  <c:v>84.620999999999995</c:v>
                </c:pt>
                <c:pt idx="18">
                  <c:v>83.894999999999996</c:v>
                </c:pt>
                <c:pt idx="19">
                  <c:v>83.116</c:v>
                </c:pt>
                <c:pt idx="20">
                  <c:v>82.260999999999996</c:v>
                </c:pt>
                <c:pt idx="21">
                  <c:v>81.524000000000001</c:v>
                </c:pt>
                <c:pt idx="22">
                  <c:v>80.760000000000005</c:v>
                </c:pt>
                <c:pt idx="23">
                  <c:v>79.968000000000004</c:v>
                </c:pt>
                <c:pt idx="24">
                  <c:v>79.247</c:v>
                </c:pt>
                <c:pt idx="25">
                  <c:v>78.475999999999999</c:v>
                </c:pt>
                <c:pt idx="26">
                  <c:v>77.739999999999995</c:v>
                </c:pt>
                <c:pt idx="27">
                  <c:v>76.903000000000006</c:v>
                </c:pt>
                <c:pt idx="28">
                  <c:v>76.119</c:v>
                </c:pt>
                <c:pt idx="29">
                  <c:v>75.412999999999997</c:v>
                </c:pt>
                <c:pt idx="30">
                  <c:v>74.608999999999995</c:v>
                </c:pt>
                <c:pt idx="31">
                  <c:v>73.884</c:v>
                </c:pt>
                <c:pt idx="32">
                  <c:v>73.149000000000001</c:v>
                </c:pt>
                <c:pt idx="33">
                  <c:v>72.421999999999997</c:v>
                </c:pt>
                <c:pt idx="34">
                  <c:v>71.863</c:v>
                </c:pt>
                <c:pt idx="35">
                  <c:v>71.057000000000002</c:v>
                </c:pt>
                <c:pt idx="36">
                  <c:v>70.37</c:v>
                </c:pt>
                <c:pt idx="37">
                  <c:v>69.567999999999998</c:v>
                </c:pt>
                <c:pt idx="38">
                  <c:v>68.927000000000007</c:v>
                </c:pt>
                <c:pt idx="39">
                  <c:v>68.272999999999996</c:v>
                </c:pt>
                <c:pt idx="40">
                  <c:v>67.695999999999998</c:v>
                </c:pt>
                <c:pt idx="41">
                  <c:v>66.972999999999999</c:v>
                </c:pt>
                <c:pt idx="42">
                  <c:v>66.239999999999995</c:v>
                </c:pt>
                <c:pt idx="43">
                  <c:v>65.631</c:v>
                </c:pt>
                <c:pt idx="44">
                  <c:v>64.962999999999994</c:v>
                </c:pt>
                <c:pt idx="45">
                  <c:v>64.381</c:v>
                </c:pt>
                <c:pt idx="46">
                  <c:v>63.786000000000001</c:v>
                </c:pt>
                <c:pt idx="47">
                  <c:v>63.316000000000003</c:v>
                </c:pt>
                <c:pt idx="48">
                  <c:v>62.692</c:v>
                </c:pt>
                <c:pt idx="49">
                  <c:v>61.957000000000001</c:v>
                </c:pt>
                <c:pt idx="50">
                  <c:v>61.429000000000002</c:v>
                </c:pt>
                <c:pt idx="51">
                  <c:v>60.856999999999999</c:v>
                </c:pt>
                <c:pt idx="52">
                  <c:v>60.222999999999999</c:v>
                </c:pt>
                <c:pt idx="53">
                  <c:v>59.753999999999998</c:v>
                </c:pt>
                <c:pt idx="54">
                  <c:v>59.274000000000001</c:v>
                </c:pt>
                <c:pt idx="55">
                  <c:v>58.731000000000002</c:v>
                </c:pt>
                <c:pt idx="56">
                  <c:v>58.311999999999998</c:v>
                </c:pt>
                <c:pt idx="57">
                  <c:v>57.777999999999999</c:v>
                </c:pt>
                <c:pt idx="58">
                  <c:v>57.198</c:v>
                </c:pt>
                <c:pt idx="59">
                  <c:v>56.648000000000003</c:v>
                </c:pt>
                <c:pt idx="60">
                  <c:v>56.079000000000001</c:v>
                </c:pt>
                <c:pt idx="61">
                  <c:v>55.555999999999997</c:v>
                </c:pt>
                <c:pt idx="62">
                  <c:v>54.966999999999999</c:v>
                </c:pt>
                <c:pt idx="63">
                  <c:v>54.317999999999998</c:v>
                </c:pt>
                <c:pt idx="64">
                  <c:v>53.771000000000001</c:v>
                </c:pt>
                <c:pt idx="65">
                  <c:v>53.246000000000002</c:v>
                </c:pt>
                <c:pt idx="66">
                  <c:v>52.731999999999999</c:v>
                </c:pt>
                <c:pt idx="67">
                  <c:v>52.192999999999998</c:v>
                </c:pt>
                <c:pt idx="68">
                  <c:v>51.698999999999998</c:v>
                </c:pt>
                <c:pt idx="69">
                  <c:v>51.134999999999998</c:v>
                </c:pt>
                <c:pt idx="70">
                  <c:v>50.695999999999998</c:v>
                </c:pt>
                <c:pt idx="71">
                  <c:v>50.218000000000004</c:v>
                </c:pt>
                <c:pt idx="72">
                  <c:v>49.615000000000002</c:v>
                </c:pt>
                <c:pt idx="73">
                  <c:v>49.097000000000001</c:v>
                </c:pt>
                <c:pt idx="74">
                  <c:v>48.595999999999997</c:v>
                </c:pt>
                <c:pt idx="75">
                  <c:v>48.206000000000003</c:v>
                </c:pt>
                <c:pt idx="76">
                  <c:v>47.765000000000001</c:v>
                </c:pt>
                <c:pt idx="77">
                  <c:v>47.133000000000003</c:v>
                </c:pt>
                <c:pt idx="78">
                  <c:v>46.664000000000001</c:v>
                </c:pt>
                <c:pt idx="79">
                  <c:v>46.271000000000001</c:v>
                </c:pt>
                <c:pt idx="80">
                  <c:v>45.877000000000002</c:v>
                </c:pt>
                <c:pt idx="81">
                  <c:v>45.392000000000003</c:v>
                </c:pt>
                <c:pt idx="82">
                  <c:v>44.981000000000002</c:v>
                </c:pt>
                <c:pt idx="83">
                  <c:v>44.555</c:v>
                </c:pt>
                <c:pt idx="84">
                  <c:v>44.072000000000003</c:v>
                </c:pt>
                <c:pt idx="85">
                  <c:v>43.616</c:v>
                </c:pt>
                <c:pt idx="86">
                  <c:v>43.234999999999999</c:v>
                </c:pt>
                <c:pt idx="87">
                  <c:v>42.741999999999997</c:v>
                </c:pt>
                <c:pt idx="88">
                  <c:v>42.316000000000003</c:v>
                </c:pt>
                <c:pt idx="89">
                  <c:v>41.807000000000002</c:v>
                </c:pt>
                <c:pt idx="90">
                  <c:v>41.268999999999998</c:v>
                </c:pt>
                <c:pt idx="91">
                  <c:v>40.716000000000001</c:v>
                </c:pt>
                <c:pt idx="92">
                  <c:v>40.314</c:v>
                </c:pt>
                <c:pt idx="93">
                  <c:v>39.923999999999999</c:v>
                </c:pt>
                <c:pt idx="94">
                  <c:v>39.713999999999999</c:v>
                </c:pt>
                <c:pt idx="95">
                  <c:v>39.347000000000001</c:v>
                </c:pt>
                <c:pt idx="96">
                  <c:v>38.847000000000001</c:v>
                </c:pt>
                <c:pt idx="97">
                  <c:v>38.451000000000001</c:v>
                </c:pt>
                <c:pt idx="98">
                  <c:v>38.021000000000001</c:v>
                </c:pt>
                <c:pt idx="99">
                  <c:v>37.694000000000003</c:v>
                </c:pt>
                <c:pt idx="100">
                  <c:v>37.290999999999997</c:v>
                </c:pt>
                <c:pt idx="101">
                  <c:v>36.843000000000004</c:v>
                </c:pt>
                <c:pt idx="102">
                  <c:v>36.543999999999997</c:v>
                </c:pt>
                <c:pt idx="103">
                  <c:v>36.213999999999999</c:v>
                </c:pt>
                <c:pt idx="104">
                  <c:v>35.823</c:v>
                </c:pt>
                <c:pt idx="105">
                  <c:v>35.43</c:v>
                </c:pt>
                <c:pt idx="106">
                  <c:v>35.036000000000001</c:v>
                </c:pt>
                <c:pt idx="107">
                  <c:v>34.700000000000003</c:v>
                </c:pt>
                <c:pt idx="108">
                  <c:v>34.281999999999996</c:v>
                </c:pt>
                <c:pt idx="109">
                  <c:v>33.996000000000002</c:v>
                </c:pt>
                <c:pt idx="110">
                  <c:v>33.624000000000002</c:v>
                </c:pt>
                <c:pt idx="111">
                  <c:v>33.299999999999997</c:v>
                </c:pt>
                <c:pt idx="112">
                  <c:v>32.747999999999998</c:v>
                </c:pt>
                <c:pt idx="113">
                  <c:v>32.423000000000002</c:v>
                </c:pt>
                <c:pt idx="114">
                  <c:v>31.951000000000001</c:v>
                </c:pt>
                <c:pt idx="115">
                  <c:v>31.69</c:v>
                </c:pt>
                <c:pt idx="116">
                  <c:v>31.379000000000001</c:v>
                </c:pt>
                <c:pt idx="117">
                  <c:v>31.035</c:v>
                </c:pt>
                <c:pt idx="118">
                  <c:v>30.689</c:v>
                </c:pt>
                <c:pt idx="119">
                  <c:v>30.405999999999999</c:v>
                </c:pt>
                <c:pt idx="120">
                  <c:v>30.048999999999999</c:v>
                </c:pt>
                <c:pt idx="121">
                  <c:v>29.856999999999999</c:v>
                </c:pt>
                <c:pt idx="122">
                  <c:v>29.518999999999998</c:v>
                </c:pt>
                <c:pt idx="123">
                  <c:v>29.25</c:v>
                </c:pt>
                <c:pt idx="124">
                  <c:v>28.872</c:v>
                </c:pt>
                <c:pt idx="125">
                  <c:v>28.422000000000001</c:v>
                </c:pt>
                <c:pt idx="126">
                  <c:v>28.061</c:v>
                </c:pt>
                <c:pt idx="127">
                  <c:v>27.861999999999998</c:v>
                </c:pt>
                <c:pt idx="128">
                  <c:v>27.606999999999999</c:v>
                </c:pt>
                <c:pt idx="129">
                  <c:v>27.295999999999999</c:v>
                </c:pt>
                <c:pt idx="130">
                  <c:v>27.111000000000001</c:v>
                </c:pt>
                <c:pt idx="131">
                  <c:v>26.698</c:v>
                </c:pt>
                <c:pt idx="132">
                  <c:v>26.468</c:v>
                </c:pt>
                <c:pt idx="133">
                  <c:v>25.978999999999999</c:v>
                </c:pt>
                <c:pt idx="134">
                  <c:v>25.503</c:v>
                </c:pt>
                <c:pt idx="135">
                  <c:v>25.274000000000001</c:v>
                </c:pt>
                <c:pt idx="136">
                  <c:v>25.023</c:v>
                </c:pt>
                <c:pt idx="137">
                  <c:v>24.709</c:v>
                </c:pt>
                <c:pt idx="138">
                  <c:v>24.521000000000001</c:v>
                </c:pt>
                <c:pt idx="139">
                  <c:v>24.268999999999998</c:v>
                </c:pt>
                <c:pt idx="140">
                  <c:v>23.869</c:v>
                </c:pt>
                <c:pt idx="141">
                  <c:v>23.552</c:v>
                </c:pt>
                <c:pt idx="142">
                  <c:v>23.19</c:v>
                </c:pt>
                <c:pt idx="143">
                  <c:v>22.952000000000002</c:v>
                </c:pt>
                <c:pt idx="144">
                  <c:v>22.774999999999999</c:v>
                </c:pt>
                <c:pt idx="145">
                  <c:v>22.527000000000001</c:v>
                </c:pt>
                <c:pt idx="146">
                  <c:v>22.228999999999999</c:v>
                </c:pt>
                <c:pt idx="147">
                  <c:v>21.908000000000001</c:v>
                </c:pt>
                <c:pt idx="148">
                  <c:v>21.585999999999999</c:v>
                </c:pt>
                <c:pt idx="149">
                  <c:v>21.446999999999999</c:v>
                </c:pt>
                <c:pt idx="150">
                  <c:v>21.216000000000001</c:v>
                </c:pt>
                <c:pt idx="151">
                  <c:v>20.984999999999999</c:v>
                </c:pt>
                <c:pt idx="152">
                  <c:v>20.66</c:v>
                </c:pt>
                <c:pt idx="153">
                  <c:v>20.334</c:v>
                </c:pt>
                <c:pt idx="154">
                  <c:v>20.216000000000001</c:v>
                </c:pt>
                <c:pt idx="155">
                  <c:v>20.004000000000001</c:v>
                </c:pt>
                <c:pt idx="156">
                  <c:v>19.812000000000001</c:v>
                </c:pt>
                <c:pt idx="157">
                  <c:v>19.385000000000002</c:v>
                </c:pt>
                <c:pt idx="158">
                  <c:v>19.181999999999999</c:v>
                </c:pt>
                <c:pt idx="159">
                  <c:v>19.029</c:v>
                </c:pt>
                <c:pt idx="160">
                  <c:v>18.824999999999999</c:v>
                </c:pt>
                <c:pt idx="161">
                  <c:v>18.748999999999999</c:v>
                </c:pt>
                <c:pt idx="162">
                  <c:v>18.466999999999999</c:v>
                </c:pt>
                <c:pt idx="163">
                  <c:v>18.338999999999999</c:v>
                </c:pt>
                <c:pt idx="164">
                  <c:v>18.184000000000001</c:v>
                </c:pt>
                <c:pt idx="165">
                  <c:v>18.03</c:v>
                </c:pt>
                <c:pt idx="166">
                  <c:v>17.821999999999999</c:v>
                </c:pt>
                <c:pt idx="167">
                  <c:v>17.690999999999999</c:v>
                </c:pt>
                <c:pt idx="168">
                  <c:v>17.422999999999998</c:v>
                </c:pt>
                <c:pt idx="169">
                  <c:v>17.283000000000001</c:v>
                </c:pt>
                <c:pt idx="170">
                  <c:v>17.196999999999999</c:v>
                </c:pt>
                <c:pt idx="171">
                  <c:v>17.082999999999998</c:v>
                </c:pt>
                <c:pt idx="172">
                  <c:v>16.940000000000001</c:v>
                </c:pt>
                <c:pt idx="173">
                  <c:v>16.739999999999998</c:v>
                </c:pt>
                <c:pt idx="174">
                  <c:v>16.510000000000002</c:v>
                </c:pt>
                <c:pt idx="175">
                  <c:v>16.335999999999999</c:v>
                </c:pt>
                <c:pt idx="176">
                  <c:v>16.190000000000001</c:v>
                </c:pt>
                <c:pt idx="177">
                  <c:v>16.102</c:v>
                </c:pt>
                <c:pt idx="178">
                  <c:v>15.925000000000001</c:v>
                </c:pt>
                <c:pt idx="179">
                  <c:v>15.775</c:v>
                </c:pt>
                <c:pt idx="180">
                  <c:v>15.62</c:v>
                </c:pt>
                <c:pt idx="181">
                  <c:v>15.356999999999999</c:v>
                </c:pt>
                <c:pt idx="182">
                  <c:v>15.191000000000001</c:v>
                </c:pt>
                <c:pt idx="183">
                  <c:v>15.057</c:v>
                </c:pt>
                <c:pt idx="184">
                  <c:v>14.891</c:v>
                </c:pt>
                <c:pt idx="185">
                  <c:v>14.756</c:v>
                </c:pt>
                <c:pt idx="186">
                  <c:v>14.621</c:v>
                </c:pt>
                <c:pt idx="187">
                  <c:v>14.52</c:v>
                </c:pt>
                <c:pt idx="188">
                  <c:v>14.35</c:v>
                </c:pt>
                <c:pt idx="189">
                  <c:v>14.35</c:v>
                </c:pt>
                <c:pt idx="190">
                  <c:v>14.212</c:v>
                </c:pt>
                <c:pt idx="191">
                  <c:v>14.143000000000001</c:v>
                </c:pt>
                <c:pt idx="192">
                  <c:v>14.032999999999999</c:v>
                </c:pt>
                <c:pt idx="193">
                  <c:v>13.914</c:v>
                </c:pt>
                <c:pt idx="194">
                  <c:v>13.712999999999999</c:v>
                </c:pt>
                <c:pt idx="195">
                  <c:v>13.590999999999999</c:v>
                </c:pt>
                <c:pt idx="196">
                  <c:v>13.427</c:v>
                </c:pt>
                <c:pt idx="197">
                  <c:v>13.345000000000001</c:v>
                </c:pt>
                <c:pt idx="198">
                  <c:v>13.262</c:v>
                </c:pt>
                <c:pt idx="199">
                  <c:v>13.096</c:v>
                </c:pt>
                <c:pt idx="200">
                  <c:v>13.012</c:v>
                </c:pt>
                <c:pt idx="201">
                  <c:v>12.885</c:v>
                </c:pt>
                <c:pt idx="202">
                  <c:v>12.628</c:v>
                </c:pt>
                <c:pt idx="203">
                  <c:v>12.542</c:v>
                </c:pt>
                <c:pt idx="204">
                  <c:v>12.542</c:v>
                </c:pt>
                <c:pt idx="205">
                  <c:v>12.3</c:v>
                </c:pt>
                <c:pt idx="206">
                  <c:v>12.103</c:v>
                </c:pt>
                <c:pt idx="207">
                  <c:v>11.853</c:v>
                </c:pt>
                <c:pt idx="208">
                  <c:v>11.553000000000001</c:v>
                </c:pt>
                <c:pt idx="209">
                  <c:v>11.302</c:v>
                </c:pt>
                <c:pt idx="210">
                  <c:v>11.302</c:v>
                </c:pt>
                <c:pt idx="211">
                  <c:v>11.250999999999999</c:v>
                </c:pt>
                <c:pt idx="212">
                  <c:v>10.946</c:v>
                </c:pt>
                <c:pt idx="213">
                  <c:v>10.791</c:v>
                </c:pt>
                <c:pt idx="214">
                  <c:v>10.739000000000001</c:v>
                </c:pt>
                <c:pt idx="215">
                  <c:v>10.685</c:v>
                </c:pt>
                <c:pt idx="216">
                  <c:v>10.52</c:v>
                </c:pt>
                <c:pt idx="217">
                  <c:v>10.52</c:v>
                </c:pt>
                <c:pt idx="218">
                  <c:v>10.394</c:v>
                </c:pt>
                <c:pt idx="219">
                  <c:v>10.14</c:v>
                </c:pt>
                <c:pt idx="220">
                  <c:v>10.14</c:v>
                </c:pt>
                <c:pt idx="221">
                  <c:v>10.076000000000001</c:v>
                </c:pt>
                <c:pt idx="222">
                  <c:v>10.010999999999999</c:v>
                </c:pt>
                <c:pt idx="223">
                  <c:v>9.8800000000000008</c:v>
                </c:pt>
                <c:pt idx="224">
                  <c:v>9.8140000000000001</c:v>
                </c:pt>
                <c:pt idx="225">
                  <c:v>9.6820000000000004</c:v>
                </c:pt>
                <c:pt idx="226">
                  <c:v>9.5470000000000006</c:v>
                </c:pt>
                <c:pt idx="227">
                  <c:v>9.5470000000000006</c:v>
                </c:pt>
                <c:pt idx="228">
                  <c:v>9.3960000000000008</c:v>
                </c:pt>
                <c:pt idx="229">
                  <c:v>9.2279999999999998</c:v>
                </c:pt>
                <c:pt idx="230">
                  <c:v>9.1389999999999993</c:v>
                </c:pt>
                <c:pt idx="231">
                  <c:v>9.0489999999999995</c:v>
                </c:pt>
                <c:pt idx="232">
                  <c:v>9.0489999999999995</c:v>
                </c:pt>
                <c:pt idx="233">
                  <c:v>9.0489999999999995</c:v>
                </c:pt>
                <c:pt idx="234">
                  <c:v>8.66</c:v>
                </c:pt>
                <c:pt idx="235">
                  <c:v>8.66</c:v>
                </c:pt>
                <c:pt idx="236">
                  <c:v>8.66</c:v>
                </c:pt>
                <c:pt idx="237">
                  <c:v>8.4619999999999997</c:v>
                </c:pt>
                <c:pt idx="238">
                  <c:v>8.4619999999999997</c:v>
                </c:pt>
                <c:pt idx="239">
                  <c:v>8.3580000000000005</c:v>
                </c:pt>
                <c:pt idx="240">
                  <c:v>8.3580000000000005</c:v>
                </c:pt>
              </c:numCache>
            </c:numRef>
          </c:yVal>
          <c:smooth val="0"/>
        </c:ser>
        <c:ser>
          <c:idx val="1"/>
          <c:order val="1"/>
          <c:tx>
            <c:strRef>
              <c:f>Sheet1!$C$1</c:f>
              <c:strCache>
                <c:ptCount val="1"/>
                <c:pt idx="0">
                  <c:v>Induction (N=12,913)</c:v>
                </c:pt>
              </c:strCache>
            </c:strRef>
          </c:tx>
          <c:spPr>
            <a:ln w="41275">
              <a:solidFill>
                <a:srgbClr val="FFFF00"/>
              </a:solidFill>
              <a:prstDash val="solid"/>
            </a:ln>
          </c:spPr>
          <c:marker>
            <c:symbol val="none"/>
          </c:marker>
          <c:xVal>
            <c:numRef>
              <c:f>Sheet1!$A$2:$A$242</c:f>
              <c:numCache>
                <c:formatCode>General</c:formatCode>
                <c:ptCount val="24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pt idx="238">
                  <c:v>19.833300000000001</c:v>
                </c:pt>
                <c:pt idx="239">
                  <c:v>19.916699999999999</c:v>
                </c:pt>
                <c:pt idx="240">
                  <c:v>20</c:v>
                </c:pt>
              </c:numCache>
            </c:numRef>
          </c:xVal>
          <c:yVal>
            <c:numRef>
              <c:f>Sheet1!$C$2:$C$242</c:f>
              <c:numCache>
                <c:formatCode>General</c:formatCode>
                <c:ptCount val="241"/>
                <c:pt idx="0">
                  <c:v>100</c:v>
                </c:pt>
                <c:pt idx="1">
                  <c:v>99.899000000000001</c:v>
                </c:pt>
                <c:pt idx="2">
                  <c:v>99.361999999999995</c:v>
                </c:pt>
                <c:pt idx="3">
                  <c:v>98.534000000000006</c:v>
                </c:pt>
                <c:pt idx="4">
                  <c:v>97.704999999999998</c:v>
                </c:pt>
                <c:pt idx="5">
                  <c:v>96.638000000000005</c:v>
                </c:pt>
                <c:pt idx="6">
                  <c:v>95.665000000000006</c:v>
                </c:pt>
                <c:pt idx="7">
                  <c:v>94.777000000000001</c:v>
                </c:pt>
                <c:pt idx="8">
                  <c:v>93.793999999999997</c:v>
                </c:pt>
                <c:pt idx="9">
                  <c:v>92.918999999999997</c:v>
                </c:pt>
                <c:pt idx="10">
                  <c:v>92.034999999999997</c:v>
                </c:pt>
                <c:pt idx="11">
                  <c:v>91.22</c:v>
                </c:pt>
                <c:pt idx="12">
                  <c:v>90.272000000000006</c:v>
                </c:pt>
                <c:pt idx="13">
                  <c:v>89.391999999999996</c:v>
                </c:pt>
                <c:pt idx="14">
                  <c:v>88.376000000000005</c:v>
                </c:pt>
                <c:pt idx="15">
                  <c:v>87.44</c:v>
                </c:pt>
                <c:pt idx="16">
                  <c:v>86.611000000000004</c:v>
                </c:pt>
                <c:pt idx="17">
                  <c:v>85.807000000000002</c:v>
                </c:pt>
                <c:pt idx="18">
                  <c:v>85.186000000000007</c:v>
                </c:pt>
                <c:pt idx="19">
                  <c:v>84.344999999999999</c:v>
                </c:pt>
                <c:pt idx="20">
                  <c:v>83.747</c:v>
                </c:pt>
                <c:pt idx="21">
                  <c:v>82.894999999999996</c:v>
                </c:pt>
                <c:pt idx="22">
                  <c:v>82.225999999999999</c:v>
                </c:pt>
                <c:pt idx="23">
                  <c:v>81.644999999999996</c:v>
                </c:pt>
                <c:pt idx="24">
                  <c:v>81.010999999999996</c:v>
                </c:pt>
                <c:pt idx="25">
                  <c:v>80.334999999999994</c:v>
                </c:pt>
                <c:pt idx="26">
                  <c:v>79.673000000000002</c:v>
                </c:pt>
                <c:pt idx="27">
                  <c:v>79.102000000000004</c:v>
                </c:pt>
                <c:pt idx="28">
                  <c:v>78.53</c:v>
                </c:pt>
                <c:pt idx="29">
                  <c:v>77.814999999999998</c:v>
                </c:pt>
                <c:pt idx="30">
                  <c:v>77.090999999999994</c:v>
                </c:pt>
                <c:pt idx="31">
                  <c:v>76.412000000000006</c:v>
                </c:pt>
                <c:pt idx="32">
                  <c:v>75.665999999999997</c:v>
                </c:pt>
                <c:pt idx="33">
                  <c:v>75.040999999999997</c:v>
                </c:pt>
                <c:pt idx="34">
                  <c:v>74.355999999999995</c:v>
                </c:pt>
                <c:pt idx="35">
                  <c:v>73.838999999999999</c:v>
                </c:pt>
                <c:pt idx="36">
                  <c:v>73.340999999999994</c:v>
                </c:pt>
                <c:pt idx="37">
                  <c:v>72.635999999999996</c:v>
                </c:pt>
                <c:pt idx="38">
                  <c:v>72.013000000000005</c:v>
                </c:pt>
                <c:pt idx="39">
                  <c:v>71.408000000000001</c:v>
                </c:pt>
                <c:pt idx="40">
                  <c:v>70.760999999999996</c:v>
                </c:pt>
                <c:pt idx="41">
                  <c:v>70.373999999999995</c:v>
                </c:pt>
                <c:pt idx="42">
                  <c:v>69.777000000000001</c:v>
                </c:pt>
                <c:pt idx="43">
                  <c:v>69.126000000000005</c:v>
                </c:pt>
                <c:pt idx="44">
                  <c:v>68.525999999999996</c:v>
                </c:pt>
                <c:pt idx="45">
                  <c:v>68.02</c:v>
                </c:pt>
                <c:pt idx="46">
                  <c:v>67.478999999999999</c:v>
                </c:pt>
                <c:pt idx="47">
                  <c:v>67.093000000000004</c:v>
                </c:pt>
                <c:pt idx="48">
                  <c:v>66.557000000000002</c:v>
                </c:pt>
                <c:pt idx="49">
                  <c:v>66.016999999999996</c:v>
                </c:pt>
                <c:pt idx="50">
                  <c:v>65.454999999999998</c:v>
                </c:pt>
                <c:pt idx="51">
                  <c:v>64.891999999999996</c:v>
                </c:pt>
                <c:pt idx="52">
                  <c:v>64.164000000000001</c:v>
                </c:pt>
                <c:pt idx="53">
                  <c:v>63.481000000000002</c:v>
                </c:pt>
                <c:pt idx="54">
                  <c:v>63.009</c:v>
                </c:pt>
                <c:pt idx="55">
                  <c:v>62.475999999999999</c:v>
                </c:pt>
                <c:pt idx="56">
                  <c:v>61.835999999999999</c:v>
                </c:pt>
                <c:pt idx="57">
                  <c:v>61.3</c:v>
                </c:pt>
                <c:pt idx="58">
                  <c:v>60.654000000000003</c:v>
                </c:pt>
                <c:pt idx="59">
                  <c:v>59.988</c:v>
                </c:pt>
                <c:pt idx="60">
                  <c:v>59.518000000000001</c:v>
                </c:pt>
                <c:pt idx="61">
                  <c:v>59.156999999999996</c:v>
                </c:pt>
                <c:pt idx="62">
                  <c:v>58.712000000000003</c:v>
                </c:pt>
                <c:pt idx="63">
                  <c:v>58.122</c:v>
                </c:pt>
                <c:pt idx="64">
                  <c:v>57.728000000000002</c:v>
                </c:pt>
                <c:pt idx="65">
                  <c:v>57.149000000000001</c:v>
                </c:pt>
                <c:pt idx="66">
                  <c:v>56.621000000000002</c:v>
                </c:pt>
                <c:pt idx="67">
                  <c:v>56.250999999999998</c:v>
                </c:pt>
                <c:pt idx="68">
                  <c:v>55.853000000000002</c:v>
                </c:pt>
                <c:pt idx="69">
                  <c:v>55.465000000000003</c:v>
                </c:pt>
                <c:pt idx="70">
                  <c:v>54.994999999999997</c:v>
                </c:pt>
                <c:pt idx="71">
                  <c:v>54.56</c:v>
                </c:pt>
                <c:pt idx="72">
                  <c:v>53.976999999999997</c:v>
                </c:pt>
                <c:pt idx="73">
                  <c:v>53.597999999999999</c:v>
                </c:pt>
                <c:pt idx="74">
                  <c:v>53.08</c:v>
                </c:pt>
                <c:pt idx="75">
                  <c:v>52.694000000000003</c:v>
                </c:pt>
                <c:pt idx="76">
                  <c:v>52.128999999999998</c:v>
                </c:pt>
                <c:pt idx="77">
                  <c:v>51.725999999999999</c:v>
                </c:pt>
                <c:pt idx="78">
                  <c:v>51.173000000000002</c:v>
                </c:pt>
                <c:pt idx="79">
                  <c:v>50.768999999999998</c:v>
                </c:pt>
                <c:pt idx="80">
                  <c:v>50.334000000000003</c:v>
                </c:pt>
                <c:pt idx="81">
                  <c:v>49.88</c:v>
                </c:pt>
                <c:pt idx="82">
                  <c:v>49.408999999999999</c:v>
                </c:pt>
                <c:pt idx="83">
                  <c:v>48.960999999999999</c:v>
                </c:pt>
                <c:pt idx="84">
                  <c:v>48.58</c:v>
                </c:pt>
                <c:pt idx="85">
                  <c:v>48.128</c:v>
                </c:pt>
                <c:pt idx="86">
                  <c:v>47.546999999999997</c:v>
                </c:pt>
                <c:pt idx="87">
                  <c:v>47.015000000000001</c:v>
                </c:pt>
                <c:pt idx="88">
                  <c:v>46.447000000000003</c:v>
                </c:pt>
                <c:pt idx="89">
                  <c:v>46.137</c:v>
                </c:pt>
                <c:pt idx="90">
                  <c:v>45.689</c:v>
                </c:pt>
                <c:pt idx="91">
                  <c:v>45.274000000000001</c:v>
                </c:pt>
                <c:pt idx="92">
                  <c:v>44.804000000000002</c:v>
                </c:pt>
                <c:pt idx="93">
                  <c:v>44.472000000000001</c:v>
                </c:pt>
                <c:pt idx="94">
                  <c:v>44.05</c:v>
                </c:pt>
                <c:pt idx="95">
                  <c:v>43.603999999999999</c:v>
                </c:pt>
                <c:pt idx="96">
                  <c:v>43.238</c:v>
                </c:pt>
                <c:pt idx="97">
                  <c:v>42.871000000000002</c:v>
                </c:pt>
                <c:pt idx="98">
                  <c:v>42.417000000000002</c:v>
                </c:pt>
                <c:pt idx="99">
                  <c:v>42.119</c:v>
                </c:pt>
                <c:pt idx="100">
                  <c:v>41.8</c:v>
                </c:pt>
                <c:pt idx="101">
                  <c:v>41.42</c:v>
                </c:pt>
                <c:pt idx="102">
                  <c:v>41.118000000000002</c:v>
                </c:pt>
                <c:pt idx="103">
                  <c:v>40.593000000000004</c:v>
                </c:pt>
                <c:pt idx="104">
                  <c:v>40.390999999999998</c:v>
                </c:pt>
                <c:pt idx="105">
                  <c:v>40.045999999999999</c:v>
                </c:pt>
                <c:pt idx="106">
                  <c:v>39.594000000000001</c:v>
                </c:pt>
                <c:pt idx="107">
                  <c:v>39.302999999999997</c:v>
                </c:pt>
                <c:pt idx="108">
                  <c:v>38.829000000000001</c:v>
                </c:pt>
                <c:pt idx="109">
                  <c:v>38.281999999999996</c:v>
                </c:pt>
                <c:pt idx="110">
                  <c:v>37.933</c:v>
                </c:pt>
                <c:pt idx="111">
                  <c:v>37.536000000000001</c:v>
                </c:pt>
                <c:pt idx="112">
                  <c:v>37.113</c:v>
                </c:pt>
                <c:pt idx="113">
                  <c:v>36.853999999999999</c:v>
                </c:pt>
                <c:pt idx="114">
                  <c:v>36.383000000000003</c:v>
                </c:pt>
                <c:pt idx="115">
                  <c:v>36.051000000000002</c:v>
                </c:pt>
                <c:pt idx="116">
                  <c:v>35.692999999999998</c:v>
                </c:pt>
                <c:pt idx="117">
                  <c:v>35.476999999999997</c:v>
                </c:pt>
                <c:pt idx="118">
                  <c:v>35.137</c:v>
                </c:pt>
                <c:pt idx="119">
                  <c:v>34.594000000000001</c:v>
                </c:pt>
                <c:pt idx="120">
                  <c:v>34.241</c:v>
                </c:pt>
                <c:pt idx="121">
                  <c:v>33.97</c:v>
                </c:pt>
                <c:pt idx="122">
                  <c:v>33.581000000000003</c:v>
                </c:pt>
                <c:pt idx="123">
                  <c:v>33.414000000000001</c:v>
                </c:pt>
                <c:pt idx="124">
                  <c:v>33.079000000000001</c:v>
                </c:pt>
                <c:pt idx="125">
                  <c:v>32.688000000000002</c:v>
                </c:pt>
                <c:pt idx="126">
                  <c:v>32.238999999999997</c:v>
                </c:pt>
                <c:pt idx="127">
                  <c:v>31.817</c:v>
                </c:pt>
                <c:pt idx="128">
                  <c:v>31.366</c:v>
                </c:pt>
                <c:pt idx="129">
                  <c:v>31.111000000000001</c:v>
                </c:pt>
                <c:pt idx="130">
                  <c:v>30.651</c:v>
                </c:pt>
                <c:pt idx="131">
                  <c:v>30.3</c:v>
                </c:pt>
                <c:pt idx="132">
                  <c:v>30.12</c:v>
                </c:pt>
                <c:pt idx="133">
                  <c:v>29.736000000000001</c:v>
                </c:pt>
                <c:pt idx="134">
                  <c:v>29.606000000000002</c:v>
                </c:pt>
                <c:pt idx="135">
                  <c:v>29.312000000000001</c:v>
                </c:pt>
                <c:pt idx="136">
                  <c:v>28.984000000000002</c:v>
                </c:pt>
                <c:pt idx="137">
                  <c:v>28.721</c:v>
                </c:pt>
                <c:pt idx="138">
                  <c:v>28.388999999999999</c:v>
                </c:pt>
                <c:pt idx="139">
                  <c:v>28.123000000000001</c:v>
                </c:pt>
                <c:pt idx="140">
                  <c:v>27.824000000000002</c:v>
                </c:pt>
                <c:pt idx="141">
                  <c:v>27.59</c:v>
                </c:pt>
                <c:pt idx="142">
                  <c:v>27.286999999999999</c:v>
                </c:pt>
                <c:pt idx="143">
                  <c:v>27.015000000000001</c:v>
                </c:pt>
                <c:pt idx="144">
                  <c:v>26.658999999999999</c:v>
                </c:pt>
                <c:pt idx="145">
                  <c:v>26.431000000000001</c:v>
                </c:pt>
                <c:pt idx="146">
                  <c:v>26.035</c:v>
                </c:pt>
                <c:pt idx="147">
                  <c:v>25.795999999999999</c:v>
                </c:pt>
                <c:pt idx="148">
                  <c:v>25.515999999999998</c:v>
                </c:pt>
                <c:pt idx="149">
                  <c:v>25.116</c:v>
                </c:pt>
                <c:pt idx="150">
                  <c:v>24.914000000000001</c:v>
                </c:pt>
                <c:pt idx="151">
                  <c:v>24.591000000000001</c:v>
                </c:pt>
                <c:pt idx="152">
                  <c:v>24.222999999999999</c:v>
                </c:pt>
                <c:pt idx="153">
                  <c:v>24.015999999999998</c:v>
                </c:pt>
                <c:pt idx="154">
                  <c:v>23.722000000000001</c:v>
                </c:pt>
                <c:pt idx="155">
                  <c:v>23.550999999999998</c:v>
                </c:pt>
                <c:pt idx="156">
                  <c:v>23.372</c:v>
                </c:pt>
                <c:pt idx="157">
                  <c:v>23.036999999999999</c:v>
                </c:pt>
                <c:pt idx="158">
                  <c:v>22.791</c:v>
                </c:pt>
                <c:pt idx="159">
                  <c:v>22.791</c:v>
                </c:pt>
                <c:pt idx="160">
                  <c:v>22.491</c:v>
                </c:pt>
                <c:pt idx="161">
                  <c:v>22.39</c:v>
                </c:pt>
                <c:pt idx="162">
                  <c:v>22.239000000000001</c:v>
                </c:pt>
                <c:pt idx="163">
                  <c:v>21.936</c:v>
                </c:pt>
                <c:pt idx="164">
                  <c:v>21.681999999999999</c:v>
                </c:pt>
                <c:pt idx="165">
                  <c:v>21.324000000000002</c:v>
                </c:pt>
                <c:pt idx="166">
                  <c:v>21.221</c:v>
                </c:pt>
                <c:pt idx="167">
                  <c:v>21.013000000000002</c:v>
                </c:pt>
                <c:pt idx="168">
                  <c:v>20.635000000000002</c:v>
                </c:pt>
                <c:pt idx="169">
                  <c:v>20.456</c:v>
                </c:pt>
                <c:pt idx="170">
                  <c:v>20.09</c:v>
                </c:pt>
                <c:pt idx="171">
                  <c:v>19.844000000000001</c:v>
                </c:pt>
                <c:pt idx="172">
                  <c:v>19.475000000000001</c:v>
                </c:pt>
                <c:pt idx="173">
                  <c:v>19.289000000000001</c:v>
                </c:pt>
                <c:pt idx="174">
                  <c:v>18.914999999999999</c:v>
                </c:pt>
                <c:pt idx="175">
                  <c:v>18.728000000000002</c:v>
                </c:pt>
                <c:pt idx="176">
                  <c:v>18.539000000000001</c:v>
                </c:pt>
                <c:pt idx="177">
                  <c:v>18.411999999999999</c:v>
                </c:pt>
                <c:pt idx="178">
                  <c:v>18.155999999999999</c:v>
                </c:pt>
                <c:pt idx="179">
                  <c:v>17.827000000000002</c:v>
                </c:pt>
                <c:pt idx="180">
                  <c:v>17.550999999999998</c:v>
                </c:pt>
                <c:pt idx="181">
                  <c:v>17.315000000000001</c:v>
                </c:pt>
                <c:pt idx="182">
                  <c:v>16.986999999999998</c:v>
                </c:pt>
                <c:pt idx="183">
                  <c:v>16.738</c:v>
                </c:pt>
                <c:pt idx="184">
                  <c:v>16.738</c:v>
                </c:pt>
                <c:pt idx="185">
                  <c:v>16.568999999999999</c:v>
                </c:pt>
                <c:pt idx="186">
                  <c:v>15.884</c:v>
                </c:pt>
                <c:pt idx="187">
                  <c:v>15.798</c:v>
                </c:pt>
                <c:pt idx="188">
                  <c:v>15.536</c:v>
                </c:pt>
                <c:pt idx="189">
                  <c:v>15.448</c:v>
                </c:pt>
                <c:pt idx="190">
                  <c:v>15.448</c:v>
                </c:pt>
                <c:pt idx="191">
                  <c:v>15.26</c:v>
                </c:pt>
                <c:pt idx="192">
                  <c:v>15.057</c:v>
                </c:pt>
                <c:pt idx="193">
                  <c:v>14.722</c:v>
                </c:pt>
                <c:pt idx="194">
                  <c:v>14.722</c:v>
                </c:pt>
                <c:pt idx="195">
                  <c:v>14.481999999999999</c:v>
                </c:pt>
                <c:pt idx="196">
                  <c:v>14.363</c:v>
                </c:pt>
                <c:pt idx="197">
                  <c:v>14.121</c:v>
                </c:pt>
                <c:pt idx="198">
                  <c:v>13.997999999999999</c:v>
                </c:pt>
                <c:pt idx="199">
                  <c:v>13.874000000000001</c:v>
                </c:pt>
                <c:pt idx="200">
                  <c:v>13.747</c:v>
                </c:pt>
                <c:pt idx="201">
                  <c:v>13.747</c:v>
                </c:pt>
                <c:pt idx="202">
                  <c:v>13.747</c:v>
                </c:pt>
                <c:pt idx="203">
                  <c:v>13.614000000000001</c:v>
                </c:pt>
                <c:pt idx="204">
                  <c:v>13.475</c:v>
                </c:pt>
                <c:pt idx="205">
                  <c:v>13.327</c:v>
                </c:pt>
                <c:pt idx="206">
                  <c:v>12.989000000000001</c:v>
                </c:pt>
                <c:pt idx="207">
                  <c:v>12.816000000000001</c:v>
                </c:pt>
                <c:pt idx="208">
                  <c:v>12.643000000000001</c:v>
                </c:pt>
                <c:pt idx="209">
                  <c:v>12.287000000000001</c:v>
                </c:pt>
                <c:pt idx="210">
                  <c:v>12.106</c:v>
                </c:pt>
                <c:pt idx="211">
                  <c:v>12.106</c:v>
                </c:pt>
                <c:pt idx="212">
                  <c:v>11.739000000000001</c:v>
                </c:pt>
                <c:pt idx="213">
                  <c:v>11.739000000000001</c:v>
                </c:pt>
                <c:pt idx="214">
                  <c:v>11.553000000000001</c:v>
                </c:pt>
                <c:pt idx="215">
                  <c:v>11.157999999999999</c:v>
                </c:pt>
                <c:pt idx="216">
                  <c:v>10.955</c:v>
                </c:pt>
                <c:pt idx="217">
                  <c:v>10.955</c:v>
                </c:pt>
                <c:pt idx="218">
                  <c:v>10.955</c:v>
                </c:pt>
                <c:pt idx="219">
                  <c:v>10.955</c:v>
                </c:pt>
                <c:pt idx="220">
                  <c:v>10.955</c:v>
                </c:pt>
                <c:pt idx="221">
                  <c:v>10.955</c:v>
                </c:pt>
                <c:pt idx="222">
                  <c:v>10.727</c:v>
                </c:pt>
                <c:pt idx="223">
                  <c:v>10.497999999999999</c:v>
                </c:pt>
                <c:pt idx="224">
                  <c:v>10.497999999999999</c:v>
                </c:pt>
                <c:pt idx="225">
                  <c:v>10.27</c:v>
                </c:pt>
                <c:pt idx="226">
                  <c:v>10.27</c:v>
                </c:pt>
                <c:pt idx="227">
                  <c:v>10.037000000000001</c:v>
                </c:pt>
                <c:pt idx="228">
                  <c:v>10.037000000000001</c:v>
                </c:pt>
                <c:pt idx="229">
                  <c:v>10.037000000000001</c:v>
                </c:pt>
                <c:pt idx="230">
                  <c:v>10.037000000000001</c:v>
                </c:pt>
                <c:pt idx="231">
                  <c:v>10.037000000000001</c:v>
                </c:pt>
                <c:pt idx="232">
                  <c:v>9.702</c:v>
                </c:pt>
                <c:pt idx="233">
                  <c:v>9.702</c:v>
                </c:pt>
                <c:pt idx="234">
                  <c:v>9.702</c:v>
                </c:pt>
                <c:pt idx="235">
                  <c:v>9.702</c:v>
                </c:pt>
                <c:pt idx="236">
                  <c:v>9.3680000000000003</c:v>
                </c:pt>
                <c:pt idx="237">
                  <c:v>9.3680000000000003</c:v>
                </c:pt>
                <c:pt idx="238">
                  <c:v>9.3680000000000003</c:v>
                </c:pt>
                <c:pt idx="239">
                  <c:v>9.3680000000000003</c:v>
                </c:pt>
                <c:pt idx="240">
                  <c:v>9.3680000000000003</c:v>
                </c:pt>
              </c:numCache>
            </c:numRef>
          </c:yVal>
          <c:smooth val="0"/>
        </c:ser>
        <c:dLbls>
          <c:showLegendKey val="0"/>
          <c:showVal val="0"/>
          <c:showCatName val="0"/>
          <c:showSerName val="0"/>
          <c:showPercent val="0"/>
          <c:showBubbleSize val="0"/>
        </c:dLbls>
        <c:axId val="709483904"/>
        <c:axId val="709483512"/>
      </c:scatterChart>
      <c:valAx>
        <c:axId val="709483904"/>
        <c:scaling>
          <c:orientation val="minMax"/>
          <c:max val="20"/>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709483512"/>
        <c:crosses val="autoZero"/>
        <c:crossBetween val="midCat"/>
        <c:majorUnit val="1"/>
      </c:valAx>
      <c:valAx>
        <c:axId val="709483512"/>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709483904"/>
        <c:crosses val="autoZero"/>
        <c:crossBetween val="midCat"/>
        <c:majorUnit val="25"/>
      </c:valAx>
      <c:spPr>
        <a:solidFill>
          <a:schemeClr val="bg2"/>
        </a:solidFill>
        <a:ln>
          <a:solidFill>
            <a:schemeClr val="tx1"/>
          </a:solidFill>
        </a:ln>
      </c:spPr>
    </c:plotArea>
    <c:legend>
      <c:legendPos val="r"/>
      <c:layout>
        <c:manualLayout>
          <c:xMode val="edge"/>
          <c:yMode val="edge"/>
          <c:x val="0.57505156435091631"/>
          <c:y val="8.0110701888070443E-2"/>
          <c:w val="0.3722493206048359"/>
          <c:h val="0.17836720006773948"/>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3.3590508847684365E-2"/>
          <c:w val="0.87737962511323264"/>
          <c:h val="0.82181779696892732"/>
        </c:manualLayout>
      </c:layout>
      <c:scatterChart>
        <c:scatterStyle val="smoothMarker"/>
        <c:varyColors val="0"/>
        <c:ser>
          <c:idx val="0"/>
          <c:order val="0"/>
          <c:tx>
            <c:strRef>
              <c:f>Sheet1!$B$1</c:f>
              <c:strCache>
                <c:ptCount val="1"/>
                <c:pt idx="0">
                  <c:v>No induction (N=7,367)</c:v>
                </c:pt>
              </c:strCache>
            </c:strRef>
          </c:tx>
          <c:spPr>
            <a:ln w="41275">
              <a:solidFill>
                <a:srgbClr val="00FF00"/>
              </a:solidFill>
            </a:ln>
          </c:spPr>
          <c:marker>
            <c:symbol val="none"/>
          </c:marker>
          <c:xVal>
            <c:numRef>
              <c:f>Sheet1!$A$2:$A$134</c:f>
              <c:numCache>
                <c:formatCode>General</c:formatCode>
                <c:ptCount val="133"/>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numCache>
            </c:numRef>
          </c:xVal>
          <c:yVal>
            <c:numRef>
              <c:f>Sheet1!$B$2:$B$134</c:f>
              <c:numCache>
                <c:formatCode>General</c:formatCode>
                <c:ptCount val="133"/>
                <c:pt idx="0">
                  <c:v>100</c:v>
                </c:pt>
                <c:pt idx="1">
                  <c:v>99.85</c:v>
                </c:pt>
                <c:pt idx="2">
                  <c:v>99.414000000000001</c:v>
                </c:pt>
                <c:pt idx="3">
                  <c:v>98.567999999999998</c:v>
                </c:pt>
                <c:pt idx="4">
                  <c:v>97.447000000000003</c:v>
                </c:pt>
                <c:pt idx="5">
                  <c:v>96.283000000000001</c:v>
                </c:pt>
                <c:pt idx="6">
                  <c:v>95.366</c:v>
                </c:pt>
                <c:pt idx="7">
                  <c:v>94.323999999999998</c:v>
                </c:pt>
                <c:pt idx="8">
                  <c:v>93.376000000000005</c:v>
                </c:pt>
                <c:pt idx="9">
                  <c:v>92.634</c:v>
                </c:pt>
                <c:pt idx="10">
                  <c:v>91.656999999999996</c:v>
                </c:pt>
                <c:pt idx="11">
                  <c:v>90.9</c:v>
                </c:pt>
                <c:pt idx="12">
                  <c:v>90.209000000000003</c:v>
                </c:pt>
                <c:pt idx="13">
                  <c:v>89.248000000000005</c:v>
                </c:pt>
                <c:pt idx="14">
                  <c:v>88.206000000000003</c:v>
                </c:pt>
                <c:pt idx="15">
                  <c:v>87.361000000000004</c:v>
                </c:pt>
                <c:pt idx="16">
                  <c:v>86.63</c:v>
                </c:pt>
                <c:pt idx="17">
                  <c:v>85.582999999999998</c:v>
                </c:pt>
                <c:pt idx="18">
                  <c:v>84.893000000000001</c:v>
                </c:pt>
                <c:pt idx="19">
                  <c:v>84.174000000000007</c:v>
                </c:pt>
                <c:pt idx="20">
                  <c:v>83.381</c:v>
                </c:pt>
                <c:pt idx="21">
                  <c:v>82.587999999999994</c:v>
                </c:pt>
                <c:pt idx="22">
                  <c:v>81.763000000000005</c:v>
                </c:pt>
                <c:pt idx="23">
                  <c:v>80.963999999999999</c:v>
                </c:pt>
                <c:pt idx="24">
                  <c:v>80.141999999999996</c:v>
                </c:pt>
                <c:pt idx="25">
                  <c:v>79.197000000000003</c:v>
                </c:pt>
                <c:pt idx="26">
                  <c:v>78.311999999999998</c:v>
                </c:pt>
                <c:pt idx="27">
                  <c:v>77.563000000000002</c:v>
                </c:pt>
                <c:pt idx="28">
                  <c:v>76.623999999999995</c:v>
                </c:pt>
                <c:pt idx="29">
                  <c:v>75.730999999999995</c:v>
                </c:pt>
                <c:pt idx="30">
                  <c:v>75.009</c:v>
                </c:pt>
                <c:pt idx="31">
                  <c:v>74.364999999999995</c:v>
                </c:pt>
                <c:pt idx="32">
                  <c:v>73.513999999999996</c:v>
                </c:pt>
                <c:pt idx="33">
                  <c:v>72.882000000000005</c:v>
                </c:pt>
                <c:pt idx="34">
                  <c:v>72.215000000000003</c:v>
                </c:pt>
                <c:pt idx="35">
                  <c:v>71.445999999999998</c:v>
                </c:pt>
                <c:pt idx="36">
                  <c:v>70.775999999999996</c:v>
                </c:pt>
                <c:pt idx="37">
                  <c:v>69.879000000000005</c:v>
                </c:pt>
                <c:pt idx="38">
                  <c:v>69.296999999999997</c:v>
                </c:pt>
                <c:pt idx="39">
                  <c:v>68.587000000000003</c:v>
                </c:pt>
                <c:pt idx="40">
                  <c:v>68.016999999999996</c:v>
                </c:pt>
                <c:pt idx="41">
                  <c:v>67.126000000000005</c:v>
                </c:pt>
                <c:pt idx="42">
                  <c:v>66.358000000000004</c:v>
                </c:pt>
                <c:pt idx="43">
                  <c:v>65.694999999999993</c:v>
                </c:pt>
                <c:pt idx="44">
                  <c:v>65.048000000000002</c:v>
                </c:pt>
                <c:pt idx="45">
                  <c:v>64.525000000000006</c:v>
                </c:pt>
                <c:pt idx="46">
                  <c:v>63.978999999999999</c:v>
                </c:pt>
                <c:pt idx="47">
                  <c:v>63.52</c:v>
                </c:pt>
                <c:pt idx="48">
                  <c:v>62.866</c:v>
                </c:pt>
                <c:pt idx="49">
                  <c:v>62.173999999999999</c:v>
                </c:pt>
                <c:pt idx="50">
                  <c:v>61.542999999999999</c:v>
                </c:pt>
                <c:pt idx="51">
                  <c:v>60.908999999999999</c:v>
                </c:pt>
                <c:pt idx="52">
                  <c:v>60.375</c:v>
                </c:pt>
                <c:pt idx="53">
                  <c:v>59.881999999999998</c:v>
                </c:pt>
                <c:pt idx="54">
                  <c:v>59.345999999999997</c:v>
                </c:pt>
                <c:pt idx="55">
                  <c:v>58.851999999999997</c:v>
                </c:pt>
                <c:pt idx="56">
                  <c:v>58.561999999999998</c:v>
                </c:pt>
                <c:pt idx="57">
                  <c:v>57.939</c:v>
                </c:pt>
                <c:pt idx="58">
                  <c:v>57.228000000000002</c:v>
                </c:pt>
                <c:pt idx="59">
                  <c:v>56.677</c:v>
                </c:pt>
                <c:pt idx="60">
                  <c:v>56.134</c:v>
                </c:pt>
                <c:pt idx="61">
                  <c:v>55.594999999999999</c:v>
                </c:pt>
                <c:pt idx="62">
                  <c:v>54.966999999999999</c:v>
                </c:pt>
                <c:pt idx="63">
                  <c:v>54.624000000000002</c:v>
                </c:pt>
                <c:pt idx="64">
                  <c:v>54.206000000000003</c:v>
                </c:pt>
                <c:pt idx="65">
                  <c:v>53.615000000000002</c:v>
                </c:pt>
                <c:pt idx="66">
                  <c:v>53.195</c:v>
                </c:pt>
                <c:pt idx="67">
                  <c:v>52.676000000000002</c:v>
                </c:pt>
                <c:pt idx="68">
                  <c:v>52.203000000000003</c:v>
                </c:pt>
                <c:pt idx="69">
                  <c:v>51.579000000000001</c:v>
                </c:pt>
                <c:pt idx="70">
                  <c:v>51.277000000000001</c:v>
                </c:pt>
                <c:pt idx="71">
                  <c:v>50.534999999999997</c:v>
                </c:pt>
                <c:pt idx="72">
                  <c:v>50.058</c:v>
                </c:pt>
                <c:pt idx="73">
                  <c:v>49.506999999999998</c:v>
                </c:pt>
                <c:pt idx="74">
                  <c:v>48.966999999999999</c:v>
                </c:pt>
                <c:pt idx="75">
                  <c:v>48.512999999999998</c:v>
                </c:pt>
                <c:pt idx="76">
                  <c:v>47.996000000000002</c:v>
                </c:pt>
                <c:pt idx="77">
                  <c:v>47.445999999999998</c:v>
                </c:pt>
                <c:pt idx="78">
                  <c:v>46.987000000000002</c:v>
                </c:pt>
                <c:pt idx="79">
                  <c:v>46.496000000000002</c:v>
                </c:pt>
                <c:pt idx="80">
                  <c:v>46.28</c:v>
                </c:pt>
                <c:pt idx="81">
                  <c:v>45.69</c:v>
                </c:pt>
                <c:pt idx="82">
                  <c:v>45.283000000000001</c:v>
                </c:pt>
                <c:pt idx="83">
                  <c:v>44.933</c:v>
                </c:pt>
                <c:pt idx="84">
                  <c:v>44.347000000000001</c:v>
                </c:pt>
                <c:pt idx="85">
                  <c:v>43.996000000000002</c:v>
                </c:pt>
                <c:pt idx="86">
                  <c:v>43.741</c:v>
                </c:pt>
                <c:pt idx="87">
                  <c:v>43.119</c:v>
                </c:pt>
                <c:pt idx="88">
                  <c:v>42.789000000000001</c:v>
                </c:pt>
                <c:pt idx="89">
                  <c:v>42.234999999999999</c:v>
                </c:pt>
                <c:pt idx="90">
                  <c:v>41.567999999999998</c:v>
                </c:pt>
                <c:pt idx="91">
                  <c:v>41.046999999999997</c:v>
                </c:pt>
                <c:pt idx="92">
                  <c:v>40.558999999999997</c:v>
                </c:pt>
                <c:pt idx="93">
                  <c:v>40.258000000000003</c:v>
                </c:pt>
                <c:pt idx="94">
                  <c:v>40.066000000000003</c:v>
                </c:pt>
                <c:pt idx="95">
                  <c:v>39.677</c:v>
                </c:pt>
                <c:pt idx="96">
                  <c:v>39.316000000000003</c:v>
                </c:pt>
                <c:pt idx="97">
                  <c:v>38.883000000000003</c:v>
                </c:pt>
                <c:pt idx="98">
                  <c:v>38.347000000000001</c:v>
                </c:pt>
                <c:pt idx="99">
                  <c:v>37.942</c:v>
                </c:pt>
                <c:pt idx="100">
                  <c:v>37.534999999999997</c:v>
                </c:pt>
                <c:pt idx="101">
                  <c:v>37.081000000000003</c:v>
                </c:pt>
                <c:pt idx="102">
                  <c:v>36.716999999999999</c:v>
                </c:pt>
                <c:pt idx="103">
                  <c:v>36.625999999999998</c:v>
                </c:pt>
                <c:pt idx="104">
                  <c:v>36.213999999999999</c:v>
                </c:pt>
                <c:pt idx="105">
                  <c:v>35.704000000000001</c:v>
                </c:pt>
                <c:pt idx="106">
                  <c:v>35.470999999999997</c:v>
                </c:pt>
                <c:pt idx="107">
                  <c:v>35.042999999999999</c:v>
                </c:pt>
                <c:pt idx="108">
                  <c:v>34.798999999999999</c:v>
                </c:pt>
                <c:pt idx="109">
                  <c:v>34.255000000000003</c:v>
                </c:pt>
                <c:pt idx="110">
                  <c:v>33.915999999999997</c:v>
                </c:pt>
                <c:pt idx="111">
                  <c:v>33.573999999999998</c:v>
                </c:pt>
                <c:pt idx="112">
                  <c:v>33.06</c:v>
                </c:pt>
                <c:pt idx="113">
                  <c:v>32.543999999999997</c:v>
                </c:pt>
                <c:pt idx="114">
                  <c:v>31.97</c:v>
                </c:pt>
                <c:pt idx="115">
                  <c:v>31.74</c:v>
                </c:pt>
                <c:pt idx="116">
                  <c:v>31.507000000000001</c:v>
                </c:pt>
                <c:pt idx="117">
                  <c:v>31.216000000000001</c:v>
                </c:pt>
                <c:pt idx="118">
                  <c:v>30.8</c:v>
                </c:pt>
                <c:pt idx="119">
                  <c:v>30.559000000000001</c:v>
                </c:pt>
                <c:pt idx="120">
                  <c:v>30.103999999999999</c:v>
                </c:pt>
                <c:pt idx="121">
                  <c:v>29.885999999999999</c:v>
                </c:pt>
                <c:pt idx="122">
                  <c:v>29.187000000000001</c:v>
                </c:pt>
                <c:pt idx="123">
                  <c:v>28.864999999999998</c:v>
                </c:pt>
                <c:pt idx="124">
                  <c:v>28.298999999999999</c:v>
                </c:pt>
                <c:pt idx="125">
                  <c:v>27.895</c:v>
                </c:pt>
                <c:pt idx="126">
                  <c:v>27.245000000000001</c:v>
                </c:pt>
                <c:pt idx="127">
                  <c:v>26.998000000000001</c:v>
                </c:pt>
                <c:pt idx="128">
                  <c:v>26.829000000000001</c:v>
                </c:pt>
                <c:pt idx="129">
                  <c:v>26.573</c:v>
                </c:pt>
                <c:pt idx="130">
                  <c:v>26.483000000000001</c:v>
                </c:pt>
                <c:pt idx="131">
                  <c:v>26.009</c:v>
                </c:pt>
                <c:pt idx="132">
                  <c:v>25.585000000000001</c:v>
                </c:pt>
              </c:numCache>
            </c:numRef>
          </c:yVal>
          <c:smooth val="0"/>
        </c:ser>
        <c:ser>
          <c:idx val="1"/>
          <c:order val="1"/>
          <c:tx>
            <c:strRef>
              <c:f>Sheet1!$C$1</c:f>
              <c:strCache>
                <c:ptCount val="1"/>
                <c:pt idx="0">
                  <c:v>Induction (N=10,102)</c:v>
                </c:pt>
              </c:strCache>
            </c:strRef>
          </c:tx>
          <c:spPr>
            <a:ln w="41275">
              <a:solidFill>
                <a:srgbClr val="FFFF00"/>
              </a:solidFill>
              <a:prstDash val="solid"/>
            </a:ln>
          </c:spPr>
          <c:marker>
            <c:symbol val="none"/>
          </c:marker>
          <c:xVal>
            <c:numRef>
              <c:f>Sheet1!$A$2:$A$134</c:f>
              <c:numCache>
                <c:formatCode>General</c:formatCode>
                <c:ptCount val="133"/>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numCache>
            </c:numRef>
          </c:xVal>
          <c:yVal>
            <c:numRef>
              <c:f>Sheet1!$C$2:$C$134</c:f>
              <c:numCache>
                <c:formatCode>General</c:formatCode>
                <c:ptCount val="133"/>
                <c:pt idx="0">
                  <c:v>100</c:v>
                </c:pt>
                <c:pt idx="1">
                  <c:v>99.95</c:v>
                </c:pt>
                <c:pt idx="2">
                  <c:v>99.432000000000002</c:v>
                </c:pt>
                <c:pt idx="3">
                  <c:v>98.632000000000005</c:v>
                </c:pt>
                <c:pt idx="4">
                  <c:v>97.77</c:v>
                </c:pt>
                <c:pt idx="5">
                  <c:v>96.736000000000004</c:v>
                </c:pt>
                <c:pt idx="6">
                  <c:v>95.79</c:v>
                </c:pt>
                <c:pt idx="7">
                  <c:v>94.822999999999993</c:v>
                </c:pt>
                <c:pt idx="8">
                  <c:v>93.924999999999997</c:v>
                </c:pt>
                <c:pt idx="9">
                  <c:v>93.036000000000001</c:v>
                </c:pt>
                <c:pt idx="10">
                  <c:v>92.174999999999997</c:v>
                </c:pt>
                <c:pt idx="11">
                  <c:v>91.424000000000007</c:v>
                </c:pt>
                <c:pt idx="12">
                  <c:v>90.573999999999998</c:v>
                </c:pt>
                <c:pt idx="13">
                  <c:v>89.656000000000006</c:v>
                </c:pt>
                <c:pt idx="14">
                  <c:v>88.637</c:v>
                </c:pt>
                <c:pt idx="15">
                  <c:v>87.766999999999996</c:v>
                </c:pt>
                <c:pt idx="16">
                  <c:v>86.938000000000002</c:v>
                </c:pt>
                <c:pt idx="17">
                  <c:v>86.150999999999996</c:v>
                </c:pt>
                <c:pt idx="18">
                  <c:v>85.528000000000006</c:v>
                </c:pt>
                <c:pt idx="19">
                  <c:v>84.573999999999998</c:v>
                </c:pt>
                <c:pt idx="20">
                  <c:v>84.08</c:v>
                </c:pt>
                <c:pt idx="21">
                  <c:v>83.209000000000003</c:v>
                </c:pt>
                <c:pt idx="22">
                  <c:v>82.578000000000003</c:v>
                </c:pt>
                <c:pt idx="23">
                  <c:v>81.962999999999994</c:v>
                </c:pt>
                <c:pt idx="24">
                  <c:v>81.369</c:v>
                </c:pt>
                <c:pt idx="25">
                  <c:v>80.659000000000006</c:v>
                </c:pt>
                <c:pt idx="26">
                  <c:v>80.019000000000005</c:v>
                </c:pt>
                <c:pt idx="27">
                  <c:v>79.477000000000004</c:v>
                </c:pt>
                <c:pt idx="28">
                  <c:v>78.906999999999996</c:v>
                </c:pt>
                <c:pt idx="29">
                  <c:v>78.134</c:v>
                </c:pt>
                <c:pt idx="30">
                  <c:v>77.358999999999995</c:v>
                </c:pt>
                <c:pt idx="31">
                  <c:v>76.671999999999997</c:v>
                </c:pt>
                <c:pt idx="32">
                  <c:v>75.983000000000004</c:v>
                </c:pt>
                <c:pt idx="33">
                  <c:v>75.305000000000007</c:v>
                </c:pt>
                <c:pt idx="34">
                  <c:v>74.647999999999996</c:v>
                </c:pt>
                <c:pt idx="35">
                  <c:v>74.114999999999995</c:v>
                </c:pt>
                <c:pt idx="36">
                  <c:v>73.703000000000003</c:v>
                </c:pt>
                <c:pt idx="37">
                  <c:v>72.978999999999999</c:v>
                </c:pt>
                <c:pt idx="38">
                  <c:v>72.268000000000001</c:v>
                </c:pt>
                <c:pt idx="39">
                  <c:v>71.67</c:v>
                </c:pt>
                <c:pt idx="40">
                  <c:v>71.057000000000002</c:v>
                </c:pt>
                <c:pt idx="41">
                  <c:v>70.72</c:v>
                </c:pt>
                <c:pt idx="42">
                  <c:v>70.134</c:v>
                </c:pt>
                <c:pt idx="43">
                  <c:v>69.503</c:v>
                </c:pt>
                <c:pt idx="44">
                  <c:v>68.956999999999994</c:v>
                </c:pt>
                <c:pt idx="45">
                  <c:v>68.453999999999994</c:v>
                </c:pt>
                <c:pt idx="46">
                  <c:v>67.918000000000006</c:v>
                </c:pt>
                <c:pt idx="47">
                  <c:v>67.691999999999993</c:v>
                </c:pt>
                <c:pt idx="48">
                  <c:v>67.177999999999997</c:v>
                </c:pt>
                <c:pt idx="49">
                  <c:v>66.611999999999995</c:v>
                </c:pt>
                <c:pt idx="50">
                  <c:v>66.116</c:v>
                </c:pt>
                <c:pt idx="51">
                  <c:v>65.55</c:v>
                </c:pt>
                <c:pt idx="52">
                  <c:v>64.844999999999999</c:v>
                </c:pt>
                <c:pt idx="53">
                  <c:v>64.311000000000007</c:v>
                </c:pt>
                <c:pt idx="54">
                  <c:v>63.860999999999997</c:v>
                </c:pt>
                <c:pt idx="55">
                  <c:v>63.271000000000001</c:v>
                </c:pt>
                <c:pt idx="56">
                  <c:v>62.575000000000003</c:v>
                </c:pt>
                <c:pt idx="57">
                  <c:v>62.015999999999998</c:v>
                </c:pt>
                <c:pt idx="58">
                  <c:v>61.398000000000003</c:v>
                </c:pt>
                <c:pt idx="59">
                  <c:v>60.718000000000004</c:v>
                </c:pt>
                <c:pt idx="60">
                  <c:v>60.235999999999997</c:v>
                </c:pt>
                <c:pt idx="61">
                  <c:v>59.862000000000002</c:v>
                </c:pt>
                <c:pt idx="62">
                  <c:v>59.4</c:v>
                </c:pt>
                <c:pt idx="63">
                  <c:v>58.654000000000003</c:v>
                </c:pt>
                <c:pt idx="64">
                  <c:v>58.27</c:v>
                </c:pt>
                <c:pt idx="65">
                  <c:v>57.722999999999999</c:v>
                </c:pt>
                <c:pt idx="66">
                  <c:v>57.215000000000003</c:v>
                </c:pt>
                <c:pt idx="67">
                  <c:v>56.746000000000002</c:v>
                </c:pt>
                <c:pt idx="68">
                  <c:v>56.356999999999999</c:v>
                </c:pt>
                <c:pt idx="69">
                  <c:v>56.006</c:v>
                </c:pt>
                <c:pt idx="70">
                  <c:v>55.588000000000001</c:v>
                </c:pt>
                <c:pt idx="71">
                  <c:v>55.057000000000002</c:v>
                </c:pt>
                <c:pt idx="72">
                  <c:v>54.375999999999998</c:v>
                </c:pt>
                <c:pt idx="73">
                  <c:v>53.95</c:v>
                </c:pt>
                <c:pt idx="74">
                  <c:v>53.441000000000003</c:v>
                </c:pt>
                <c:pt idx="75">
                  <c:v>53.026000000000003</c:v>
                </c:pt>
                <c:pt idx="76">
                  <c:v>52.366999999999997</c:v>
                </c:pt>
                <c:pt idx="77">
                  <c:v>51.901000000000003</c:v>
                </c:pt>
                <c:pt idx="78">
                  <c:v>51.286000000000001</c:v>
                </c:pt>
                <c:pt idx="79">
                  <c:v>50.965000000000003</c:v>
                </c:pt>
                <c:pt idx="80">
                  <c:v>50.545000000000002</c:v>
                </c:pt>
                <c:pt idx="81">
                  <c:v>50.018999999999998</c:v>
                </c:pt>
                <c:pt idx="82">
                  <c:v>49.615000000000002</c:v>
                </c:pt>
                <c:pt idx="83">
                  <c:v>49.174999999999997</c:v>
                </c:pt>
                <c:pt idx="84">
                  <c:v>48.795999999999999</c:v>
                </c:pt>
                <c:pt idx="85">
                  <c:v>48.408999999999999</c:v>
                </c:pt>
                <c:pt idx="86">
                  <c:v>47.823999999999998</c:v>
                </c:pt>
                <c:pt idx="87">
                  <c:v>47.326999999999998</c:v>
                </c:pt>
                <c:pt idx="88">
                  <c:v>46.642000000000003</c:v>
                </c:pt>
                <c:pt idx="89">
                  <c:v>46.393000000000001</c:v>
                </c:pt>
                <c:pt idx="90">
                  <c:v>45.798999999999999</c:v>
                </c:pt>
                <c:pt idx="91">
                  <c:v>45.359000000000002</c:v>
                </c:pt>
                <c:pt idx="92">
                  <c:v>44.884</c:v>
                </c:pt>
                <c:pt idx="93">
                  <c:v>44.531999999999996</c:v>
                </c:pt>
                <c:pt idx="94">
                  <c:v>44.271999999999998</c:v>
                </c:pt>
                <c:pt idx="95">
                  <c:v>43.841999999999999</c:v>
                </c:pt>
                <c:pt idx="96">
                  <c:v>43.531999999999996</c:v>
                </c:pt>
                <c:pt idx="97">
                  <c:v>43.142000000000003</c:v>
                </c:pt>
                <c:pt idx="98">
                  <c:v>42.698999999999998</c:v>
                </c:pt>
                <c:pt idx="99">
                  <c:v>42.412999999999997</c:v>
                </c:pt>
                <c:pt idx="100">
                  <c:v>42.043999999999997</c:v>
                </c:pt>
                <c:pt idx="101">
                  <c:v>41.546999999999997</c:v>
                </c:pt>
                <c:pt idx="102">
                  <c:v>41.255000000000003</c:v>
                </c:pt>
                <c:pt idx="103">
                  <c:v>40.792000000000002</c:v>
                </c:pt>
                <c:pt idx="104">
                  <c:v>40.664999999999999</c:v>
                </c:pt>
                <c:pt idx="105">
                  <c:v>40.409999999999997</c:v>
                </c:pt>
                <c:pt idx="106">
                  <c:v>39.887999999999998</c:v>
                </c:pt>
                <c:pt idx="107">
                  <c:v>39.530999999999999</c:v>
                </c:pt>
                <c:pt idx="108">
                  <c:v>39.146000000000001</c:v>
                </c:pt>
                <c:pt idx="109">
                  <c:v>38.652000000000001</c:v>
                </c:pt>
                <c:pt idx="110">
                  <c:v>38.308</c:v>
                </c:pt>
                <c:pt idx="111">
                  <c:v>37.902999999999999</c:v>
                </c:pt>
                <c:pt idx="112">
                  <c:v>37.609000000000002</c:v>
                </c:pt>
                <c:pt idx="113">
                  <c:v>37.256</c:v>
                </c:pt>
                <c:pt idx="114">
                  <c:v>36.722000000000001</c:v>
                </c:pt>
                <c:pt idx="115">
                  <c:v>36.421999999999997</c:v>
                </c:pt>
                <c:pt idx="116">
                  <c:v>36.057000000000002</c:v>
                </c:pt>
                <c:pt idx="117">
                  <c:v>35.81</c:v>
                </c:pt>
                <c:pt idx="118">
                  <c:v>35.432000000000002</c:v>
                </c:pt>
                <c:pt idx="119">
                  <c:v>34.832999999999998</c:v>
                </c:pt>
                <c:pt idx="120">
                  <c:v>34.622</c:v>
                </c:pt>
                <c:pt idx="121">
                  <c:v>34.188000000000002</c:v>
                </c:pt>
                <c:pt idx="122">
                  <c:v>33.619999999999997</c:v>
                </c:pt>
                <c:pt idx="123">
                  <c:v>33.43</c:v>
                </c:pt>
                <c:pt idx="124">
                  <c:v>33.238</c:v>
                </c:pt>
                <c:pt idx="125">
                  <c:v>32.948</c:v>
                </c:pt>
                <c:pt idx="126">
                  <c:v>32.460999999999999</c:v>
                </c:pt>
                <c:pt idx="127">
                  <c:v>32.067999999999998</c:v>
                </c:pt>
                <c:pt idx="128">
                  <c:v>31.475000000000001</c:v>
                </c:pt>
                <c:pt idx="129">
                  <c:v>31.173999999999999</c:v>
                </c:pt>
                <c:pt idx="130">
                  <c:v>30.437000000000001</c:v>
                </c:pt>
                <c:pt idx="131">
                  <c:v>30.216999999999999</c:v>
                </c:pt>
                <c:pt idx="132">
                  <c:v>30.093</c:v>
                </c:pt>
              </c:numCache>
            </c:numRef>
          </c:yVal>
          <c:smooth val="0"/>
        </c:ser>
        <c:dLbls>
          <c:showLegendKey val="0"/>
          <c:showVal val="0"/>
          <c:showCatName val="0"/>
          <c:showSerName val="0"/>
          <c:showPercent val="0"/>
          <c:showBubbleSize val="0"/>
        </c:dLbls>
        <c:axId val="709481552"/>
        <c:axId val="709481160"/>
      </c:scatterChart>
      <c:valAx>
        <c:axId val="709481552"/>
        <c:scaling>
          <c:orientation val="minMax"/>
          <c:max val="11"/>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709481160"/>
        <c:crosses val="autoZero"/>
        <c:crossBetween val="midCat"/>
        <c:majorUnit val="1"/>
      </c:valAx>
      <c:valAx>
        <c:axId val="709481160"/>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709481552"/>
        <c:crosses val="autoZero"/>
        <c:crossBetween val="midCat"/>
        <c:majorUnit val="25"/>
      </c:valAx>
      <c:spPr>
        <a:solidFill>
          <a:schemeClr val="bg2"/>
        </a:solidFill>
        <a:ln>
          <a:solidFill>
            <a:schemeClr val="tx1"/>
          </a:solidFill>
        </a:ln>
      </c:spPr>
    </c:plotArea>
    <c:legend>
      <c:legendPos val="r"/>
      <c:layout>
        <c:manualLayout>
          <c:xMode val="edge"/>
          <c:yMode val="edge"/>
          <c:x val="0.57357663809722892"/>
          <c:y val="8.0110701888070443E-2"/>
          <c:w val="0.37372424685852323"/>
          <c:h val="0.17836720006773343"/>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168693039880118"/>
          <c:y val="3.6626238252476601E-2"/>
          <c:w val="0.88946347467936182"/>
          <c:h val="0.82154020356892687"/>
        </c:manualLayout>
      </c:layout>
      <c:barChart>
        <c:barDir val="col"/>
        <c:grouping val="clustered"/>
        <c:varyColors val="0"/>
        <c:ser>
          <c:idx val="0"/>
          <c:order val="0"/>
          <c:tx>
            <c:strRef>
              <c:f>Sheet1!$B$1</c:f>
              <c:strCache>
                <c:ptCount val="1"/>
                <c:pt idx="0">
                  <c:v>1 Year</c:v>
                </c:pt>
              </c:strCache>
            </c:strRef>
          </c:tx>
          <c:spPr>
            <a:gradFill flip="none" rotWithShape="1">
              <a:gsLst>
                <a:gs pos="0">
                  <a:srgbClr val="009900"/>
                </a:gs>
                <a:gs pos="50000">
                  <a:srgbClr val="00FF00"/>
                </a:gs>
                <a:gs pos="100000">
                  <a:srgbClr val="009900"/>
                </a:gs>
              </a:gsLst>
              <a:lin ang="10800000" scaled="1"/>
              <a:tileRect/>
            </a:gradFill>
            <a:ln>
              <a:solidFill>
                <a:schemeClr val="bg2"/>
              </a:solidFill>
            </a:ln>
          </c:spPr>
          <c:invertIfNegative val="0"/>
          <c:cat>
            <c:strRef>
              <c:f>Sheet1!$A$2:$A$6</c:f>
              <c:strCache>
                <c:ptCount val="5"/>
                <c:pt idx="0">
                  <c:v>Cyclosporine</c:v>
                </c:pt>
                <c:pt idx="1">
                  <c:v>Tacrolimus</c:v>
                </c:pt>
                <c:pt idx="2">
                  <c:v>Sirolimus/ Everolimus</c:v>
                </c:pt>
                <c:pt idx="3">
                  <c:v>MMF/MPA</c:v>
                </c:pt>
                <c:pt idx="4">
                  <c:v>Azathioprine</c:v>
                </c:pt>
              </c:strCache>
            </c:strRef>
          </c:cat>
          <c:val>
            <c:numRef>
              <c:f>Sheet1!$B$2:$B$6</c:f>
              <c:numCache>
                <c:formatCode>General</c:formatCode>
                <c:ptCount val="5"/>
                <c:pt idx="0">
                  <c:v>10.2476</c:v>
                </c:pt>
                <c:pt idx="1">
                  <c:v>88.611000000000004</c:v>
                </c:pt>
                <c:pt idx="2">
                  <c:v>6.9356999999999998</c:v>
                </c:pt>
                <c:pt idx="3">
                  <c:v>68.196799999999996</c:v>
                </c:pt>
                <c:pt idx="4">
                  <c:v>23.7074</c:v>
                </c:pt>
              </c:numCache>
            </c:numRef>
          </c:val>
        </c:ser>
        <c:dLbls>
          <c:showLegendKey val="0"/>
          <c:showVal val="0"/>
          <c:showCatName val="0"/>
          <c:showSerName val="0"/>
          <c:showPercent val="0"/>
          <c:showBubbleSize val="0"/>
        </c:dLbls>
        <c:gapWidth val="35"/>
        <c:axId val="709480376"/>
        <c:axId val="709479984"/>
      </c:barChart>
      <c:catAx>
        <c:axId val="709480376"/>
        <c:scaling>
          <c:orientation val="minMax"/>
        </c:scaling>
        <c:delete val="0"/>
        <c:axPos val="b"/>
        <c:numFmt formatCode="General" sourceLinked="1"/>
        <c:majorTickMark val="out"/>
        <c:minorTickMark val="none"/>
        <c:tickLblPos val="nextTo"/>
        <c:txPr>
          <a:bodyPr rot="0"/>
          <a:lstStyle/>
          <a:p>
            <a:pPr>
              <a:defRPr sz="1500" b="1"/>
            </a:pPr>
            <a:endParaRPr lang="en-US"/>
          </a:p>
        </c:txPr>
        <c:crossAx val="709479984"/>
        <c:crosses val="autoZero"/>
        <c:auto val="1"/>
        <c:lblAlgn val="ctr"/>
        <c:lblOffset val="100"/>
        <c:tickLblSkip val="1"/>
        <c:noMultiLvlLbl val="0"/>
      </c:catAx>
      <c:valAx>
        <c:axId val="709479984"/>
        <c:scaling>
          <c:orientation val="minMax"/>
          <c:max val="100"/>
        </c:scaling>
        <c:delete val="0"/>
        <c:axPos val="l"/>
        <c:majorGridlines>
          <c:spPr>
            <a:ln>
              <a:prstDash val="sysDash"/>
            </a:ln>
          </c:spPr>
        </c:majorGridlines>
        <c:title>
          <c:tx>
            <c:rich>
              <a:bodyPr rot="-5400000" vert="horz"/>
              <a:lstStyle/>
              <a:p>
                <a:pPr>
                  <a:defRPr sz="1700"/>
                </a:pPr>
                <a:r>
                  <a:rPr lang="en-US" sz="1700" dirty="0" smtClean="0"/>
                  <a:t>% of patients</a:t>
                </a:r>
                <a:endParaRPr lang="en-US" sz="1700" dirty="0"/>
              </a:p>
            </c:rich>
          </c:tx>
          <c:layout>
            <c:manualLayout>
              <c:xMode val="edge"/>
              <c:yMode val="edge"/>
              <c:x val="1.992704745029749E-2"/>
              <c:y val="0.26192393825967608"/>
            </c:manualLayout>
          </c:layout>
          <c:overlay val="0"/>
        </c:title>
        <c:numFmt formatCode="General" sourceLinked="1"/>
        <c:majorTickMark val="out"/>
        <c:minorTickMark val="none"/>
        <c:tickLblPos val="nextTo"/>
        <c:txPr>
          <a:bodyPr/>
          <a:lstStyle/>
          <a:p>
            <a:pPr>
              <a:defRPr sz="1500" b="1"/>
            </a:pPr>
            <a:endParaRPr lang="en-US"/>
          </a:p>
        </c:txPr>
        <c:crossAx val="709480376"/>
        <c:crosses val="autoZero"/>
        <c:crossBetween val="between"/>
        <c:majorUnit val="20"/>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4987903685952363E-2"/>
          <c:y val="9.3172286929042558E-2"/>
          <c:w val="0.89292662330252193"/>
          <c:h val="0.85450671804803024"/>
        </c:manualLayout>
      </c:layout>
      <c:barChart>
        <c:barDir val="col"/>
        <c:grouping val="stacked"/>
        <c:varyColors val="0"/>
        <c:ser>
          <c:idx val="0"/>
          <c:order val="0"/>
          <c:tx>
            <c:strRef>
              <c:f>Sheet1!$B$1</c:f>
              <c:strCache>
                <c:ptCount val="1"/>
                <c:pt idx="0">
                  <c:v>Cyclosporine</c:v>
                </c:pt>
              </c:strCache>
            </c:strRef>
          </c:tx>
          <c:spPr>
            <a:gradFill flip="none" rotWithShape="1">
              <a:gsLst>
                <a:gs pos="0">
                  <a:srgbClr val="7030A0"/>
                </a:gs>
                <a:gs pos="50000">
                  <a:srgbClr val="CC66FF"/>
                </a:gs>
                <a:gs pos="100000">
                  <a:srgbClr val="7030A0"/>
                </a:gs>
              </a:gsLst>
              <a:lin ang="10800000" scaled="1"/>
              <a:tileRect/>
            </a:gradFill>
            <a:ln>
              <a:solidFill>
                <a:schemeClr val="bg2"/>
              </a:solidFill>
            </a:ln>
          </c:spPr>
          <c:invertIfNegative val="0"/>
          <c:cat>
            <c:strRef>
              <c:f>Sheet1!$A$2:$A$70</c:f>
              <c:strCache>
                <c:ptCount val="69"/>
                <c:pt idx="0">
                  <c:v>2004</c:v>
                </c:pt>
                <c:pt idx="1">
                  <c:v>2005</c:v>
                </c:pt>
                <c:pt idx="2">
                  <c:v>2006</c:v>
                </c:pt>
                <c:pt idx="3">
                  <c:v>2007</c:v>
                </c:pt>
                <c:pt idx="4">
                  <c:v>2008</c:v>
                </c:pt>
                <c:pt idx="5">
                  <c:v>2009</c:v>
                </c:pt>
                <c:pt idx="6">
                  <c:v>2010</c:v>
                </c:pt>
                <c:pt idx="7">
                  <c:v>2011</c:v>
                </c:pt>
                <c:pt idx="8">
                  <c:v>2012</c:v>
                </c:pt>
                <c:pt idx="9">
                  <c:v>2013</c:v>
                </c:pt>
                <c:pt idx="10">
                  <c:v>2014</c:v>
                </c:pt>
                <c:pt idx="11">
                  <c:v>2015</c:v>
                </c:pt>
                <c:pt idx="12">
                  <c:v>2016</c:v>
                </c:pt>
                <c:pt idx="13">
                  <c:v> </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 </c:v>
                </c:pt>
                <c:pt idx="28">
                  <c:v>2004</c:v>
                </c:pt>
                <c:pt idx="29">
                  <c:v>2005</c:v>
                </c:pt>
                <c:pt idx="30">
                  <c:v>2006</c:v>
                </c:pt>
                <c:pt idx="31">
                  <c:v>2007</c:v>
                </c:pt>
                <c:pt idx="32">
                  <c:v>2008</c:v>
                </c:pt>
                <c:pt idx="33">
                  <c:v>2009</c:v>
                </c:pt>
                <c:pt idx="34">
                  <c:v>2010</c:v>
                </c:pt>
                <c:pt idx="35">
                  <c:v>2011</c:v>
                </c:pt>
                <c:pt idx="36">
                  <c:v>2012</c:v>
                </c:pt>
                <c:pt idx="37">
                  <c:v>2013</c:v>
                </c:pt>
                <c:pt idx="38">
                  <c:v>2014</c:v>
                </c:pt>
                <c:pt idx="39">
                  <c:v>2015</c:v>
                </c:pt>
                <c:pt idx="40">
                  <c:v>2016</c:v>
                </c:pt>
                <c:pt idx="41">
                  <c:v> </c:v>
                </c:pt>
                <c:pt idx="42">
                  <c:v>2004</c:v>
                </c:pt>
                <c:pt idx="43">
                  <c:v>2005</c:v>
                </c:pt>
                <c:pt idx="44">
                  <c:v>2006</c:v>
                </c:pt>
                <c:pt idx="45">
                  <c:v>2007</c:v>
                </c:pt>
                <c:pt idx="46">
                  <c:v>2008</c:v>
                </c:pt>
                <c:pt idx="47">
                  <c:v>2009</c:v>
                </c:pt>
                <c:pt idx="48">
                  <c:v>2010</c:v>
                </c:pt>
                <c:pt idx="49">
                  <c:v>2011</c:v>
                </c:pt>
                <c:pt idx="50">
                  <c:v>2012</c:v>
                </c:pt>
                <c:pt idx="51">
                  <c:v>2013</c:v>
                </c:pt>
                <c:pt idx="52">
                  <c:v>2014</c:v>
                </c:pt>
                <c:pt idx="53">
                  <c:v>2015</c:v>
                </c:pt>
                <c:pt idx="54">
                  <c:v>2016</c:v>
                </c:pt>
                <c:pt idx="55">
                  <c:v> </c:v>
                </c:pt>
                <c:pt idx="56">
                  <c:v>2004</c:v>
                </c:pt>
                <c:pt idx="57">
                  <c:v>2005</c:v>
                </c:pt>
                <c:pt idx="58">
                  <c:v>2006</c:v>
                </c:pt>
                <c:pt idx="59">
                  <c:v>2007</c:v>
                </c:pt>
                <c:pt idx="60">
                  <c:v>2008</c:v>
                </c:pt>
                <c:pt idx="61">
                  <c:v>2009</c:v>
                </c:pt>
                <c:pt idx="62">
                  <c:v>2010</c:v>
                </c:pt>
                <c:pt idx="63">
                  <c:v>2011</c:v>
                </c:pt>
                <c:pt idx="64">
                  <c:v>2012</c:v>
                </c:pt>
                <c:pt idx="65">
                  <c:v>2013</c:v>
                </c:pt>
                <c:pt idx="66">
                  <c:v>2014</c:v>
                </c:pt>
                <c:pt idx="67">
                  <c:v>2015</c:v>
                </c:pt>
                <c:pt idx="68">
                  <c:v>2016</c:v>
                </c:pt>
              </c:strCache>
            </c:strRef>
          </c:cat>
          <c:val>
            <c:numRef>
              <c:f>Sheet1!$B$2:$B$70</c:f>
              <c:numCache>
                <c:formatCode>General</c:formatCode>
                <c:ptCount val="69"/>
                <c:pt idx="0">
                  <c:v>24.047599999999999</c:v>
                </c:pt>
                <c:pt idx="1">
                  <c:v>16.755600000000001</c:v>
                </c:pt>
                <c:pt idx="2">
                  <c:v>15.2095</c:v>
                </c:pt>
                <c:pt idx="3">
                  <c:v>10.855600000000001</c:v>
                </c:pt>
                <c:pt idx="4">
                  <c:v>11.3339</c:v>
                </c:pt>
                <c:pt idx="5">
                  <c:v>10.4846</c:v>
                </c:pt>
                <c:pt idx="6">
                  <c:v>11.0425</c:v>
                </c:pt>
                <c:pt idx="7">
                  <c:v>9.1274999999999995</c:v>
                </c:pt>
                <c:pt idx="8">
                  <c:v>9.9932999999999996</c:v>
                </c:pt>
                <c:pt idx="9">
                  <c:v>5.9973000000000001</c:v>
                </c:pt>
                <c:pt idx="10">
                  <c:v>5.7287999999999997</c:v>
                </c:pt>
                <c:pt idx="11">
                  <c:v>6.0510000000000002</c:v>
                </c:pt>
                <c:pt idx="12">
                  <c:v>5.3531000000000004</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numCache>
            </c:numRef>
          </c:val>
        </c:ser>
        <c:ser>
          <c:idx val="1"/>
          <c:order val="1"/>
          <c:tx>
            <c:strRef>
              <c:f>Sheet1!$C$1</c:f>
              <c:strCache>
                <c:ptCount val="1"/>
                <c:pt idx="0">
                  <c:v>Tacrolimus</c:v>
                </c:pt>
              </c:strCache>
            </c:strRef>
          </c:tx>
          <c:spPr>
            <a:gradFill flip="none" rotWithShape="1">
              <a:gsLst>
                <a:gs pos="0">
                  <a:srgbClr val="00B050"/>
                </a:gs>
                <a:gs pos="50000">
                  <a:srgbClr val="66FF33"/>
                </a:gs>
                <a:gs pos="100000">
                  <a:srgbClr val="00B050"/>
                </a:gs>
              </a:gsLst>
              <a:lin ang="10800000" scaled="1"/>
              <a:tileRect/>
            </a:gradFill>
            <a:ln>
              <a:solidFill>
                <a:schemeClr val="bg2"/>
              </a:solidFill>
            </a:ln>
          </c:spPr>
          <c:invertIfNegative val="0"/>
          <c:cat>
            <c:strRef>
              <c:f>Sheet1!$A$2:$A$70</c:f>
              <c:strCache>
                <c:ptCount val="69"/>
                <c:pt idx="0">
                  <c:v>2004</c:v>
                </c:pt>
                <c:pt idx="1">
                  <c:v>2005</c:v>
                </c:pt>
                <c:pt idx="2">
                  <c:v>2006</c:v>
                </c:pt>
                <c:pt idx="3">
                  <c:v>2007</c:v>
                </c:pt>
                <c:pt idx="4">
                  <c:v>2008</c:v>
                </c:pt>
                <c:pt idx="5">
                  <c:v>2009</c:v>
                </c:pt>
                <c:pt idx="6">
                  <c:v>2010</c:v>
                </c:pt>
                <c:pt idx="7">
                  <c:v>2011</c:v>
                </c:pt>
                <c:pt idx="8">
                  <c:v>2012</c:v>
                </c:pt>
                <c:pt idx="9">
                  <c:v>2013</c:v>
                </c:pt>
                <c:pt idx="10">
                  <c:v>2014</c:v>
                </c:pt>
                <c:pt idx="11">
                  <c:v>2015</c:v>
                </c:pt>
                <c:pt idx="12">
                  <c:v>2016</c:v>
                </c:pt>
                <c:pt idx="13">
                  <c:v> </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 </c:v>
                </c:pt>
                <c:pt idx="28">
                  <c:v>2004</c:v>
                </c:pt>
                <c:pt idx="29">
                  <c:v>2005</c:v>
                </c:pt>
                <c:pt idx="30">
                  <c:v>2006</c:v>
                </c:pt>
                <c:pt idx="31">
                  <c:v>2007</c:v>
                </c:pt>
                <c:pt idx="32">
                  <c:v>2008</c:v>
                </c:pt>
                <c:pt idx="33">
                  <c:v>2009</c:v>
                </c:pt>
                <c:pt idx="34">
                  <c:v>2010</c:v>
                </c:pt>
                <c:pt idx="35">
                  <c:v>2011</c:v>
                </c:pt>
                <c:pt idx="36">
                  <c:v>2012</c:v>
                </c:pt>
                <c:pt idx="37">
                  <c:v>2013</c:v>
                </c:pt>
                <c:pt idx="38">
                  <c:v>2014</c:v>
                </c:pt>
                <c:pt idx="39">
                  <c:v>2015</c:v>
                </c:pt>
                <c:pt idx="40">
                  <c:v>2016</c:v>
                </c:pt>
                <c:pt idx="41">
                  <c:v> </c:v>
                </c:pt>
                <c:pt idx="42">
                  <c:v>2004</c:v>
                </c:pt>
                <c:pt idx="43">
                  <c:v>2005</c:v>
                </c:pt>
                <c:pt idx="44">
                  <c:v>2006</c:v>
                </c:pt>
                <c:pt idx="45">
                  <c:v>2007</c:v>
                </c:pt>
                <c:pt idx="46">
                  <c:v>2008</c:v>
                </c:pt>
                <c:pt idx="47">
                  <c:v>2009</c:v>
                </c:pt>
                <c:pt idx="48">
                  <c:v>2010</c:v>
                </c:pt>
                <c:pt idx="49">
                  <c:v>2011</c:v>
                </c:pt>
                <c:pt idx="50">
                  <c:v>2012</c:v>
                </c:pt>
                <c:pt idx="51">
                  <c:v>2013</c:v>
                </c:pt>
                <c:pt idx="52">
                  <c:v>2014</c:v>
                </c:pt>
                <c:pt idx="53">
                  <c:v>2015</c:v>
                </c:pt>
                <c:pt idx="54">
                  <c:v>2016</c:v>
                </c:pt>
                <c:pt idx="55">
                  <c:v> </c:v>
                </c:pt>
                <c:pt idx="56">
                  <c:v>2004</c:v>
                </c:pt>
                <c:pt idx="57">
                  <c:v>2005</c:v>
                </c:pt>
                <c:pt idx="58">
                  <c:v>2006</c:v>
                </c:pt>
                <c:pt idx="59">
                  <c:v>2007</c:v>
                </c:pt>
                <c:pt idx="60">
                  <c:v>2008</c:v>
                </c:pt>
                <c:pt idx="61">
                  <c:v>2009</c:v>
                </c:pt>
                <c:pt idx="62">
                  <c:v>2010</c:v>
                </c:pt>
                <c:pt idx="63">
                  <c:v>2011</c:v>
                </c:pt>
                <c:pt idx="64">
                  <c:v>2012</c:v>
                </c:pt>
                <c:pt idx="65">
                  <c:v>2013</c:v>
                </c:pt>
                <c:pt idx="66">
                  <c:v>2014</c:v>
                </c:pt>
                <c:pt idx="67">
                  <c:v>2015</c:v>
                </c:pt>
                <c:pt idx="68">
                  <c:v>2016</c:v>
                </c:pt>
              </c:strCache>
            </c:strRef>
          </c:cat>
          <c:val>
            <c:numRef>
              <c:f>Sheet1!$C$2:$C$70</c:f>
              <c:numCache>
                <c:formatCode>General</c:formatCode>
                <c:ptCount val="6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74.642899999999997</c:v>
                </c:pt>
                <c:pt idx="15">
                  <c:v>83.030900000000003</c:v>
                </c:pt>
                <c:pt idx="16">
                  <c:v>83.879800000000003</c:v>
                </c:pt>
                <c:pt idx="17">
                  <c:v>87.856499999999997</c:v>
                </c:pt>
                <c:pt idx="18">
                  <c:v>88.404499999999999</c:v>
                </c:pt>
                <c:pt idx="19">
                  <c:v>89.162999999999997</c:v>
                </c:pt>
                <c:pt idx="20">
                  <c:v>88.339799999999997</c:v>
                </c:pt>
                <c:pt idx="21">
                  <c:v>87.785200000000003</c:v>
                </c:pt>
                <c:pt idx="22">
                  <c:v>87.341800000000006</c:v>
                </c:pt>
                <c:pt idx="23">
                  <c:v>92.924499999999995</c:v>
                </c:pt>
                <c:pt idx="24">
                  <c:v>93.38</c:v>
                </c:pt>
                <c:pt idx="25">
                  <c:v>93.694299999999998</c:v>
                </c:pt>
                <c:pt idx="26">
                  <c:v>93.394099999999995</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numCache>
            </c:numRef>
          </c:val>
        </c:ser>
        <c:ser>
          <c:idx val="2"/>
          <c:order val="2"/>
          <c:tx>
            <c:strRef>
              <c:f>Sheet1!$D$1</c:f>
              <c:strCache>
                <c:ptCount val="1"/>
                <c:pt idx="0">
                  <c:v>Sirolimus/Everolimus</c:v>
                </c:pt>
              </c:strCache>
            </c:strRef>
          </c:tx>
          <c:spPr>
            <a:gradFill flip="none" rotWithShape="1">
              <a:gsLst>
                <a:gs pos="0">
                  <a:schemeClr val="bg1">
                    <a:lumMod val="75000"/>
                    <a:lumOff val="25000"/>
                  </a:schemeClr>
                </a:gs>
                <a:gs pos="50000">
                  <a:schemeClr val="bg1">
                    <a:lumMod val="50000"/>
                    <a:lumOff val="50000"/>
                  </a:schemeClr>
                </a:gs>
                <a:gs pos="100000">
                  <a:schemeClr val="bg1">
                    <a:lumMod val="75000"/>
                    <a:lumOff val="25000"/>
                  </a:schemeClr>
                </a:gs>
              </a:gsLst>
              <a:lin ang="10800000" scaled="1"/>
              <a:tileRect/>
            </a:gradFill>
            <a:ln>
              <a:solidFill>
                <a:srgbClr val="000000"/>
              </a:solidFill>
            </a:ln>
          </c:spPr>
          <c:invertIfNegative val="0"/>
          <c:cat>
            <c:strRef>
              <c:f>Sheet1!$A$2:$A$70</c:f>
              <c:strCache>
                <c:ptCount val="69"/>
                <c:pt idx="0">
                  <c:v>2004</c:v>
                </c:pt>
                <c:pt idx="1">
                  <c:v>2005</c:v>
                </c:pt>
                <c:pt idx="2">
                  <c:v>2006</c:v>
                </c:pt>
                <c:pt idx="3">
                  <c:v>2007</c:v>
                </c:pt>
                <c:pt idx="4">
                  <c:v>2008</c:v>
                </c:pt>
                <c:pt idx="5">
                  <c:v>2009</c:v>
                </c:pt>
                <c:pt idx="6">
                  <c:v>2010</c:v>
                </c:pt>
                <c:pt idx="7">
                  <c:v>2011</c:v>
                </c:pt>
                <c:pt idx="8">
                  <c:v>2012</c:v>
                </c:pt>
                <c:pt idx="9">
                  <c:v>2013</c:v>
                </c:pt>
                <c:pt idx="10">
                  <c:v>2014</c:v>
                </c:pt>
                <c:pt idx="11">
                  <c:v>2015</c:v>
                </c:pt>
                <c:pt idx="12">
                  <c:v>2016</c:v>
                </c:pt>
                <c:pt idx="13">
                  <c:v> </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 </c:v>
                </c:pt>
                <c:pt idx="28">
                  <c:v>2004</c:v>
                </c:pt>
                <c:pt idx="29">
                  <c:v>2005</c:v>
                </c:pt>
                <c:pt idx="30">
                  <c:v>2006</c:v>
                </c:pt>
                <c:pt idx="31">
                  <c:v>2007</c:v>
                </c:pt>
                <c:pt idx="32">
                  <c:v>2008</c:v>
                </c:pt>
                <c:pt idx="33">
                  <c:v>2009</c:v>
                </c:pt>
                <c:pt idx="34">
                  <c:v>2010</c:v>
                </c:pt>
                <c:pt idx="35">
                  <c:v>2011</c:v>
                </c:pt>
                <c:pt idx="36">
                  <c:v>2012</c:v>
                </c:pt>
                <c:pt idx="37">
                  <c:v>2013</c:v>
                </c:pt>
                <c:pt idx="38">
                  <c:v>2014</c:v>
                </c:pt>
                <c:pt idx="39">
                  <c:v>2015</c:v>
                </c:pt>
                <c:pt idx="40">
                  <c:v>2016</c:v>
                </c:pt>
                <c:pt idx="41">
                  <c:v> </c:v>
                </c:pt>
                <c:pt idx="42">
                  <c:v>2004</c:v>
                </c:pt>
                <c:pt idx="43">
                  <c:v>2005</c:v>
                </c:pt>
                <c:pt idx="44">
                  <c:v>2006</c:v>
                </c:pt>
                <c:pt idx="45">
                  <c:v>2007</c:v>
                </c:pt>
                <c:pt idx="46">
                  <c:v>2008</c:v>
                </c:pt>
                <c:pt idx="47">
                  <c:v>2009</c:v>
                </c:pt>
                <c:pt idx="48">
                  <c:v>2010</c:v>
                </c:pt>
                <c:pt idx="49">
                  <c:v>2011</c:v>
                </c:pt>
                <c:pt idx="50">
                  <c:v>2012</c:v>
                </c:pt>
                <c:pt idx="51">
                  <c:v>2013</c:v>
                </c:pt>
                <c:pt idx="52">
                  <c:v>2014</c:v>
                </c:pt>
                <c:pt idx="53">
                  <c:v>2015</c:v>
                </c:pt>
                <c:pt idx="54">
                  <c:v>2016</c:v>
                </c:pt>
                <c:pt idx="55">
                  <c:v> </c:v>
                </c:pt>
                <c:pt idx="56">
                  <c:v>2004</c:v>
                </c:pt>
                <c:pt idx="57">
                  <c:v>2005</c:v>
                </c:pt>
                <c:pt idx="58">
                  <c:v>2006</c:v>
                </c:pt>
                <c:pt idx="59">
                  <c:v>2007</c:v>
                </c:pt>
                <c:pt idx="60">
                  <c:v>2008</c:v>
                </c:pt>
                <c:pt idx="61">
                  <c:v>2009</c:v>
                </c:pt>
                <c:pt idx="62">
                  <c:v>2010</c:v>
                </c:pt>
                <c:pt idx="63">
                  <c:v>2011</c:v>
                </c:pt>
                <c:pt idx="64">
                  <c:v>2012</c:v>
                </c:pt>
                <c:pt idx="65">
                  <c:v>2013</c:v>
                </c:pt>
                <c:pt idx="66">
                  <c:v>2014</c:v>
                </c:pt>
                <c:pt idx="67">
                  <c:v>2015</c:v>
                </c:pt>
                <c:pt idx="68">
                  <c:v>2016</c:v>
                </c:pt>
              </c:strCache>
            </c:strRef>
          </c:cat>
          <c:val>
            <c:numRef>
              <c:f>Sheet1!$D$2:$D$70</c:f>
              <c:numCache>
                <c:formatCode>General</c:formatCode>
                <c:ptCount val="6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10</c:v>
                </c:pt>
                <c:pt idx="29">
                  <c:v>8.6446000000000005</c:v>
                </c:pt>
                <c:pt idx="30">
                  <c:v>7.7412999999999998</c:v>
                </c:pt>
                <c:pt idx="31">
                  <c:v>7.4516999999999998</c:v>
                </c:pt>
                <c:pt idx="32">
                  <c:v>6.7131999999999996</c:v>
                </c:pt>
                <c:pt idx="33">
                  <c:v>6.4317000000000002</c:v>
                </c:pt>
                <c:pt idx="34">
                  <c:v>4.9420999999999999</c:v>
                </c:pt>
                <c:pt idx="35">
                  <c:v>5.7717999999999998</c:v>
                </c:pt>
                <c:pt idx="36">
                  <c:v>6.5289999999999999</c:v>
                </c:pt>
                <c:pt idx="37">
                  <c:v>5.9298999999999999</c:v>
                </c:pt>
                <c:pt idx="38">
                  <c:v>6.62</c:v>
                </c:pt>
                <c:pt idx="39">
                  <c:v>7.8343999999999996</c:v>
                </c:pt>
                <c:pt idx="40">
                  <c:v>7.7449000000000003</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numCache>
            </c:numRef>
          </c:val>
        </c:ser>
        <c:ser>
          <c:idx val="3"/>
          <c:order val="3"/>
          <c:tx>
            <c:strRef>
              <c:f>Sheet1!$E$1</c:f>
              <c:strCache>
                <c:ptCount val="1"/>
                <c:pt idx="0">
                  <c:v>MMF/MPA</c:v>
                </c:pt>
              </c:strCache>
            </c:strRef>
          </c:tx>
          <c:spPr>
            <a:gradFill>
              <a:gsLst>
                <a:gs pos="0">
                  <a:srgbClr val="FFC000"/>
                </a:gs>
                <a:gs pos="50000">
                  <a:srgbClr val="FFFF00"/>
                </a:gs>
                <a:gs pos="100000">
                  <a:srgbClr val="FFC000"/>
                </a:gs>
              </a:gsLst>
            </a:gradFill>
            <a:ln>
              <a:solidFill>
                <a:schemeClr val="bg2"/>
              </a:solidFill>
            </a:ln>
          </c:spPr>
          <c:invertIfNegative val="0"/>
          <c:cat>
            <c:strRef>
              <c:f>Sheet1!$A$2:$A$70</c:f>
              <c:strCache>
                <c:ptCount val="69"/>
                <c:pt idx="0">
                  <c:v>2004</c:v>
                </c:pt>
                <c:pt idx="1">
                  <c:v>2005</c:v>
                </c:pt>
                <c:pt idx="2">
                  <c:v>2006</c:v>
                </c:pt>
                <c:pt idx="3">
                  <c:v>2007</c:v>
                </c:pt>
                <c:pt idx="4">
                  <c:v>2008</c:v>
                </c:pt>
                <c:pt idx="5">
                  <c:v>2009</c:v>
                </c:pt>
                <c:pt idx="6">
                  <c:v>2010</c:v>
                </c:pt>
                <c:pt idx="7">
                  <c:v>2011</c:v>
                </c:pt>
                <c:pt idx="8">
                  <c:v>2012</c:v>
                </c:pt>
                <c:pt idx="9">
                  <c:v>2013</c:v>
                </c:pt>
                <c:pt idx="10">
                  <c:v>2014</c:v>
                </c:pt>
                <c:pt idx="11">
                  <c:v>2015</c:v>
                </c:pt>
                <c:pt idx="12">
                  <c:v>2016</c:v>
                </c:pt>
                <c:pt idx="13">
                  <c:v> </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 </c:v>
                </c:pt>
                <c:pt idx="28">
                  <c:v>2004</c:v>
                </c:pt>
                <c:pt idx="29">
                  <c:v>2005</c:v>
                </c:pt>
                <c:pt idx="30">
                  <c:v>2006</c:v>
                </c:pt>
                <c:pt idx="31">
                  <c:v>2007</c:v>
                </c:pt>
                <c:pt idx="32">
                  <c:v>2008</c:v>
                </c:pt>
                <c:pt idx="33">
                  <c:v>2009</c:v>
                </c:pt>
                <c:pt idx="34">
                  <c:v>2010</c:v>
                </c:pt>
                <c:pt idx="35">
                  <c:v>2011</c:v>
                </c:pt>
                <c:pt idx="36">
                  <c:v>2012</c:v>
                </c:pt>
                <c:pt idx="37">
                  <c:v>2013</c:v>
                </c:pt>
                <c:pt idx="38">
                  <c:v>2014</c:v>
                </c:pt>
                <c:pt idx="39">
                  <c:v>2015</c:v>
                </c:pt>
                <c:pt idx="40">
                  <c:v>2016</c:v>
                </c:pt>
                <c:pt idx="41">
                  <c:v> </c:v>
                </c:pt>
                <c:pt idx="42">
                  <c:v>2004</c:v>
                </c:pt>
                <c:pt idx="43">
                  <c:v>2005</c:v>
                </c:pt>
                <c:pt idx="44">
                  <c:v>2006</c:v>
                </c:pt>
                <c:pt idx="45">
                  <c:v>2007</c:v>
                </c:pt>
                <c:pt idx="46">
                  <c:v>2008</c:v>
                </c:pt>
                <c:pt idx="47">
                  <c:v>2009</c:v>
                </c:pt>
                <c:pt idx="48">
                  <c:v>2010</c:v>
                </c:pt>
                <c:pt idx="49">
                  <c:v>2011</c:v>
                </c:pt>
                <c:pt idx="50">
                  <c:v>2012</c:v>
                </c:pt>
                <c:pt idx="51">
                  <c:v>2013</c:v>
                </c:pt>
                <c:pt idx="52">
                  <c:v>2014</c:v>
                </c:pt>
                <c:pt idx="53">
                  <c:v>2015</c:v>
                </c:pt>
                <c:pt idx="54">
                  <c:v>2016</c:v>
                </c:pt>
                <c:pt idx="55">
                  <c:v> </c:v>
                </c:pt>
                <c:pt idx="56">
                  <c:v>2004</c:v>
                </c:pt>
                <c:pt idx="57">
                  <c:v>2005</c:v>
                </c:pt>
                <c:pt idx="58">
                  <c:v>2006</c:v>
                </c:pt>
                <c:pt idx="59">
                  <c:v>2007</c:v>
                </c:pt>
                <c:pt idx="60">
                  <c:v>2008</c:v>
                </c:pt>
                <c:pt idx="61">
                  <c:v>2009</c:v>
                </c:pt>
                <c:pt idx="62">
                  <c:v>2010</c:v>
                </c:pt>
                <c:pt idx="63">
                  <c:v>2011</c:v>
                </c:pt>
                <c:pt idx="64">
                  <c:v>2012</c:v>
                </c:pt>
                <c:pt idx="65">
                  <c:v>2013</c:v>
                </c:pt>
                <c:pt idx="66">
                  <c:v>2014</c:v>
                </c:pt>
                <c:pt idx="67">
                  <c:v>2015</c:v>
                </c:pt>
                <c:pt idx="68">
                  <c:v>2016</c:v>
                </c:pt>
              </c:strCache>
            </c:strRef>
          </c:cat>
          <c:val>
            <c:numRef>
              <c:f>Sheet1!$E$2:$E$70</c:f>
              <c:numCache>
                <c:formatCode>General</c:formatCode>
                <c:ptCount val="6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51.666699999999999</c:v>
                </c:pt>
                <c:pt idx="43">
                  <c:v>54.108899999999998</c:v>
                </c:pt>
                <c:pt idx="44">
                  <c:v>60.109299999999998</c:v>
                </c:pt>
                <c:pt idx="45">
                  <c:v>62.189500000000002</c:v>
                </c:pt>
                <c:pt idx="46">
                  <c:v>65.2136</c:v>
                </c:pt>
                <c:pt idx="47">
                  <c:v>66.872200000000007</c:v>
                </c:pt>
                <c:pt idx="48">
                  <c:v>62.084899999999998</c:v>
                </c:pt>
                <c:pt idx="49">
                  <c:v>65.570499999999996</c:v>
                </c:pt>
                <c:pt idx="50">
                  <c:v>72.018699999999995</c:v>
                </c:pt>
                <c:pt idx="51">
                  <c:v>76.9542</c:v>
                </c:pt>
                <c:pt idx="52">
                  <c:v>76.320800000000006</c:v>
                </c:pt>
                <c:pt idx="53">
                  <c:v>79.554100000000005</c:v>
                </c:pt>
                <c:pt idx="54">
                  <c:v>79.498900000000006</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numCache>
            </c:numRef>
          </c:val>
        </c:ser>
        <c:ser>
          <c:idx val="4"/>
          <c:order val="4"/>
          <c:tx>
            <c:strRef>
              <c:f>Sheet1!$F$1</c:f>
              <c:strCache>
                <c:ptCount val="1"/>
                <c:pt idx="0">
                  <c:v>Azathioprine</c:v>
                </c:pt>
              </c:strCache>
            </c:strRef>
          </c:tx>
          <c:spPr>
            <a:gradFill>
              <a:gsLst>
                <a:gs pos="0">
                  <a:srgbClr val="C00000"/>
                </a:gs>
                <a:gs pos="50000">
                  <a:srgbClr val="FF0000"/>
                </a:gs>
                <a:gs pos="100000">
                  <a:srgbClr val="C00000"/>
                </a:gs>
              </a:gsLst>
              <a:lin ang="0" scaled="0"/>
            </a:gradFill>
            <a:ln>
              <a:solidFill>
                <a:schemeClr val="bg2"/>
              </a:solidFill>
            </a:ln>
          </c:spPr>
          <c:invertIfNegative val="0"/>
          <c:cat>
            <c:strRef>
              <c:f>Sheet1!$A$2:$A$70</c:f>
              <c:strCache>
                <c:ptCount val="69"/>
                <c:pt idx="0">
                  <c:v>2004</c:v>
                </c:pt>
                <c:pt idx="1">
                  <c:v>2005</c:v>
                </c:pt>
                <c:pt idx="2">
                  <c:v>2006</c:v>
                </c:pt>
                <c:pt idx="3">
                  <c:v>2007</c:v>
                </c:pt>
                <c:pt idx="4">
                  <c:v>2008</c:v>
                </c:pt>
                <c:pt idx="5">
                  <c:v>2009</c:v>
                </c:pt>
                <c:pt idx="6">
                  <c:v>2010</c:v>
                </c:pt>
                <c:pt idx="7">
                  <c:v>2011</c:v>
                </c:pt>
                <c:pt idx="8">
                  <c:v>2012</c:v>
                </c:pt>
                <c:pt idx="9">
                  <c:v>2013</c:v>
                </c:pt>
                <c:pt idx="10">
                  <c:v>2014</c:v>
                </c:pt>
                <c:pt idx="11">
                  <c:v>2015</c:v>
                </c:pt>
                <c:pt idx="12">
                  <c:v>2016</c:v>
                </c:pt>
                <c:pt idx="13">
                  <c:v> </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pt idx="26">
                  <c:v>2016</c:v>
                </c:pt>
                <c:pt idx="27">
                  <c:v> </c:v>
                </c:pt>
                <c:pt idx="28">
                  <c:v>2004</c:v>
                </c:pt>
                <c:pt idx="29">
                  <c:v>2005</c:v>
                </c:pt>
                <c:pt idx="30">
                  <c:v>2006</c:v>
                </c:pt>
                <c:pt idx="31">
                  <c:v>2007</c:v>
                </c:pt>
                <c:pt idx="32">
                  <c:v>2008</c:v>
                </c:pt>
                <c:pt idx="33">
                  <c:v>2009</c:v>
                </c:pt>
                <c:pt idx="34">
                  <c:v>2010</c:v>
                </c:pt>
                <c:pt idx="35">
                  <c:v>2011</c:v>
                </c:pt>
                <c:pt idx="36">
                  <c:v>2012</c:v>
                </c:pt>
                <c:pt idx="37">
                  <c:v>2013</c:v>
                </c:pt>
                <c:pt idx="38">
                  <c:v>2014</c:v>
                </c:pt>
                <c:pt idx="39">
                  <c:v>2015</c:v>
                </c:pt>
                <c:pt idx="40">
                  <c:v>2016</c:v>
                </c:pt>
                <c:pt idx="41">
                  <c:v> </c:v>
                </c:pt>
                <c:pt idx="42">
                  <c:v>2004</c:v>
                </c:pt>
                <c:pt idx="43">
                  <c:v>2005</c:v>
                </c:pt>
                <c:pt idx="44">
                  <c:v>2006</c:v>
                </c:pt>
                <c:pt idx="45">
                  <c:v>2007</c:v>
                </c:pt>
                <c:pt idx="46">
                  <c:v>2008</c:v>
                </c:pt>
                <c:pt idx="47">
                  <c:v>2009</c:v>
                </c:pt>
                <c:pt idx="48">
                  <c:v>2010</c:v>
                </c:pt>
                <c:pt idx="49">
                  <c:v>2011</c:v>
                </c:pt>
                <c:pt idx="50">
                  <c:v>2012</c:v>
                </c:pt>
                <c:pt idx="51">
                  <c:v>2013</c:v>
                </c:pt>
                <c:pt idx="52">
                  <c:v>2014</c:v>
                </c:pt>
                <c:pt idx="53">
                  <c:v>2015</c:v>
                </c:pt>
                <c:pt idx="54">
                  <c:v>2016</c:v>
                </c:pt>
                <c:pt idx="55">
                  <c:v> </c:v>
                </c:pt>
                <c:pt idx="56">
                  <c:v>2004</c:v>
                </c:pt>
                <c:pt idx="57">
                  <c:v>2005</c:v>
                </c:pt>
                <c:pt idx="58">
                  <c:v>2006</c:v>
                </c:pt>
                <c:pt idx="59">
                  <c:v>2007</c:v>
                </c:pt>
                <c:pt idx="60">
                  <c:v>2008</c:v>
                </c:pt>
                <c:pt idx="61">
                  <c:v>2009</c:v>
                </c:pt>
                <c:pt idx="62">
                  <c:v>2010</c:v>
                </c:pt>
                <c:pt idx="63">
                  <c:v>2011</c:v>
                </c:pt>
                <c:pt idx="64">
                  <c:v>2012</c:v>
                </c:pt>
                <c:pt idx="65">
                  <c:v>2013</c:v>
                </c:pt>
                <c:pt idx="66">
                  <c:v>2014</c:v>
                </c:pt>
                <c:pt idx="67">
                  <c:v>2015</c:v>
                </c:pt>
                <c:pt idx="68">
                  <c:v>2016</c:v>
                </c:pt>
              </c:strCache>
            </c:strRef>
          </c:cat>
          <c:val>
            <c:numRef>
              <c:f>Sheet1!$F$2:$F$70</c:f>
              <c:numCache>
                <c:formatCode>General</c:formatCode>
                <c:ptCount val="6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37.619</c:v>
                </c:pt>
                <c:pt idx="57">
                  <c:v>34.578400000000002</c:v>
                </c:pt>
                <c:pt idx="58">
                  <c:v>32.1494</c:v>
                </c:pt>
                <c:pt idx="59">
                  <c:v>31.094799999999999</c:v>
                </c:pt>
                <c:pt idx="60">
                  <c:v>26.852699999999999</c:v>
                </c:pt>
                <c:pt idx="61">
                  <c:v>23.5242</c:v>
                </c:pt>
                <c:pt idx="62">
                  <c:v>23.629300000000001</c:v>
                </c:pt>
                <c:pt idx="63">
                  <c:v>25.838899999999999</c:v>
                </c:pt>
                <c:pt idx="64">
                  <c:v>20.386399999999998</c:v>
                </c:pt>
                <c:pt idx="65">
                  <c:v>17.318100000000001</c:v>
                </c:pt>
                <c:pt idx="66">
                  <c:v>18.714200000000002</c:v>
                </c:pt>
                <c:pt idx="67">
                  <c:v>14.458600000000001</c:v>
                </c:pt>
                <c:pt idx="68">
                  <c:v>13.667400000000001</c:v>
                </c:pt>
              </c:numCache>
            </c:numRef>
          </c:val>
        </c:ser>
        <c:dLbls>
          <c:showLegendKey val="0"/>
          <c:showVal val="0"/>
          <c:showCatName val="0"/>
          <c:showSerName val="0"/>
          <c:showPercent val="0"/>
          <c:showBubbleSize val="0"/>
        </c:dLbls>
        <c:gapWidth val="0"/>
        <c:overlap val="100"/>
        <c:axId val="709479200"/>
        <c:axId val="709478808"/>
      </c:barChart>
      <c:catAx>
        <c:axId val="709479200"/>
        <c:scaling>
          <c:orientation val="minMax"/>
        </c:scaling>
        <c:delete val="1"/>
        <c:axPos val="b"/>
        <c:numFmt formatCode="General" sourceLinked="0"/>
        <c:majorTickMark val="out"/>
        <c:minorTickMark val="none"/>
        <c:tickLblPos val="nextTo"/>
        <c:crossAx val="709478808"/>
        <c:crosses val="autoZero"/>
        <c:auto val="1"/>
        <c:lblAlgn val="ctr"/>
        <c:lblOffset val="100"/>
        <c:tickLblSkip val="1"/>
        <c:noMultiLvlLbl val="0"/>
      </c:catAx>
      <c:valAx>
        <c:axId val="709478808"/>
        <c:scaling>
          <c:orientation val="minMax"/>
        </c:scaling>
        <c:delete val="0"/>
        <c:axPos val="l"/>
        <c:majorGridlines>
          <c:spPr>
            <a:ln w="6350">
              <a:solidFill>
                <a:schemeClr val="tx1"/>
              </a:solidFill>
              <a:prstDash val="sysDash"/>
            </a:ln>
          </c:spPr>
        </c:majorGridlines>
        <c:title>
          <c:tx>
            <c:rich>
              <a:bodyPr/>
              <a:lstStyle/>
              <a:p>
                <a:pPr>
                  <a:defRPr sz="1700"/>
                </a:pPr>
                <a:r>
                  <a:rPr lang="en-US" sz="1700" b="1" i="0" baseline="0" dirty="0" smtClean="0">
                    <a:effectLst/>
                  </a:rPr>
                  <a:t>% of patients</a:t>
                </a:r>
                <a:endParaRPr lang="en-US" sz="1700" dirty="0">
                  <a:effectLst/>
                </a:endParaRPr>
              </a:p>
            </c:rich>
          </c:tx>
          <c:layout/>
          <c:overlay val="0"/>
        </c:title>
        <c:numFmt formatCode="General" sourceLinked="1"/>
        <c:majorTickMark val="out"/>
        <c:minorTickMark val="none"/>
        <c:tickLblPos val="nextTo"/>
        <c:txPr>
          <a:bodyPr/>
          <a:lstStyle/>
          <a:p>
            <a:pPr>
              <a:defRPr sz="1500" b="1"/>
            </a:pPr>
            <a:endParaRPr lang="en-US"/>
          </a:p>
        </c:txPr>
        <c:crossAx val="709479200"/>
        <c:crosses val="autoZero"/>
        <c:crossBetween val="between"/>
        <c:majorUnit val="20"/>
      </c:valAx>
      <c:spPr>
        <a:solidFill>
          <a:srgbClr val="000000"/>
        </a:solidFill>
        <a:ln>
          <a:solidFill>
            <a:srgbClr val="FFFFFF"/>
          </a:solidFill>
        </a:ln>
      </c:spPr>
    </c:plotArea>
    <c:legend>
      <c:legendPos val="t"/>
      <c:layout>
        <c:manualLayout>
          <c:xMode val="edge"/>
          <c:yMode val="edge"/>
          <c:x val="8.5594431130891241E-2"/>
          <c:y val="2.5907514396729461E-2"/>
          <c:w val="0.9"/>
          <c:h val="6.1073976647646994E-2"/>
        </c:manualLayout>
      </c:layout>
      <c:overlay val="0"/>
      <c:spPr>
        <a:solidFill>
          <a:srgbClr val="000000"/>
        </a:solidFill>
        <a:ln>
          <a:solidFill>
            <a:schemeClr val="tx1"/>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592420969502706"/>
          <c:y val="8.2124234470691157E-2"/>
          <c:w val="0.87785160151443831"/>
          <c:h val="0.78250853018372701"/>
        </c:manualLayout>
      </c:layout>
      <c:barChart>
        <c:barDir val="col"/>
        <c:grouping val="clustered"/>
        <c:varyColors val="0"/>
        <c:ser>
          <c:idx val="0"/>
          <c:order val="0"/>
          <c:tx>
            <c:strRef>
              <c:f>Sheet1!$B$1</c:f>
              <c:strCache>
                <c:ptCount val="1"/>
                <c:pt idx="0">
                  <c:v>2004 (N=843)</c:v>
                </c:pt>
              </c:strCache>
            </c:strRef>
          </c:tx>
          <c:spPr>
            <a:gradFill flip="none" rotWithShape="1">
              <a:gsLst>
                <a:gs pos="0">
                  <a:srgbClr val="CAE2B8">
                    <a:lumMod val="25000"/>
                  </a:srgbClr>
                </a:gs>
                <a:gs pos="50000">
                  <a:srgbClr val="00FF00"/>
                </a:gs>
                <a:gs pos="100000">
                  <a:schemeClr val="accent5">
                    <a:lumMod val="25000"/>
                  </a:schemeClr>
                </a:gs>
              </a:gsLst>
              <a:lin ang="10800000" scaled="1"/>
              <a:tileRect/>
            </a:gradFill>
            <a:ln>
              <a:solidFill>
                <a:schemeClr val="bg2"/>
              </a:solidFill>
            </a:ln>
          </c:spPr>
          <c:invertIfNegative val="0"/>
          <c:cat>
            <c:strRef>
              <c:f>Sheet1!$A$2:$A$6</c:f>
              <c:strCache>
                <c:ptCount val="5"/>
                <c:pt idx="0">
                  <c:v>Cyclosporine</c:v>
                </c:pt>
                <c:pt idx="1">
                  <c:v>Tacrolimus</c:v>
                </c:pt>
                <c:pt idx="2">
                  <c:v>Sirolimus/Everolimus</c:v>
                </c:pt>
                <c:pt idx="3">
                  <c:v>MMF/MPA</c:v>
                </c:pt>
                <c:pt idx="4">
                  <c:v>Azathioprine</c:v>
                </c:pt>
              </c:strCache>
            </c:strRef>
          </c:cat>
          <c:val>
            <c:numRef>
              <c:f>Sheet1!$B$2:$B$6</c:f>
              <c:numCache>
                <c:formatCode>General</c:formatCode>
                <c:ptCount val="5"/>
                <c:pt idx="0">
                  <c:v>24.0807</c:v>
                </c:pt>
                <c:pt idx="1">
                  <c:v>74.614500000000007</c:v>
                </c:pt>
                <c:pt idx="2">
                  <c:v>10.083</c:v>
                </c:pt>
                <c:pt idx="3">
                  <c:v>51.72</c:v>
                </c:pt>
                <c:pt idx="4">
                  <c:v>37.6038</c:v>
                </c:pt>
              </c:numCache>
            </c:numRef>
          </c:val>
        </c:ser>
        <c:ser>
          <c:idx val="1"/>
          <c:order val="1"/>
          <c:tx>
            <c:strRef>
              <c:f>Sheet1!$C$1</c:f>
              <c:strCache>
                <c:ptCount val="1"/>
                <c:pt idx="0">
                  <c:v>2009 (N=1,140)</c:v>
                </c:pt>
              </c:strCache>
            </c:strRef>
          </c:tx>
          <c:spPr>
            <a:gradFill>
              <a:gsLst>
                <a:gs pos="0">
                  <a:srgbClr val="C00000"/>
                </a:gs>
                <a:gs pos="50000">
                  <a:srgbClr val="FF0000"/>
                </a:gs>
                <a:gs pos="100000">
                  <a:srgbClr val="C00000"/>
                </a:gs>
              </a:gsLst>
              <a:lin ang="10800000" scaled="1"/>
            </a:gradFill>
            <a:ln>
              <a:solidFill>
                <a:schemeClr val="bg2"/>
              </a:solidFill>
            </a:ln>
          </c:spPr>
          <c:invertIfNegative val="0"/>
          <c:cat>
            <c:strRef>
              <c:f>Sheet1!$A$2:$A$6</c:f>
              <c:strCache>
                <c:ptCount val="5"/>
                <c:pt idx="0">
                  <c:v>Cyclosporine</c:v>
                </c:pt>
                <c:pt idx="1">
                  <c:v>Tacrolimus</c:v>
                </c:pt>
                <c:pt idx="2">
                  <c:v>Sirolimus/Everolimus</c:v>
                </c:pt>
                <c:pt idx="3">
                  <c:v>MMF/MPA</c:v>
                </c:pt>
                <c:pt idx="4">
                  <c:v>Azathioprine</c:v>
                </c:pt>
              </c:strCache>
            </c:strRef>
          </c:cat>
          <c:val>
            <c:numRef>
              <c:f>Sheet1!$C$2:$C$6</c:f>
              <c:numCache>
                <c:formatCode>General</c:formatCode>
                <c:ptCount val="5"/>
                <c:pt idx="0">
                  <c:v>10.438599999999999</c:v>
                </c:pt>
                <c:pt idx="1">
                  <c:v>89.210499999999996</c:v>
                </c:pt>
                <c:pt idx="2">
                  <c:v>6.4912000000000001</c:v>
                </c:pt>
                <c:pt idx="3">
                  <c:v>66.842100000000002</c:v>
                </c:pt>
                <c:pt idx="4">
                  <c:v>23.508800000000001</c:v>
                </c:pt>
              </c:numCache>
            </c:numRef>
          </c:val>
        </c:ser>
        <c:ser>
          <c:idx val="2"/>
          <c:order val="2"/>
          <c:tx>
            <c:strRef>
              <c:f>Sheet1!$D$1</c:f>
              <c:strCache>
                <c:ptCount val="1"/>
                <c:pt idx="0">
                  <c:v>7/2015-6/2016 (N=1,664)</c:v>
                </c:pt>
              </c:strCache>
            </c:strRef>
          </c:tx>
          <c:spPr>
            <a:gradFill>
              <a:gsLst>
                <a:gs pos="0">
                  <a:srgbClr val="B8B400"/>
                </a:gs>
                <a:gs pos="50000">
                  <a:srgbClr val="FFFF00"/>
                </a:gs>
                <a:gs pos="100000">
                  <a:srgbClr val="B8B400"/>
                </a:gs>
              </a:gsLst>
              <a:lin ang="10800000" scaled="1"/>
            </a:gradFill>
            <a:ln>
              <a:solidFill>
                <a:srgbClr val="000000"/>
              </a:solidFill>
            </a:ln>
          </c:spPr>
          <c:invertIfNegative val="0"/>
          <c:cat>
            <c:strRef>
              <c:f>Sheet1!$A$2:$A$6</c:f>
              <c:strCache>
                <c:ptCount val="5"/>
                <c:pt idx="0">
                  <c:v>Cyclosporine</c:v>
                </c:pt>
                <c:pt idx="1">
                  <c:v>Tacrolimus</c:v>
                </c:pt>
                <c:pt idx="2">
                  <c:v>Sirolimus/Everolimus</c:v>
                </c:pt>
                <c:pt idx="3">
                  <c:v>MMF/MPA</c:v>
                </c:pt>
                <c:pt idx="4">
                  <c:v>Azathioprine</c:v>
                </c:pt>
              </c:strCache>
            </c:strRef>
          </c:cat>
          <c:val>
            <c:numRef>
              <c:f>Sheet1!$D$2:$D$6</c:f>
              <c:numCache>
                <c:formatCode>General</c:formatCode>
                <c:ptCount val="5"/>
                <c:pt idx="0">
                  <c:v>5.2283999999999997</c:v>
                </c:pt>
                <c:pt idx="1">
                  <c:v>93.870199999999997</c:v>
                </c:pt>
                <c:pt idx="2">
                  <c:v>7.7523999999999997</c:v>
                </c:pt>
                <c:pt idx="3">
                  <c:v>79.927899999999994</c:v>
                </c:pt>
                <c:pt idx="4">
                  <c:v>13.461499999999999</c:v>
                </c:pt>
              </c:numCache>
            </c:numRef>
          </c:val>
        </c:ser>
        <c:dLbls>
          <c:showLegendKey val="0"/>
          <c:showVal val="0"/>
          <c:showCatName val="0"/>
          <c:showSerName val="0"/>
          <c:showPercent val="0"/>
          <c:showBubbleSize val="0"/>
        </c:dLbls>
        <c:gapWidth val="35"/>
        <c:axId val="600539144"/>
        <c:axId val="709478416"/>
      </c:barChart>
      <c:catAx>
        <c:axId val="600539144"/>
        <c:scaling>
          <c:orientation val="minMax"/>
        </c:scaling>
        <c:delete val="0"/>
        <c:axPos val="b"/>
        <c:numFmt formatCode="General" sourceLinked="1"/>
        <c:majorTickMark val="out"/>
        <c:minorTickMark val="none"/>
        <c:tickLblPos val="nextTo"/>
        <c:txPr>
          <a:bodyPr rot="0"/>
          <a:lstStyle/>
          <a:p>
            <a:pPr>
              <a:defRPr sz="1300" b="1"/>
            </a:pPr>
            <a:endParaRPr lang="en-US"/>
          </a:p>
        </c:txPr>
        <c:crossAx val="709478416"/>
        <c:crosses val="autoZero"/>
        <c:auto val="1"/>
        <c:lblAlgn val="ctr"/>
        <c:lblOffset val="100"/>
        <c:tickLblSkip val="1"/>
        <c:noMultiLvlLbl val="0"/>
      </c:catAx>
      <c:valAx>
        <c:axId val="709478416"/>
        <c:scaling>
          <c:orientation val="minMax"/>
          <c:max val="100"/>
          <c:min val="0"/>
        </c:scaling>
        <c:delete val="0"/>
        <c:axPos val="l"/>
        <c:majorGridlines>
          <c:spPr>
            <a:ln>
              <a:prstDash val="sysDash"/>
            </a:ln>
          </c:spPr>
        </c:majorGridlines>
        <c:title>
          <c:tx>
            <c:rich>
              <a:bodyPr rot="-5400000" vert="horz"/>
              <a:lstStyle/>
              <a:p>
                <a:pPr>
                  <a:defRPr sz="1700"/>
                </a:pPr>
                <a:r>
                  <a:rPr lang="en-US" sz="1700" dirty="0" smtClean="0"/>
                  <a:t>% of patients</a:t>
                </a:r>
                <a:endParaRPr lang="en-US" sz="1700" dirty="0"/>
              </a:p>
            </c:rich>
          </c:tx>
          <c:layout>
            <c:manualLayout>
              <c:xMode val="edge"/>
              <c:yMode val="edge"/>
              <c:x val="1.2802359882005903E-2"/>
              <c:y val="0.24896939293878853"/>
            </c:manualLayout>
          </c:layout>
          <c:overlay val="0"/>
        </c:title>
        <c:numFmt formatCode="General" sourceLinked="1"/>
        <c:majorTickMark val="out"/>
        <c:minorTickMark val="none"/>
        <c:tickLblPos val="nextTo"/>
        <c:txPr>
          <a:bodyPr/>
          <a:lstStyle/>
          <a:p>
            <a:pPr>
              <a:defRPr sz="1500" b="1"/>
            </a:pPr>
            <a:endParaRPr lang="en-US"/>
          </a:p>
        </c:txPr>
        <c:crossAx val="600539144"/>
        <c:crosses val="autoZero"/>
        <c:crossBetween val="between"/>
        <c:majorUnit val="20"/>
      </c:valAx>
      <c:spPr>
        <a:solidFill>
          <a:schemeClr val="bg2"/>
        </a:solidFill>
        <a:ln>
          <a:solidFill>
            <a:schemeClr val="tx1"/>
          </a:solidFill>
        </a:ln>
      </c:spPr>
    </c:plotArea>
    <c:legend>
      <c:legendPos val="r"/>
      <c:layout>
        <c:manualLayout>
          <c:xMode val="edge"/>
          <c:yMode val="edge"/>
          <c:x val="0.14010463846886395"/>
          <c:y val="1.9247443207530093E-2"/>
          <c:w val="0.78036025364086126"/>
          <c:h val="8.2713473315835534E-2"/>
        </c:manualLayout>
      </c:layout>
      <c:overlay val="1"/>
      <c:spPr>
        <a:solidFill>
          <a:schemeClr val="bg2"/>
        </a:solidFill>
        <a:ln>
          <a:solidFill>
            <a:schemeClr val="tx1"/>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592420969502706"/>
          <c:y val="3.6626238252476601E-2"/>
          <c:w val="0.87785160151443753"/>
          <c:h val="0.81859791719583441"/>
        </c:manualLayout>
      </c:layout>
      <c:barChart>
        <c:barDir val="col"/>
        <c:grouping val="stacked"/>
        <c:varyColors val="0"/>
        <c:ser>
          <c:idx val="0"/>
          <c:order val="0"/>
          <c:tx>
            <c:strRef>
              <c:f>Sheet1!$B$1</c:f>
              <c:strCache>
                <c:ptCount val="1"/>
                <c:pt idx="0">
                  <c:v>%</c:v>
                </c:pt>
              </c:strCache>
            </c:strRef>
          </c:tx>
          <c:spPr>
            <a:gradFill flip="none" rotWithShape="1">
              <a:gsLst>
                <a:gs pos="0">
                  <a:srgbClr val="6600CC"/>
                </a:gs>
                <a:gs pos="50000">
                  <a:srgbClr val="9933FF"/>
                </a:gs>
                <a:gs pos="100000">
                  <a:srgbClr val="6600CC"/>
                </a:gs>
              </a:gsLst>
              <a:lin ang="10800000" scaled="1"/>
              <a:tileRect/>
            </a:gradFill>
            <a:ln>
              <a:solidFill>
                <a:schemeClr val="bg2"/>
              </a:solidFill>
            </a:ln>
          </c:spPr>
          <c:invertIfNegative val="0"/>
          <c:dPt>
            <c:idx val="0"/>
            <c:invertIfNegative val="0"/>
            <c:bubble3D val="0"/>
            <c:spPr>
              <a:gradFill flip="none" rotWithShape="1">
                <a:gsLst>
                  <a:gs pos="0">
                    <a:srgbClr val="C00000"/>
                  </a:gs>
                  <a:gs pos="50000">
                    <a:srgbClr val="FF0000"/>
                  </a:gs>
                  <a:gs pos="100000">
                    <a:srgbClr val="C00000"/>
                  </a:gs>
                </a:gsLst>
                <a:lin ang="10800000" scaled="1"/>
                <a:tileRect/>
              </a:gradFill>
              <a:ln>
                <a:solidFill>
                  <a:schemeClr val="bg2"/>
                </a:solidFill>
              </a:ln>
            </c:spPr>
          </c:dPt>
          <c:dPt>
            <c:idx val="2"/>
            <c:invertIfNegative val="0"/>
            <c:bubble3D val="0"/>
            <c:spPr>
              <a:gradFill flip="none" rotWithShape="1">
                <a:gsLst>
                  <a:gs pos="0">
                    <a:srgbClr val="008080"/>
                  </a:gs>
                  <a:gs pos="50000">
                    <a:srgbClr val="66FFFF"/>
                  </a:gs>
                  <a:gs pos="100000">
                    <a:srgbClr val="008080"/>
                  </a:gs>
                </a:gsLst>
                <a:lin ang="10800000" scaled="1"/>
                <a:tileRect/>
              </a:gradFill>
              <a:ln>
                <a:solidFill>
                  <a:schemeClr val="bg2"/>
                </a:solidFill>
              </a:ln>
            </c:spPr>
          </c:dPt>
          <c:dPt>
            <c:idx val="4"/>
            <c:invertIfNegative val="0"/>
            <c:bubble3D val="0"/>
            <c:spPr>
              <a:gradFill flip="none" rotWithShape="1">
                <a:gsLst>
                  <a:gs pos="0">
                    <a:srgbClr val="C00000"/>
                  </a:gs>
                  <a:gs pos="50000">
                    <a:srgbClr val="FF0000"/>
                  </a:gs>
                  <a:gs pos="100000">
                    <a:srgbClr val="C00000"/>
                  </a:gs>
                </a:gsLst>
                <a:lin ang="10800000" scaled="1"/>
                <a:tileRect/>
              </a:gradFill>
              <a:ln>
                <a:solidFill>
                  <a:schemeClr val="bg2"/>
                </a:solidFill>
              </a:ln>
            </c:spPr>
          </c:dPt>
          <c:dPt>
            <c:idx val="6"/>
            <c:invertIfNegative val="0"/>
            <c:bubble3D val="0"/>
            <c:spPr>
              <a:gradFill flip="none" rotWithShape="1">
                <a:gsLst>
                  <a:gs pos="0">
                    <a:srgbClr val="008080"/>
                  </a:gs>
                  <a:gs pos="50000">
                    <a:srgbClr val="66FFFF"/>
                  </a:gs>
                  <a:gs pos="100000">
                    <a:srgbClr val="008080"/>
                  </a:gs>
                </a:gsLst>
                <a:lin ang="10800000" scaled="1"/>
                <a:tileRect/>
              </a:gradFill>
              <a:ln>
                <a:solidFill>
                  <a:schemeClr val="bg2"/>
                </a:solidFill>
              </a:ln>
            </c:spPr>
          </c:dPt>
          <c:cat>
            <c:strRef>
              <c:f>Sheet1!$A$2:$A$4</c:f>
              <c:strCache>
                <c:ptCount val="3"/>
                <c:pt idx="0">
                  <c:v>Calcineurin Inhibitor</c:v>
                </c:pt>
                <c:pt idx="1">
                  <c:v>Cell Cycle Inhibitor</c:v>
                </c:pt>
                <c:pt idx="2">
                  <c:v>Sirolimus/Everolimus</c:v>
                </c:pt>
              </c:strCache>
            </c:strRef>
          </c:cat>
          <c:val>
            <c:numRef>
              <c:f>Sheet1!$B$2:$B$4</c:f>
              <c:numCache>
                <c:formatCode>General</c:formatCode>
                <c:ptCount val="3"/>
                <c:pt idx="0">
                  <c:v>9.8546999999999993</c:v>
                </c:pt>
                <c:pt idx="1">
                  <c:v>23.0899</c:v>
                </c:pt>
                <c:pt idx="2">
                  <c:v>6.9356999999999998</c:v>
                </c:pt>
              </c:numCache>
            </c:numRef>
          </c:val>
        </c:ser>
        <c:ser>
          <c:idx val="1"/>
          <c:order val="1"/>
          <c:tx>
            <c:strRef>
              <c:f>Sheet1!$C$1</c:f>
              <c:strCache>
                <c:ptCount val="1"/>
                <c:pt idx="0">
                  <c:v>%</c:v>
                </c:pt>
              </c:strCache>
            </c:strRef>
          </c:tx>
          <c:spPr>
            <a:gradFill>
              <a:gsLst>
                <a:gs pos="0">
                  <a:srgbClr val="00B050"/>
                </a:gs>
                <a:gs pos="50000">
                  <a:srgbClr val="00FF00"/>
                </a:gs>
                <a:gs pos="100000">
                  <a:srgbClr val="00B050"/>
                </a:gs>
              </a:gsLst>
              <a:lin ang="10800000" scaled="1"/>
            </a:gradFill>
            <a:ln>
              <a:solidFill>
                <a:schemeClr val="bg2"/>
              </a:solidFill>
            </a:ln>
          </c:spPr>
          <c:invertIfNegative val="0"/>
          <c:dPt>
            <c:idx val="1"/>
            <c:invertIfNegative val="0"/>
            <c:bubble3D val="0"/>
            <c:spPr>
              <a:gradFill>
                <a:gsLst>
                  <a:gs pos="0">
                    <a:srgbClr val="CCCC00"/>
                  </a:gs>
                  <a:gs pos="50000">
                    <a:srgbClr val="FFFF00"/>
                  </a:gs>
                  <a:gs pos="100000">
                    <a:srgbClr val="CCCC00"/>
                  </a:gs>
                </a:gsLst>
                <a:lin ang="10800000" scaled="1"/>
              </a:gradFill>
              <a:ln>
                <a:solidFill>
                  <a:schemeClr val="bg2"/>
                </a:solidFill>
              </a:ln>
            </c:spPr>
          </c:dPt>
          <c:dPt>
            <c:idx val="5"/>
            <c:invertIfNegative val="0"/>
            <c:bubble3D val="0"/>
            <c:spPr>
              <a:gradFill>
                <a:gsLst>
                  <a:gs pos="0">
                    <a:srgbClr val="CCCC00"/>
                  </a:gs>
                  <a:gs pos="50000">
                    <a:srgbClr val="FFFF00"/>
                  </a:gs>
                  <a:gs pos="100000">
                    <a:srgbClr val="CCCC00"/>
                  </a:gs>
                </a:gsLst>
                <a:lin ang="10800000" scaled="1"/>
              </a:gradFill>
              <a:ln>
                <a:solidFill>
                  <a:schemeClr val="bg2"/>
                </a:solidFill>
              </a:ln>
            </c:spPr>
          </c:dPt>
          <c:cat>
            <c:strRef>
              <c:f>Sheet1!$A$2:$A$4</c:f>
              <c:strCache>
                <c:ptCount val="3"/>
                <c:pt idx="0">
                  <c:v>Calcineurin Inhibitor</c:v>
                </c:pt>
                <c:pt idx="1">
                  <c:v>Cell Cycle Inhibitor</c:v>
                </c:pt>
                <c:pt idx="2">
                  <c:v>Sirolimus/Everolimus</c:v>
                </c:pt>
              </c:strCache>
            </c:strRef>
          </c:cat>
          <c:val>
            <c:numRef>
              <c:f>Sheet1!$C$2:$C$4</c:f>
              <c:numCache>
                <c:formatCode>General</c:formatCode>
                <c:ptCount val="3"/>
                <c:pt idx="0">
                  <c:v>88.218100000000007</c:v>
                </c:pt>
                <c:pt idx="1">
                  <c:v>67.579400000000007</c:v>
                </c:pt>
                <c:pt idx="2">
                  <c:v>0</c:v>
                </c:pt>
              </c:numCache>
            </c:numRef>
          </c:val>
        </c:ser>
        <c:dLbls>
          <c:showLegendKey val="0"/>
          <c:showVal val="0"/>
          <c:showCatName val="0"/>
          <c:showSerName val="0"/>
          <c:showPercent val="0"/>
          <c:showBubbleSize val="0"/>
        </c:dLbls>
        <c:gapWidth val="35"/>
        <c:overlap val="100"/>
        <c:axId val="709477632"/>
        <c:axId val="709477240"/>
      </c:barChart>
      <c:catAx>
        <c:axId val="709477632"/>
        <c:scaling>
          <c:orientation val="minMax"/>
        </c:scaling>
        <c:delete val="0"/>
        <c:axPos val="b"/>
        <c:numFmt formatCode="General" sourceLinked="1"/>
        <c:majorTickMark val="out"/>
        <c:minorTickMark val="none"/>
        <c:tickLblPos val="nextTo"/>
        <c:txPr>
          <a:bodyPr rot="0"/>
          <a:lstStyle/>
          <a:p>
            <a:pPr>
              <a:defRPr sz="1500" b="1"/>
            </a:pPr>
            <a:endParaRPr lang="en-US"/>
          </a:p>
        </c:txPr>
        <c:crossAx val="709477240"/>
        <c:crosses val="autoZero"/>
        <c:auto val="1"/>
        <c:lblAlgn val="ctr"/>
        <c:lblOffset val="100"/>
        <c:tickLblSkip val="1"/>
        <c:noMultiLvlLbl val="0"/>
      </c:catAx>
      <c:valAx>
        <c:axId val="709477240"/>
        <c:scaling>
          <c:orientation val="minMax"/>
          <c:max val="100"/>
        </c:scaling>
        <c:delete val="0"/>
        <c:axPos val="l"/>
        <c:majorGridlines>
          <c:spPr>
            <a:ln>
              <a:prstDash val="sysDash"/>
            </a:ln>
          </c:spPr>
        </c:majorGridlines>
        <c:title>
          <c:tx>
            <c:rich>
              <a:bodyPr rot="-5400000" vert="horz"/>
              <a:lstStyle/>
              <a:p>
                <a:pPr>
                  <a:defRPr sz="1700"/>
                </a:pPr>
                <a:r>
                  <a:rPr lang="en-US" sz="1700" dirty="0" smtClean="0"/>
                  <a:t>% of patients</a:t>
                </a:r>
                <a:endParaRPr lang="en-US" sz="1700" dirty="0"/>
              </a:p>
            </c:rich>
          </c:tx>
          <c:layout>
            <c:manualLayout>
              <c:xMode val="edge"/>
              <c:yMode val="edge"/>
              <c:x val="1.4277286135692874E-2"/>
              <c:y val="0.21671132842265844"/>
            </c:manualLayout>
          </c:layout>
          <c:overlay val="0"/>
        </c:title>
        <c:numFmt formatCode="General" sourceLinked="1"/>
        <c:majorTickMark val="out"/>
        <c:minorTickMark val="none"/>
        <c:tickLblPos val="nextTo"/>
        <c:txPr>
          <a:bodyPr/>
          <a:lstStyle/>
          <a:p>
            <a:pPr>
              <a:defRPr sz="1500" b="1"/>
            </a:pPr>
            <a:endParaRPr lang="en-US"/>
          </a:p>
        </c:txPr>
        <c:crossAx val="709477632"/>
        <c:crosses val="autoZero"/>
        <c:crossBetween val="between"/>
        <c:majorUnit val="20"/>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userShapes r:id="rId2"/>
</c:chartSpace>
</file>

<file path=ppt/charts/chart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269804861348853"/>
          <c:y val="4.8307320959880017E-2"/>
          <c:w val="0.60017300011411612"/>
          <c:h val="0.87040330896137985"/>
        </c:manualLayout>
      </c:layout>
      <c:barChart>
        <c:barDir val="col"/>
        <c:grouping val="percentStacked"/>
        <c:varyColors val="0"/>
        <c:ser>
          <c:idx val="0"/>
          <c:order val="0"/>
          <c:tx>
            <c:strRef>
              <c:f>Sheet1!$A$2</c:f>
              <c:strCache>
                <c:ptCount val="1"/>
                <c:pt idx="0">
                  <c:v>Cyclosporine + AZA</c:v>
                </c:pt>
              </c:strCache>
            </c:strRef>
          </c:tx>
          <c:spPr>
            <a:gradFill flip="none" rotWithShape="1">
              <a:gsLst>
                <a:gs pos="0">
                  <a:srgbClr val="C00000"/>
                </a:gs>
                <a:gs pos="50000">
                  <a:srgbClr val="FF0000"/>
                </a:gs>
                <a:gs pos="100000">
                  <a:srgbClr val="C00000"/>
                </a:gs>
              </a:gsLst>
              <a:lin ang="10800000" scaled="1"/>
              <a:tileRect/>
            </a:gradFill>
            <a:ln>
              <a:solidFill>
                <a:schemeClr val="bg2"/>
              </a:solidFill>
            </a:ln>
          </c:spPr>
          <c:invertIfNegative val="0"/>
          <c:cat>
            <c:strRef>
              <c:f>Sheet1!$B$1</c:f>
              <c:strCache>
                <c:ptCount val="1"/>
                <c:pt idx="0">
                  <c:v>Year 1 (N=16,033)</c:v>
                </c:pt>
              </c:strCache>
            </c:strRef>
          </c:cat>
          <c:val>
            <c:numRef>
              <c:f>Sheet1!$B$2</c:f>
              <c:numCache>
                <c:formatCode>General</c:formatCode>
                <c:ptCount val="1"/>
                <c:pt idx="0">
                  <c:v>3.0998999999999999</c:v>
                </c:pt>
              </c:numCache>
            </c:numRef>
          </c:val>
        </c:ser>
        <c:ser>
          <c:idx val="1"/>
          <c:order val="1"/>
          <c:tx>
            <c:strRef>
              <c:f>Sheet1!$A$3</c:f>
              <c:strCache>
                <c:ptCount val="1"/>
                <c:pt idx="0">
                  <c:v>Cyclosporine + MMF/MPA</c:v>
                </c:pt>
              </c:strCache>
            </c:strRef>
          </c:tx>
          <c:spPr>
            <a:gradFill flip="none" rotWithShape="1">
              <a:gsLst>
                <a:gs pos="0">
                  <a:srgbClr val="B8B400"/>
                </a:gs>
                <a:gs pos="50000">
                  <a:srgbClr val="FFFF00"/>
                </a:gs>
                <a:gs pos="100000">
                  <a:srgbClr val="B8B400"/>
                </a:gs>
              </a:gsLst>
              <a:lin ang="10800000" scaled="1"/>
              <a:tileRect/>
            </a:gradFill>
            <a:ln>
              <a:solidFill>
                <a:schemeClr val="bg2"/>
              </a:solidFill>
            </a:ln>
          </c:spPr>
          <c:invertIfNegative val="0"/>
          <c:cat>
            <c:strRef>
              <c:f>Sheet1!$B$1</c:f>
              <c:strCache>
                <c:ptCount val="1"/>
                <c:pt idx="0">
                  <c:v>Year 1 (N=16,033)</c:v>
                </c:pt>
              </c:strCache>
            </c:strRef>
          </c:cat>
          <c:val>
            <c:numRef>
              <c:f>Sheet1!$B$3</c:f>
              <c:numCache>
                <c:formatCode>General</c:formatCode>
                <c:ptCount val="1"/>
                <c:pt idx="0">
                  <c:v>5.0209000000000001</c:v>
                </c:pt>
              </c:numCache>
            </c:numRef>
          </c:val>
        </c:ser>
        <c:ser>
          <c:idx val="2"/>
          <c:order val="2"/>
          <c:tx>
            <c:strRef>
              <c:f>Sheet1!$A$4</c:f>
              <c:strCache>
                <c:ptCount val="1"/>
                <c:pt idx="0">
                  <c:v>Tacrolimus + AZA</c:v>
                </c:pt>
              </c:strCache>
            </c:strRef>
          </c:tx>
          <c:spPr>
            <a:gradFill flip="none" rotWithShape="1">
              <a:gsLst>
                <a:gs pos="0">
                  <a:srgbClr val="208C03"/>
                </a:gs>
                <a:gs pos="50000">
                  <a:srgbClr val="20F703"/>
                </a:gs>
                <a:gs pos="100000">
                  <a:srgbClr val="208C03"/>
                </a:gs>
              </a:gsLst>
              <a:lin ang="10800000" scaled="1"/>
              <a:tileRect/>
            </a:gradFill>
            <a:ln>
              <a:solidFill>
                <a:srgbClr val="000000"/>
              </a:solidFill>
            </a:ln>
          </c:spPr>
          <c:invertIfNegative val="0"/>
          <c:cat>
            <c:strRef>
              <c:f>Sheet1!$B$1</c:f>
              <c:strCache>
                <c:ptCount val="1"/>
                <c:pt idx="0">
                  <c:v>Year 1 (N=16,033)</c:v>
                </c:pt>
              </c:strCache>
            </c:strRef>
          </c:cat>
          <c:val>
            <c:numRef>
              <c:f>Sheet1!$B$4</c:f>
              <c:numCache>
                <c:formatCode>General</c:formatCode>
                <c:ptCount val="1"/>
                <c:pt idx="0">
                  <c:v>18.449400000000001</c:v>
                </c:pt>
              </c:numCache>
            </c:numRef>
          </c:val>
        </c:ser>
        <c:ser>
          <c:idx val="3"/>
          <c:order val="3"/>
          <c:tx>
            <c:strRef>
              <c:f>Sheet1!$A$5</c:f>
              <c:strCache>
                <c:ptCount val="1"/>
                <c:pt idx="0">
                  <c:v>Tacrolimus + MMF/MPA</c:v>
                </c:pt>
              </c:strCache>
            </c:strRef>
          </c:tx>
          <c:spPr>
            <a:gradFill flip="none" rotWithShape="1">
              <a:gsLst>
                <a:gs pos="0">
                  <a:srgbClr val="00004C">
                    <a:lumMod val="90000"/>
                    <a:lumOff val="10000"/>
                  </a:srgbClr>
                </a:gs>
                <a:gs pos="50000">
                  <a:srgbClr val="00004C">
                    <a:lumMod val="50000"/>
                    <a:lumOff val="50000"/>
                  </a:srgbClr>
                </a:gs>
                <a:gs pos="100000">
                  <a:schemeClr val="bg1">
                    <a:lumMod val="90000"/>
                    <a:lumOff val="10000"/>
                  </a:schemeClr>
                </a:gs>
              </a:gsLst>
              <a:lin ang="10800000" scaled="1"/>
              <a:tileRect/>
            </a:gradFill>
            <a:ln>
              <a:solidFill>
                <a:schemeClr val="bg2"/>
              </a:solidFill>
            </a:ln>
          </c:spPr>
          <c:invertIfNegative val="0"/>
          <c:cat>
            <c:strRef>
              <c:f>Sheet1!$B$1</c:f>
              <c:strCache>
                <c:ptCount val="1"/>
                <c:pt idx="0">
                  <c:v>Year 1 (N=16,033)</c:v>
                </c:pt>
              </c:strCache>
            </c:strRef>
          </c:cat>
          <c:val>
            <c:numRef>
              <c:f>Sheet1!$B$5</c:f>
              <c:numCache>
                <c:formatCode>General</c:formatCode>
                <c:ptCount val="1"/>
                <c:pt idx="0">
                  <c:v>57.749600000000001</c:v>
                </c:pt>
              </c:numCache>
            </c:numRef>
          </c:val>
        </c:ser>
        <c:ser>
          <c:idx val="4"/>
          <c:order val="4"/>
          <c:tx>
            <c:strRef>
              <c:f>Sheet1!$A$6</c:f>
              <c:strCache>
                <c:ptCount val="1"/>
                <c:pt idx="0">
                  <c:v>Tacrolimus Alone</c:v>
                </c:pt>
              </c:strCache>
            </c:strRef>
          </c:tx>
          <c:spPr>
            <a:gradFill flip="none" rotWithShape="1">
              <a:gsLst>
                <a:gs pos="0">
                  <a:srgbClr val="CC6600"/>
                </a:gs>
                <a:gs pos="50000">
                  <a:srgbClr val="FFC000"/>
                </a:gs>
                <a:gs pos="100000">
                  <a:srgbClr val="CC6600"/>
                </a:gs>
              </a:gsLst>
              <a:lin ang="10800000" scaled="1"/>
              <a:tileRect/>
            </a:gradFill>
            <a:ln>
              <a:solidFill>
                <a:srgbClr val="000000"/>
              </a:solidFill>
            </a:ln>
          </c:spPr>
          <c:invertIfNegative val="0"/>
          <c:cat>
            <c:strRef>
              <c:f>Sheet1!$B$1</c:f>
              <c:strCache>
                <c:ptCount val="1"/>
                <c:pt idx="0">
                  <c:v>Year 1 (N=16,033)</c:v>
                </c:pt>
              </c:strCache>
            </c:strRef>
          </c:cat>
          <c:val>
            <c:numRef>
              <c:f>Sheet1!$B$6</c:f>
              <c:numCache>
                <c:formatCode>General</c:formatCode>
                <c:ptCount val="1"/>
                <c:pt idx="0">
                  <c:v>6.0000999999999998</c:v>
                </c:pt>
              </c:numCache>
            </c:numRef>
          </c:val>
        </c:ser>
        <c:ser>
          <c:idx val="5"/>
          <c:order val="5"/>
          <c:tx>
            <c:strRef>
              <c:f>Sheet1!$A$7</c:f>
              <c:strCache>
                <c:ptCount val="1"/>
                <c:pt idx="0">
                  <c:v>Sirolimus/Everolimus + Calcineurin Inhibitor</c:v>
                </c:pt>
              </c:strCache>
            </c:strRef>
          </c:tx>
          <c:spPr>
            <a:gradFill>
              <a:gsLst>
                <a:gs pos="0">
                  <a:srgbClr val="008080"/>
                </a:gs>
                <a:gs pos="50000">
                  <a:srgbClr val="66FFFF"/>
                </a:gs>
                <a:gs pos="100000">
                  <a:srgbClr val="008080"/>
                </a:gs>
              </a:gsLst>
              <a:lin ang="10800000" scaled="1"/>
            </a:gradFill>
            <a:ln>
              <a:solidFill>
                <a:srgbClr val="000000"/>
              </a:solidFill>
            </a:ln>
          </c:spPr>
          <c:invertIfNegative val="0"/>
          <c:cat>
            <c:strRef>
              <c:f>Sheet1!$B$1</c:f>
              <c:strCache>
                <c:ptCount val="1"/>
                <c:pt idx="0">
                  <c:v>Year 1 (N=16,033)</c:v>
                </c:pt>
              </c:strCache>
            </c:strRef>
          </c:cat>
          <c:val>
            <c:numRef>
              <c:f>Sheet1!$B$7</c:f>
              <c:numCache>
                <c:formatCode>General</c:formatCode>
                <c:ptCount val="1"/>
                <c:pt idx="0">
                  <c:v>1.2537</c:v>
                </c:pt>
              </c:numCache>
            </c:numRef>
          </c:val>
        </c:ser>
        <c:ser>
          <c:idx val="6"/>
          <c:order val="6"/>
          <c:tx>
            <c:strRef>
              <c:f>Sheet1!$A$8</c:f>
              <c:strCache>
                <c:ptCount val="1"/>
                <c:pt idx="0">
                  <c:v>Sirolimus/Everolimus + Cell Cycle Inhibitor</c:v>
                </c:pt>
              </c:strCache>
            </c:strRef>
          </c:tx>
          <c:spPr>
            <a:gradFill>
              <a:gsLst>
                <a:gs pos="0">
                  <a:srgbClr val="7030A0"/>
                </a:gs>
                <a:gs pos="50000">
                  <a:srgbClr val="9933FF"/>
                </a:gs>
                <a:gs pos="100000">
                  <a:srgbClr val="7030A0"/>
                </a:gs>
              </a:gsLst>
              <a:lin ang="10800000" scaled="1"/>
            </a:gradFill>
            <a:ln>
              <a:solidFill>
                <a:srgbClr val="000000"/>
              </a:solidFill>
            </a:ln>
          </c:spPr>
          <c:invertIfNegative val="0"/>
          <c:cat>
            <c:strRef>
              <c:f>Sheet1!$B$1</c:f>
              <c:strCache>
                <c:ptCount val="1"/>
                <c:pt idx="0">
                  <c:v>Year 1 (N=16,033)</c:v>
                </c:pt>
              </c:strCache>
            </c:strRef>
          </c:cat>
          <c:val>
            <c:numRef>
              <c:f>Sheet1!$B$8</c:f>
              <c:numCache>
                <c:formatCode>General</c:formatCode>
                <c:ptCount val="1"/>
                <c:pt idx="0">
                  <c:v>0.3805</c:v>
                </c:pt>
              </c:numCache>
            </c:numRef>
          </c:val>
        </c:ser>
        <c:ser>
          <c:idx val="7"/>
          <c:order val="7"/>
          <c:tx>
            <c:strRef>
              <c:f>Sheet1!$A$9</c:f>
              <c:strCache>
                <c:ptCount val="1"/>
                <c:pt idx="0">
                  <c:v>Sirolimus/Everolimus + Calcineurin Inhibitor + Cell Cycle Inhibitor</c:v>
                </c:pt>
              </c:strCache>
            </c:strRef>
          </c:tx>
          <c:spPr>
            <a:gradFill>
              <a:gsLst>
                <a:gs pos="0">
                  <a:srgbClr val="CAE2B8">
                    <a:lumMod val="10000"/>
                  </a:srgbClr>
                </a:gs>
                <a:gs pos="50000">
                  <a:srgbClr val="008080"/>
                </a:gs>
                <a:gs pos="100000">
                  <a:srgbClr val="CAE2B8">
                    <a:lumMod val="10000"/>
                  </a:srgbClr>
                </a:gs>
              </a:gsLst>
              <a:lin ang="10800000" scaled="1"/>
            </a:gradFill>
            <a:ln>
              <a:solidFill>
                <a:srgbClr val="000000"/>
              </a:solidFill>
            </a:ln>
          </c:spPr>
          <c:invertIfNegative val="0"/>
          <c:cat>
            <c:strRef>
              <c:f>Sheet1!$B$1</c:f>
              <c:strCache>
                <c:ptCount val="1"/>
                <c:pt idx="0">
                  <c:v>Year 1 (N=16,033)</c:v>
                </c:pt>
              </c:strCache>
            </c:strRef>
          </c:cat>
          <c:val>
            <c:numRef>
              <c:f>Sheet1!$B$9</c:f>
              <c:numCache>
                <c:formatCode>General</c:formatCode>
                <c:ptCount val="1"/>
                <c:pt idx="0">
                  <c:v>5.077</c:v>
                </c:pt>
              </c:numCache>
            </c:numRef>
          </c:val>
        </c:ser>
        <c:ser>
          <c:idx val="8"/>
          <c:order val="8"/>
          <c:tx>
            <c:strRef>
              <c:f>Sheet1!$A$10</c:f>
              <c:strCache>
                <c:ptCount val="1"/>
                <c:pt idx="0">
                  <c:v>Other</c:v>
                </c:pt>
              </c:strCache>
            </c:strRef>
          </c:tx>
          <c:spPr>
            <a:gradFill>
              <a:gsLst>
                <a:gs pos="0">
                  <a:srgbClr val="808080"/>
                </a:gs>
                <a:gs pos="50000">
                  <a:srgbClr val="CCCCFF"/>
                </a:gs>
                <a:gs pos="100000">
                  <a:srgbClr val="808080"/>
                </a:gs>
              </a:gsLst>
              <a:lin ang="10800000" scaled="1"/>
            </a:gradFill>
            <a:ln>
              <a:solidFill>
                <a:srgbClr val="000000"/>
              </a:solidFill>
            </a:ln>
          </c:spPr>
          <c:invertIfNegative val="0"/>
          <c:cat>
            <c:strRef>
              <c:f>Sheet1!$B$1</c:f>
              <c:strCache>
                <c:ptCount val="1"/>
                <c:pt idx="0">
                  <c:v>Year 1 (N=16,033)</c:v>
                </c:pt>
              </c:strCache>
            </c:strRef>
          </c:cat>
          <c:val>
            <c:numRef>
              <c:f>Sheet1!$B$10</c:f>
              <c:numCache>
                <c:formatCode>General</c:formatCode>
                <c:ptCount val="1"/>
                <c:pt idx="0">
                  <c:v>2.9689000000000001</c:v>
                </c:pt>
              </c:numCache>
            </c:numRef>
          </c:val>
        </c:ser>
        <c:dLbls>
          <c:showLegendKey val="0"/>
          <c:showVal val="0"/>
          <c:showCatName val="0"/>
          <c:showSerName val="0"/>
          <c:showPercent val="0"/>
          <c:showBubbleSize val="0"/>
        </c:dLbls>
        <c:gapWidth val="62"/>
        <c:overlap val="100"/>
        <c:axId val="709476456"/>
        <c:axId val="709476064"/>
      </c:barChart>
      <c:catAx>
        <c:axId val="709476456"/>
        <c:scaling>
          <c:orientation val="minMax"/>
        </c:scaling>
        <c:delete val="0"/>
        <c:axPos val="b"/>
        <c:numFmt formatCode="General" sourceLinked="0"/>
        <c:majorTickMark val="out"/>
        <c:minorTickMark val="none"/>
        <c:tickLblPos val="nextTo"/>
        <c:txPr>
          <a:bodyPr/>
          <a:lstStyle/>
          <a:p>
            <a:pPr>
              <a:defRPr sz="1500" b="1"/>
            </a:pPr>
            <a:endParaRPr lang="en-US"/>
          </a:p>
        </c:txPr>
        <c:crossAx val="709476064"/>
        <c:crosses val="autoZero"/>
        <c:auto val="1"/>
        <c:lblAlgn val="ctr"/>
        <c:lblOffset val="100"/>
        <c:noMultiLvlLbl val="0"/>
      </c:catAx>
      <c:valAx>
        <c:axId val="709476064"/>
        <c:scaling>
          <c:orientation val="minMax"/>
          <c:min val="0"/>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Patients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709476456"/>
        <c:crosses val="autoZero"/>
        <c:crossBetween val="between"/>
        <c:majorUnit val="0.2"/>
      </c:valAx>
      <c:spPr>
        <a:solidFill>
          <a:srgbClr val="000000"/>
        </a:solidFill>
        <a:ln>
          <a:solidFill>
            <a:srgbClr val="FFFFFF"/>
          </a:solidFill>
        </a:ln>
      </c:spPr>
    </c:plotArea>
    <c:legend>
      <c:legendPos val="r"/>
      <c:layout>
        <c:manualLayout>
          <c:xMode val="edge"/>
          <c:yMode val="edge"/>
          <c:x val="0.66828825744609432"/>
          <c:y val="5.4710817397826753E-2"/>
          <c:w val="0.31322617824946608"/>
          <c:h val="0.838505811773539"/>
        </c:manualLayout>
      </c:layout>
      <c:overlay val="0"/>
      <c:spPr>
        <a:solidFill>
          <a:schemeClr val="bg2"/>
        </a:solidFill>
        <a:ln w="12700">
          <a:solidFill>
            <a:srgbClr val="FFFFFF"/>
          </a:solidFill>
        </a:ln>
      </c:spPr>
      <c:txPr>
        <a:bodyPr/>
        <a:lstStyle/>
        <a:p>
          <a:pPr>
            <a:defRPr sz="12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3249030265022699"/>
          <c:y val="9.9068026332774228E-2"/>
          <c:w val="0.85099319443476662"/>
          <c:h val="0.74202037245345298"/>
        </c:manualLayout>
      </c:layout>
      <c:barChart>
        <c:barDir val="col"/>
        <c:grouping val="percentStacked"/>
        <c:varyColors val="0"/>
        <c:ser>
          <c:idx val="0"/>
          <c:order val="0"/>
          <c:tx>
            <c:strRef>
              <c:f>Sheet1!$B$1</c:f>
              <c:strCache>
                <c:ptCount val="1"/>
                <c:pt idx="0">
                  <c:v>Bilateral/Double Lung Transplant</c:v>
                </c:pt>
              </c:strCache>
            </c:strRef>
          </c:tx>
          <c:spPr>
            <a:gradFill flip="none" rotWithShape="1">
              <a:gsLst>
                <a:gs pos="0">
                  <a:srgbClr val="3366FF"/>
                </a:gs>
                <a:gs pos="50000">
                  <a:srgbClr val="6699FF"/>
                </a:gs>
                <a:gs pos="100000">
                  <a:srgbClr val="3366FF"/>
                </a:gs>
              </a:gsLst>
              <a:lin ang="10800000" scaled="1"/>
              <a:tileRect/>
            </a:gradFill>
            <a:ln>
              <a:solidFill>
                <a:schemeClr val="bg2"/>
              </a:solidFill>
            </a:ln>
          </c:spPr>
          <c:invertIfNegative val="0"/>
          <c:cat>
            <c:strRef>
              <c:f>Sheet1!$A$2:$A$64</c:f>
              <c:strCache>
                <c:ptCount val="63"/>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 </c:v>
                </c:pt>
                <c:pt idx="16">
                  <c:v>2001</c:v>
                </c:pt>
                <c:pt idx="17">
                  <c:v>2002</c:v>
                </c:pt>
                <c:pt idx="18">
                  <c:v>2003</c:v>
                </c:pt>
                <c:pt idx="19">
                  <c:v>2004</c:v>
                </c:pt>
                <c:pt idx="20">
                  <c:v>2005</c:v>
                </c:pt>
                <c:pt idx="21">
                  <c:v>2006</c:v>
                </c:pt>
                <c:pt idx="22">
                  <c:v>2007</c:v>
                </c:pt>
                <c:pt idx="23">
                  <c:v>2008</c:v>
                </c:pt>
                <c:pt idx="24">
                  <c:v>2009</c:v>
                </c:pt>
                <c:pt idx="25">
                  <c:v>2010</c:v>
                </c:pt>
                <c:pt idx="26">
                  <c:v>2011</c:v>
                </c:pt>
                <c:pt idx="27">
                  <c:v>2012</c:v>
                </c:pt>
                <c:pt idx="28">
                  <c:v>2013</c:v>
                </c:pt>
                <c:pt idx="29">
                  <c:v>2014</c:v>
                </c:pt>
                <c:pt idx="30">
                  <c:v>2015</c:v>
                </c:pt>
                <c:pt idx="31">
                  <c:v> </c:v>
                </c:pt>
                <c:pt idx="32">
                  <c:v>2001</c:v>
                </c:pt>
                <c:pt idx="33">
                  <c:v>2002</c:v>
                </c:pt>
                <c:pt idx="34">
                  <c:v>2003</c:v>
                </c:pt>
                <c:pt idx="35">
                  <c:v>2004</c:v>
                </c:pt>
                <c:pt idx="36">
                  <c:v>2005</c:v>
                </c:pt>
                <c:pt idx="37">
                  <c:v>2006</c:v>
                </c:pt>
                <c:pt idx="38">
                  <c:v>2007</c:v>
                </c:pt>
                <c:pt idx="39">
                  <c:v>2008</c:v>
                </c:pt>
                <c:pt idx="40">
                  <c:v>2009</c:v>
                </c:pt>
                <c:pt idx="41">
                  <c:v>2010</c:v>
                </c:pt>
                <c:pt idx="42">
                  <c:v>2011</c:v>
                </c:pt>
                <c:pt idx="43">
                  <c:v>2012</c:v>
                </c:pt>
                <c:pt idx="44">
                  <c:v>2013</c:v>
                </c:pt>
                <c:pt idx="45">
                  <c:v>2014</c:v>
                </c:pt>
                <c:pt idx="46">
                  <c:v>2015</c:v>
                </c:pt>
                <c:pt idx="47">
                  <c:v> </c:v>
                </c:pt>
                <c:pt idx="48">
                  <c:v>2001</c:v>
                </c:pt>
                <c:pt idx="49">
                  <c:v>2002</c:v>
                </c:pt>
                <c:pt idx="50">
                  <c:v>2003</c:v>
                </c:pt>
                <c:pt idx="51">
                  <c:v>2004</c:v>
                </c:pt>
                <c:pt idx="52">
                  <c:v>2005</c:v>
                </c:pt>
                <c:pt idx="53">
                  <c:v>2006</c:v>
                </c:pt>
                <c:pt idx="54">
                  <c:v>2007</c:v>
                </c:pt>
                <c:pt idx="55">
                  <c:v>2008</c:v>
                </c:pt>
                <c:pt idx="56">
                  <c:v>2009</c:v>
                </c:pt>
                <c:pt idx="57">
                  <c:v>2010</c:v>
                </c:pt>
                <c:pt idx="58">
                  <c:v>2011</c:v>
                </c:pt>
                <c:pt idx="59">
                  <c:v>2012</c:v>
                </c:pt>
                <c:pt idx="60">
                  <c:v>2013</c:v>
                </c:pt>
                <c:pt idx="61">
                  <c:v>2014</c:v>
                </c:pt>
                <c:pt idx="62">
                  <c:v>2015</c:v>
                </c:pt>
              </c:strCache>
            </c:strRef>
          </c:cat>
          <c:val>
            <c:numRef>
              <c:f>Sheet1!$B$2:$B$64</c:f>
              <c:numCache>
                <c:formatCode>General</c:formatCode>
                <c:ptCount val="63"/>
                <c:pt idx="0">
                  <c:v>59.859200000000001</c:v>
                </c:pt>
                <c:pt idx="1">
                  <c:v>56.962000000000003</c:v>
                </c:pt>
                <c:pt idx="2">
                  <c:v>66.417900000000003</c:v>
                </c:pt>
                <c:pt idx="3">
                  <c:v>74.814800000000005</c:v>
                </c:pt>
                <c:pt idx="4">
                  <c:v>76.859499999999997</c:v>
                </c:pt>
                <c:pt idx="5">
                  <c:v>71.794899999999998</c:v>
                </c:pt>
                <c:pt idx="6">
                  <c:v>82.456100000000006</c:v>
                </c:pt>
                <c:pt idx="7">
                  <c:v>79.798000000000002</c:v>
                </c:pt>
                <c:pt idx="8">
                  <c:v>87.156000000000006</c:v>
                </c:pt>
                <c:pt idx="9">
                  <c:v>85.833299999999994</c:v>
                </c:pt>
                <c:pt idx="10">
                  <c:v>89.855099999999993</c:v>
                </c:pt>
                <c:pt idx="11">
                  <c:v>91.525400000000005</c:v>
                </c:pt>
                <c:pt idx="12">
                  <c:v>89.763800000000003</c:v>
                </c:pt>
                <c:pt idx="13">
                  <c:v>87.096800000000002</c:v>
                </c:pt>
                <c:pt idx="14">
                  <c:v>93.197299999999998</c:v>
                </c:pt>
                <c:pt idx="15">
                  <c:v>0</c:v>
                </c:pt>
                <c:pt idx="16">
                  <c:v>30.208300000000001</c:v>
                </c:pt>
                <c:pt idx="17">
                  <c:v>39.069099999999999</c:v>
                </c:pt>
                <c:pt idx="18">
                  <c:v>43.159399999999998</c:v>
                </c:pt>
                <c:pt idx="19">
                  <c:v>45.592300000000002</c:v>
                </c:pt>
                <c:pt idx="20">
                  <c:v>49.481900000000003</c:v>
                </c:pt>
                <c:pt idx="21">
                  <c:v>58.401899999999998</c:v>
                </c:pt>
                <c:pt idx="22">
                  <c:v>63.508800000000001</c:v>
                </c:pt>
                <c:pt idx="23">
                  <c:v>65.367000000000004</c:v>
                </c:pt>
                <c:pt idx="24">
                  <c:v>66.377399999999994</c:v>
                </c:pt>
                <c:pt idx="25">
                  <c:v>70.3399</c:v>
                </c:pt>
                <c:pt idx="26">
                  <c:v>73.320899999999995</c:v>
                </c:pt>
                <c:pt idx="27">
                  <c:v>74.393799999999999</c:v>
                </c:pt>
                <c:pt idx="28">
                  <c:v>76.481700000000004</c:v>
                </c:pt>
                <c:pt idx="29">
                  <c:v>79.441100000000006</c:v>
                </c:pt>
                <c:pt idx="30">
                  <c:v>77.177999999999997</c:v>
                </c:pt>
                <c:pt idx="31">
                  <c:v>0</c:v>
                </c:pt>
                <c:pt idx="32">
                  <c:v>31.578900000000001</c:v>
                </c:pt>
                <c:pt idx="33">
                  <c:v>35.179200000000002</c:v>
                </c:pt>
                <c:pt idx="34">
                  <c:v>42.941200000000002</c:v>
                </c:pt>
                <c:pt idx="35">
                  <c:v>45.102499999999999</c:v>
                </c:pt>
                <c:pt idx="36">
                  <c:v>46.797199999999997</c:v>
                </c:pt>
                <c:pt idx="37">
                  <c:v>47.880699999999997</c:v>
                </c:pt>
                <c:pt idx="38">
                  <c:v>49.127499999999998</c:v>
                </c:pt>
                <c:pt idx="39">
                  <c:v>52.387099999999997</c:v>
                </c:pt>
                <c:pt idx="40">
                  <c:v>52.023099999999999</c:v>
                </c:pt>
                <c:pt idx="41">
                  <c:v>56.012999999999998</c:v>
                </c:pt>
                <c:pt idx="42">
                  <c:v>54.882800000000003</c:v>
                </c:pt>
                <c:pt idx="43">
                  <c:v>60.230499999999999</c:v>
                </c:pt>
                <c:pt idx="44">
                  <c:v>59.3249</c:v>
                </c:pt>
                <c:pt idx="45">
                  <c:v>61.568899999999999</c:v>
                </c:pt>
                <c:pt idx="46">
                  <c:v>62.032499999999999</c:v>
                </c:pt>
                <c:pt idx="47">
                  <c:v>0</c:v>
                </c:pt>
                <c:pt idx="48">
                  <c:v>36.206899999999997</c:v>
                </c:pt>
                <c:pt idx="49">
                  <c:v>54.237299999999998</c:v>
                </c:pt>
                <c:pt idx="50">
                  <c:v>44.067799999999998</c:v>
                </c:pt>
                <c:pt idx="51">
                  <c:v>59.420299999999997</c:v>
                </c:pt>
                <c:pt idx="52">
                  <c:v>57.391300000000001</c:v>
                </c:pt>
                <c:pt idx="53">
                  <c:v>69.090900000000005</c:v>
                </c:pt>
                <c:pt idx="54">
                  <c:v>64.462800000000001</c:v>
                </c:pt>
                <c:pt idx="55">
                  <c:v>62.337699999999998</c:v>
                </c:pt>
                <c:pt idx="56">
                  <c:v>64.7059</c:v>
                </c:pt>
                <c:pt idx="57">
                  <c:v>65.777799999999999</c:v>
                </c:pt>
                <c:pt idx="58">
                  <c:v>69.361699999999999</c:v>
                </c:pt>
                <c:pt idx="59">
                  <c:v>69.963399999999993</c:v>
                </c:pt>
                <c:pt idx="60">
                  <c:v>67.761200000000002</c:v>
                </c:pt>
                <c:pt idx="61">
                  <c:v>67.384600000000006</c:v>
                </c:pt>
                <c:pt idx="62">
                  <c:v>73.816199999999995</c:v>
                </c:pt>
              </c:numCache>
            </c:numRef>
          </c:val>
        </c:ser>
        <c:ser>
          <c:idx val="1"/>
          <c:order val="1"/>
          <c:tx>
            <c:strRef>
              <c:f>Sheet1!$C$1</c:f>
              <c:strCache>
                <c:ptCount val="1"/>
                <c:pt idx="0">
                  <c:v>Single Lung Transplant</c:v>
                </c:pt>
              </c:strCache>
            </c:strRef>
          </c:tx>
          <c:spPr>
            <a:gradFill>
              <a:gsLst>
                <a:gs pos="0">
                  <a:srgbClr val="C00000"/>
                </a:gs>
                <a:gs pos="50000">
                  <a:srgbClr val="FF0000"/>
                </a:gs>
                <a:gs pos="100000">
                  <a:srgbClr val="C00000"/>
                </a:gs>
              </a:gsLst>
              <a:lin ang="10800000" scaled="1"/>
            </a:gradFill>
            <a:ln>
              <a:solidFill>
                <a:srgbClr val="000000"/>
              </a:solidFill>
            </a:ln>
          </c:spPr>
          <c:invertIfNegative val="0"/>
          <c:cat>
            <c:strRef>
              <c:f>Sheet1!$A$2:$A$64</c:f>
              <c:strCache>
                <c:ptCount val="63"/>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 </c:v>
                </c:pt>
                <c:pt idx="16">
                  <c:v>2001</c:v>
                </c:pt>
                <c:pt idx="17">
                  <c:v>2002</c:v>
                </c:pt>
                <c:pt idx="18">
                  <c:v>2003</c:v>
                </c:pt>
                <c:pt idx="19">
                  <c:v>2004</c:v>
                </c:pt>
                <c:pt idx="20">
                  <c:v>2005</c:v>
                </c:pt>
                <c:pt idx="21">
                  <c:v>2006</c:v>
                </c:pt>
                <c:pt idx="22">
                  <c:v>2007</c:v>
                </c:pt>
                <c:pt idx="23">
                  <c:v>2008</c:v>
                </c:pt>
                <c:pt idx="24">
                  <c:v>2009</c:v>
                </c:pt>
                <c:pt idx="25">
                  <c:v>2010</c:v>
                </c:pt>
                <c:pt idx="26">
                  <c:v>2011</c:v>
                </c:pt>
                <c:pt idx="27">
                  <c:v>2012</c:v>
                </c:pt>
                <c:pt idx="28">
                  <c:v>2013</c:v>
                </c:pt>
                <c:pt idx="29">
                  <c:v>2014</c:v>
                </c:pt>
                <c:pt idx="30">
                  <c:v>2015</c:v>
                </c:pt>
                <c:pt idx="31">
                  <c:v> </c:v>
                </c:pt>
                <c:pt idx="32">
                  <c:v>2001</c:v>
                </c:pt>
                <c:pt idx="33">
                  <c:v>2002</c:v>
                </c:pt>
                <c:pt idx="34">
                  <c:v>2003</c:v>
                </c:pt>
                <c:pt idx="35">
                  <c:v>2004</c:v>
                </c:pt>
                <c:pt idx="36">
                  <c:v>2005</c:v>
                </c:pt>
                <c:pt idx="37">
                  <c:v>2006</c:v>
                </c:pt>
                <c:pt idx="38">
                  <c:v>2007</c:v>
                </c:pt>
                <c:pt idx="39">
                  <c:v>2008</c:v>
                </c:pt>
                <c:pt idx="40">
                  <c:v>2009</c:v>
                </c:pt>
                <c:pt idx="41">
                  <c:v>2010</c:v>
                </c:pt>
                <c:pt idx="42">
                  <c:v>2011</c:v>
                </c:pt>
                <c:pt idx="43">
                  <c:v>2012</c:v>
                </c:pt>
                <c:pt idx="44">
                  <c:v>2013</c:v>
                </c:pt>
                <c:pt idx="45">
                  <c:v>2014</c:v>
                </c:pt>
                <c:pt idx="46">
                  <c:v>2015</c:v>
                </c:pt>
                <c:pt idx="47">
                  <c:v> </c:v>
                </c:pt>
                <c:pt idx="48">
                  <c:v>2001</c:v>
                </c:pt>
                <c:pt idx="49">
                  <c:v>2002</c:v>
                </c:pt>
                <c:pt idx="50">
                  <c:v>2003</c:v>
                </c:pt>
                <c:pt idx="51">
                  <c:v>2004</c:v>
                </c:pt>
                <c:pt idx="52">
                  <c:v>2005</c:v>
                </c:pt>
                <c:pt idx="53">
                  <c:v>2006</c:v>
                </c:pt>
                <c:pt idx="54">
                  <c:v>2007</c:v>
                </c:pt>
                <c:pt idx="55">
                  <c:v>2008</c:v>
                </c:pt>
                <c:pt idx="56">
                  <c:v>2009</c:v>
                </c:pt>
                <c:pt idx="57">
                  <c:v>2010</c:v>
                </c:pt>
                <c:pt idx="58">
                  <c:v>2011</c:v>
                </c:pt>
                <c:pt idx="59">
                  <c:v>2012</c:v>
                </c:pt>
                <c:pt idx="60">
                  <c:v>2013</c:v>
                </c:pt>
                <c:pt idx="61">
                  <c:v>2014</c:v>
                </c:pt>
                <c:pt idx="62">
                  <c:v>2015</c:v>
                </c:pt>
              </c:strCache>
            </c:strRef>
          </c:cat>
          <c:val>
            <c:numRef>
              <c:f>Sheet1!$C$2:$C$64</c:f>
              <c:numCache>
                <c:formatCode>General</c:formatCode>
                <c:ptCount val="63"/>
                <c:pt idx="0">
                  <c:v>40.140799999999999</c:v>
                </c:pt>
                <c:pt idx="1">
                  <c:v>43.037999999999997</c:v>
                </c:pt>
                <c:pt idx="2">
                  <c:v>33.582099999999997</c:v>
                </c:pt>
                <c:pt idx="3">
                  <c:v>25.185199999999998</c:v>
                </c:pt>
                <c:pt idx="4">
                  <c:v>23.140499999999999</c:v>
                </c:pt>
                <c:pt idx="5">
                  <c:v>28.205100000000002</c:v>
                </c:pt>
                <c:pt idx="6">
                  <c:v>17.543900000000001</c:v>
                </c:pt>
                <c:pt idx="7">
                  <c:v>20.202000000000002</c:v>
                </c:pt>
                <c:pt idx="8">
                  <c:v>12.843999999999999</c:v>
                </c:pt>
                <c:pt idx="9">
                  <c:v>14.166700000000001</c:v>
                </c:pt>
                <c:pt idx="10">
                  <c:v>10.1449</c:v>
                </c:pt>
                <c:pt idx="11">
                  <c:v>8.4746000000000006</c:v>
                </c:pt>
                <c:pt idx="12">
                  <c:v>10.2362</c:v>
                </c:pt>
                <c:pt idx="13">
                  <c:v>12.9032</c:v>
                </c:pt>
                <c:pt idx="14">
                  <c:v>6.8026999999999997</c:v>
                </c:pt>
                <c:pt idx="15">
                  <c:v>0</c:v>
                </c:pt>
                <c:pt idx="16">
                  <c:v>69.791700000000006</c:v>
                </c:pt>
                <c:pt idx="17">
                  <c:v>60.930900000000001</c:v>
                </c:pt>
                <c:pt idx="18">
                  <c:v>56.840600000000002</c:v>
                </c:pt>
                <c:pt idx="19">
                  <c:v>54.407699999999998</c:v>
                </c:pt>
                <c:pt idx="20">
                  <c:v>50.518099999999997</c:v>
                </c:pt>
                <c:pt idx="21">
                  <c:v>41.598100000000002</c:v>
                </c:pt>
                <c:pt idx="22">
                  <c:v>36.491199999999999</c:v>
                </c:pt>
                <c:pt idx="23">
                  <c:v>34.633000000000003</c:v>
                </c:pt>
                <c:pt idx="24">
                  <c:v>33.622599999999998</c:v>
                </c:pt>
                <c:pt idx="25">
                  <c:v>29.6601</c:v>
                </c:pt>
                <c:pt idx="26">
                  <c:v>26.679099999999998</c:v>
                </c:pt>
                <c:pt idx="27">
                  <c:v>25.606200000000001</c:v>
                </c:pt>
                <c:pt idx="28">
                  <c:v>23.5183</c:v>
                </c:pt>
                <c:pt idx="29">
                  <c:v>20.558900000000001</c:v>
                </c:pt>
                <c:pt idx="30">
                  <c:v>22.821999999999999</c:v>
                </c:pt>
                <c:pt idx="31">
                  <c:v>0</c:v>
                </c:pt>
                <c:pt idx="32">
                  <c:v>68.421099999999996</c:v>
                </c:pt>
                <c:pt idx="33">
                  <c:v>64.820800000000006</c:v>
                </c:pt>
                <c:pt idx="34">
                  <c:v>57.058799999999998</c:v>
                </c:pt>
                <c:pt idx="35">
                  <c:v>54.897500000000001</c:v>
                </c:pt>
                <c:pt idx="36">
                  <c:v>53.202800000000003</c:v>
                </c:pt>
                <c:pt idx="37">
                  <c:v>52.119300000000003</c:v>
                </c:pt>
                <c:pt idx="38">
                  <c:v>50.872500000000002</c:v>
                </c:pt>
                <c:pt idx="39">
                  <c:v>47.612900000000003</c:v>
                </c:pt>
                <c:pt idx="40">
                  <c:v>47.976900000000001</c:v>
                </c:pt>
                <c:pt idx="41">
                  <c:v>43.987000000000002</c:v>
                </c:pt>
                <c:pt idx="42">
                  <c:v>45.117199999999997</c:v>
                </c:pt>
                <c:pt idx="43">
                  <c:v>39.769500000000001</c:v>
                </c:pt>
                <c:pt idx="44">
                  <c:v>40.6751</c:v>
                </c:pt>
                <c:pt idx="45">
                  <c:v>38.431100000000001</c:v>
                </c:pt>
                <c:pt idx="46">
                  <c:v>37.967500000000001</c:v>
                </c:pt>
                <c:pt idx="47">
                  <c:v>0</c:v>
                </c:pt>
                <c:pt idx="48">
                  <c:v>63.793100000000003</c:v>
                </c:pt>
                <c:pt idx="49">
                  <c:v>45.762700000000002</c:v>
                </c:pt>
                <c:pt idx="50">
                  <c:v>55.932200000000002</c:v>
                </c:pt>
                <c:pt idx="51">
                  <c:v>40.579700000000003</c:v>
                </c:pt>
                <c:pt idx="52">
                  <c:v>42.608699999999999</c:v>
                </c:pt>
                <c:pt idx="53">
                  <c:v>30.909099999999999</c:v>
                </c:pt>
                <c:pt idx="54">
                  <c:v>35.537199999999999</c:v>
                </c:pt>
                <c:pt idx="55">
                  <c:v>37.662300000000002</c:v>
                </c:pt>
                <c:pt idx="56">
                  <c:v>35.2941</c:v>
                </c:pt>
                <c:pt idx="57">
                  <c:v>34.222200000000001</c:v>
                </c:pt>
                <c:pt idx="58">
                  <c:v>30.638300000000001</c:v>
                </c:pt>
                <c:pt idx="59">
                  <c:v>30.0366</c:v>
                </c:pt>
                <c:pt idx="60">
                  <c:v>32.238799999999998</c:v>
                </c:pt>
                <c:pt idx="61">
                  <c:v>32.615400000000001</c:v>
                </c:pt>
                <c:pt idx="62">
                  <c:v>26.183800000000002</c:v>
                </c:pt>
              </c:numCache>
            </c:numRef>
          </c:val>
        </c:ser>
        <c:dLbls>
          <c:showLegendKey val="0"/>
          <c:showVal val="0"/>
          <c:showCatName val="0"/>
          <c:showSerName val="0"/>
          <c:showPercent val="0"/>
          <c:showBubbleSize val="0"/>
        </c:dLbls>
        <c:gapWidth val="0"/>
        <c:overlap val="100"/>
        <c:axId val="600515232"/>
        <c:axId val="600508960"/>
      </c:barChart>
      <c:catAx>
        <c:axId val="600515232"/>
        <c:scaling>
          <c:orientation val="minMax"/>
        </c:scaling>
        <c:delete val="0"/>
        <c:axPos val="b"/>
        <c:numFmt formatCode="General" sourceLinked="1"/>
        <c:majorTickMark val="out"/>
        <c:minorTickMark val="none"/>
        <c:tickLblPos val="nextTo"/>
        <c:txPr>
          <a:bodyPr rot="-5400000" vert="horz"/>
          <a:lstStyle/>
          <a:p>
            <a:pPr>
              <a:defRPr sz="1000" b="1"/>
            </a:pPr>
            <a:endParaRPr lang="en-US"/>
          </a:p>
        </c:txPr>
        <c:crossAx val="600508960"/>
        <c:crosses val="autoZero"/>
        <c:auto val="1"/>
        <c:lblAlgn val="ctr"/>
        <c:lblOffset val="100"/>
        <c:tickLblSkip val="2"/>
        <c:noMultiLvlLbl val="0"/>
      </c:catAx>
      <c:valAx>
        <c:axId val="600508960"/>
        <c:scaling>
          <c:orientation val="minMax"/>
        </c:scaling>
        <c:delete val="0"/>
        <c:axPos val="l"/>
        <c:majorGridlines/>
        <c:title>
          <c:tx>
            <c:rich>
              <a:bodyPr rot="-5400000" vert="horz"/>
              <a:lstStyle/>
              <a:p>
                <a:pPr>
                  <a:defRPr sz="1700"/>
                </a:pPr>
                <a:r>
                  <a:rPr lang="en-US" sz="1700" dirty="0" smtClean="0"/>
                  <a:t>% of Transplants</a:t>
                </a:r>
                <a:endParaRPr lang="en-US" sz="1700" dirty="0"/>
              </a:p>
            </c:rich>
          </c:tx>
          <c:layout/>
          <c:overlay val="0"/>
        </c:title>
        <c:numFmt formatCode="0%" sourceLinked="1"/>
        <c:majorTickMark val="out"/>
        <c:minorTickMark val="none"/>
        <c:tickLblPos val="nextTo"/>
        <c:txPr>
          <a:bodyPr/>
          <a:lstStyle/>
          <a:p>
            <a:pPr>
              <a:defRPr sz="1500" b="1"/>
            </a:pPr>
            <a:endParaRPr lang="en-US"/>
          </a:p>
        </c:txPr>
        <c:crossAx val="600515232"/>
        <c:crosses val="autoZero"/>
        <c:crossBetween val="between"/>
      </c:valAx>
      <c:spPr>
        <a:solidFill>
          <a:srgbClr val="000000"/>
        </a:solidFill>
        <a:ln>
          <a:solidFill>
            <a:srgbClr val="FFFFFF"/>
          </a:solidFill>
        </a:ln>
      </c:spPr>
    </c:plotArea>
    <c:legend>
      <c:legendPos val="t"/>
      <c:layout>
        <c:manualLayout>
          <c:xMode val="edge"/>
          <c:yMode val="edge"/>
          <c:x val="0.13183808329268573"/>
          <c:y val="1.6393462180863756E-2"/>
          <c:w val="0.84989303881262646"/>
          <c:h val="5.920225880855802E-2"/>
        </c:manualLayout>
      </c:layout>
      <c:overlay val="0"/>
      <c:spPr>
        <a:solidFill>
          <a:schemeClr val="bg2"/>
        </a:solidFill>
        <a:ln>
          <a:solidFill>
            <a:schemeClr val="tx1"/>
          </a:solidFill>
        </a:ln>
      </c:spPr>
      <c:txPr>
        <a:bodyPr/>
        <a:lstStyle/>
        <a:p>
          <a:pPr>
            <a:defRPr sz="1500" b="1"/>
          </a:pPr>
          <a:endParaRPr lang="en-US"/>
        </a:p>
      </c:txPr>
    </c:legend>
    <c:plotVisOnly val="1"/>
    <c:dispBlanksAs val="gap"/>
    <c:showDLblsOverMax val="0"/>
  </c:chart>
  <c:txPr>
    <a:bodyPr/>
    <a:lstStyle/>
    <a:p>
      <a:pPr>
        <a:defRPr sz="1800"/>
      </a:pPr>
      <a:endParaRPr lang="en-US"/>
    </a:p>
  </c:txPr>
  <c:externalData r:id="rId1">
    <c:autoUpdate val="0"/>
  </c:externalData>
  <c:userShapes r:id="rId2"/>
</c:chartSpace>
</file>

<file path=ppt/charts/chart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3.3590508847684365E-2"/>
          <c:w val="0.87737962511323264"/>
          <c:h val="0.83794682922699193"/>
        </c:manualLayout>
      </c:layout>
      <c:scatterChart>
        <c:scatterStyle val="smoothMarker"/>
        <c:varyColors val="0"/>
        <c:ser>
          <c:idx val="0"/>
          <c:order val="0"/>
          <c:tx>
            <c:strRef>
              <c:f>Sheet1!$B$1</c:f>
              <c:strCache>
                <c:ptCount val="1"/>
                <c:pt idx="0">
                  <c:v>Tacrolimus + MMF/MPA use at discharge and 1 year (N=7,282)</c:v>
                </c:pt>
              </c:strCache>
            </c:strRef>
          </c:tx>
          <c:spPr>
            <a:ln w="41275">
              <a:solidFill>
                <a:srgbClr val="00FF00"/>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Sheet1!$B$2:$B$46</c:f>
              <c:numCache>
                <c:formatCode>General</c:formatCode>
                <c:ptCount val="45"/>
                <c:pt idx="0">
                  <c:v>100</c:v>
                </c:pt>
                <c:pt idx="1">
                  <c:v>100</c:v>
                </c:pt>
                <c:pt idx="2">
                  <c:v>100</c:v>
                </c:pt>
                <c:pt idx="3">
                  <c:v>100</c:v>
                </c:pt>
                <c:pt idx="4">
                  <c:v>100</c:v>
                </c:pt>
                <c:pt idx="5">
                  <c:v>98.063000000000002</c:v>
                </c:pt>
                <c:pt idx="6">
                  <c:v>95.936999999999998</c:v>
                </c:pt>
                <c:pt idx="7">
                  <c:v>93.8</c:v>
                </c:pt>
                <c:pt idx="8">
                  <c:v>91.858999999999995</c:v>
                </c:pt>
                <c:pt idx="9">
                  <c:v>89.379000000000005</c:v>
                </c:pt>
                <c:pt idx="10">
                  <c:v>86.953000000000003</c:v>
                </c:pt>
                <c:pt idx="11">
                  <c:v>84.628</c:v>
                </c:pt>
                <c:pt idx="12">
                  <c:v>82.388000000000005</c:v>
                </c:pt>
                <c:pt idx="13">
                  <c:v>79.866</c:v>
                </c:pt>
                <c:pt idx="14">
                  <c:v>77.947000000000003</c:v>
                </c:pt>
                <c:pt idx="15">
                  <c:v>75.989000000000004</c:v>
                </c:pt>
                <c:pt idx="16">
                  <c:v>74.262</c:v>
                </c:pt>
                <c:pt idx="17">
                  <c:v>72.209999999999994</c:v>
                </c:pt>
                <c:pt idx="18">
                  <c:v>70.388000000000005</c:v>
                </c:pt>
                <c:pt idx="19">
                  <c:v>68.677999999999997</c:v>
                </c:pt>
                <c:pt idx="20">
                  <c:v>66.382999999999996</c:v>
                </c:pt>
                <c:pt idx="21">
                  <c:v>64.789000000000001</c:v>
                </c:pt>
                <c:pt idx="22">
                  <c:v>63.124000000000002</c:v>
                </c:pt>
                <c:pt idx="23">
                  <c:v>61.430999999999997</c:v>
                </c:pt>
                <c:pt idx="24">
                  <c:v>59.454000000000001</c:v>
                </c:pt>
                <c:pt idx="25">
                  <c:v>57.829000000000001</c:v>
                </c:pt>
                <c:pt idx="26">
                  <c:v>55.911999999999999</c:v>
                </c:pt>
                <c:pt idx="27">
                  <c:v>54.622999999999998</c:v>
                </c:pt>
                <c:pt idx="28">
                  <c:v>53.052999999999997</c:v>
                </c:pt>
                <c:pt idx="29">
                  <c:v>51.680999999999997</c:v>
                </c:pt>
                <c:pt idx="30">
                  <c:v>49.869</c:v>
                </c:pt>
                <c:pt idx="31">
                  <c:v>48.398000000000003</c:v>
                </c:pt>
                <c:pt idx="32">
                  <c:v>47.113999999999997</c:v>
                </c:pt>
                <c:pt idx="33">
                  <c:v>45.944000000000003</c:v>
                </c:pt>
                <c:pt idx="34">
                  <c:v>44.343000000000004</c:v>
                </c:pt>
                <c:pt idx="35">
                  <c:v>42.917000000000002</c:v>
                </c:pt>
                <c:pt idx="36">
                  <c:v>41.4</c:v>
                </c:pt>
                <c:pt idx="37">
                  <c:v>40.082000000000001</c:v>
                </c:pt>
                <c:pt idx="38">
                  <c:v>38.533000000000001</c:v>
                </c:pt>
                <c:pt idx="39">
                  <c:v>37.643000000000001</c:v>
                </c:pt>
                <c:pt idx="40">
                  <c:v>36.457000000000001</c:v>
                </c:pt>
                <c:pt idx="41">
                  <c:v>35.417999999999999</c:v>
                </c:pt>
                <c:pt idx="42">
                  <c:v>33.845999999999997</c:v>
                </c:pt>
                <c:pt idx="43">
                  <c:v>33.033000000000001</c:v>
                </c:pt>
                <c:pt idx="44">
                  <c:v>31.204999999999998</c:v>
                </c:pt>
              </c:numCache>
            </c:numRef>
          </c:yVal>
          <c:smooth val="0"/>
        </c:ser>
        <c:ser>
          <c:idx val="1"/>
          <c:order val="1"/>
          <c:tx>
            <c:strRef>
              <c:f>Sheet1!$C$1</c:f>
              <c:strCache>
                <c:ptCount val="1"/>
                <c:pt idx="0">
                  <c:v>Tacrolimus + AZA use at discharge and 1 year (N=1,678)</c:v>
                </c:pt>
              </c:strCache>
            </c:strRef>
          </c:tx>
          <c:spPr>
            <a:ln w="41275">
              <a:solidFill>
                <a:srgbClr val="FFFF00"/>
              </a:solidFill>
              <a:prstDash val="solid"/>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Sheet1!$C$2:$C$46</c:f>
              <c:numCache>
                <c:formatCode>General</c:formatCode>
                <c:ptCount val="45"/>
                <c:pt idx="0">
                  <c:v>100</c:v>
                </c:pt>
                <c:pt idx="1">
                  <c:v>100</c:v>
                </c:pt>
                <c:pt idx="2">
                  <c:v>100</c:v>
                </c:pt>
                <c:pt idx="3">
                  <c:v>100</c:v>
                </c:pt>
                <c:pt idx="4">
                  <c:v>100</c:v>
                </c:pt>
                <c:pt idx="5">
                  <c:v>98.852000000000004</c:v>
                </c:pt>
                <c:pt idx="6">
                  <c:v>96.49</c:v>
                </c:pt>
                <c:pt idx="7">
                  <c:v>94.844999999999999</c:v>
                </c:pt>
                <c:pt idx="8">
                  <c:v>93.308999999999997</c:v>
                </c:pt>
                <c:pt idx="9">
                  <c:v>91.525999999999996</c:v>
                </c:pt>
                <c:pt idx="10">
                  <c:v>89.087000000000003</c:v>
                </c:pt>
                <c:pt idx="11">
                  <c:v>86.956999999999994</c:v>
                </c:pt>
                <c:pt idx="12">
                  <c:v>85.32</c:v>
                </c:pt>
                <c:pt idx="13">
                  <c:v>83.162000000000006</c:v>
                </c:pt>
                <c:pt idx="14">
                  <c:v>81.332999999999998</c:v>
                </c:pt>
                <c:pt idx="15">
                  <c:v>79.070999999999998</c:v>
                </c:pt>
                <c:pt idx="16">
                  <c:v>78.061000000000007</c:v>
                </c:pt>
                <c:pt idx="17">
                  <c:v>76.516999999999996</c:v>
                </c:pt>
                <c:pt idx="18">
                  <c:v>74.484999999999999</c:v>
                </c:pt>
                <c:pt idx="19">
                  <c:v>72.518000000000001</c:v>
                </c:pt>
                <c:pt idx="20">
                  <c:v>70.667000000000002</c:v>
                </c:pt>
                <c:pt idx="21">
                  <c:v>69.366</c:v>
                </c:pt>
                <c:pt idx="22">
                  <c:v>67.786000000000001</c:v>
                </c:pt>
                <c:pt idx="23">
                  <c:v>65.92</c:v>
                </c:pt>
                <c:pt idx="24">
                  <c:v>64.343000000000004</c:v>
                </c:pt>
                <c:pt idx="25">
                  <c:v>63.076000000000001</c:v>
                </c:pt>
                <c:pt idx="26">
                  <c:v>61.348999999999997</c:v>
                </c:pt>
                <c:pt idx="27">
                  <c:v>59.607999999999997</c:v>
                </c:pt>
                <c:pt idx="28">
                  <c:v>58.255000000000003</c:v>
                </c:pt>
                <c:pt idx="29">
                  <c:v>56.59</c:v>
                </c:pt>
                <c:pt idx="30">
                  <c:v>54.122</c:v>
                </c:pt>
                <c:pt idx="31">
                  <c:v>52.673999999999999</c:v>
                </c:pt>
                <c:pt idx="32">
                  <c:v>51.837000000000003</c:v>
                </c:pt>
                <c:pt idx="33">
                  <c:v>49.820999999999998</c:v>
                </c:pt>
                <c:pt idx="34">
                  <c:v>48.862000000000002</c:v>
                </c:pt>
                <c:pt idx="35">
                  <c:v>47.892000000000003</c:v>
                </c:pt>
                <c:pt idx="36">
                  <c:v>46.860999999999997</c:v>
                </c:pt>
                <c:pt idx="37">
                  <c:v>44.305</c:v>
                </c:pt>
                <c:pt idx="38">
                  <c:v>43.898000000000003</c:v>
                </c:pt>
                <c:pt idx="39">
                  <c:v>42.634</c:v>
                </c:pt>
                <c:pt idx="40">
                  <c:v>41.404000000000003</c:v>
                </c:pt>
                <c:pt idx="41">
                  <c:v>39.167999999999999</c:v>
                </c:pt>
                <c:pt idx="42">
                  <c:v>39.167999999999999</c:v>
                </c:pt>
                <c:pt idx="43">
                  <c:v>38.494999999999997</c:v>
                </c:pt>
                <c:pt idx="44">
                  <c:v>37.722999999999999</c:v>
                </c:pt>
              </c:numCache>
            </c:numRef>
          </c:yVal>
          <c:smooth val="0"/>
        </c:ser>
        <c:ser>
          <c:idx val="2"/>
          <c:order val="2"/>
          <c:tx>
            <c:strRef>
              <c:f>Sheet1!$D$1</c:f>
              <c:strCache>
                <c:ptCount val="1"/>
                <c:pt idx="0">
                  <c:v>Cyclosporine + MMF/MPA use at discharge and 1 year (N=272)</c:v>
                </c:pt>
              </c:strCache>
            </c:strRef>
          </c:tx>
          <c:spPr>
            <a:ln w="41275">
              <a:solidFill>
                <a:srgbClr val="00FFFF"/>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Sheet1!$D$2:$D$46</c:f>
              <c:numCache>
                <c:formatCode>General</c:formatCode>
                <c:ptCount val="45"/>
                <c:pt idx="0">
                  <c:v>100</c:v>
                </c:pt>
                <c:pt idx="1">
                  <c:v>100</c:v>
                </c:pt>
                <c:pt idx="2">
                  <c:v>100</c:v>
                </c:pt>
                <c:pt idx="3">
                  <c:v>100</c:v>
                </c:pt>
                <c:pt idx="4">
                  <c:v>100</c:v>
                </c:pt>
                <c:pt idx="5">
                  <c:v>98.134</c:v>
                </c:pt>
                <c:pt idx="6">
                  <c:v>95.888000000000005</c:v>
                </c:pt>
                <c:pt idx="7">
                  <c:v>93.253</c:v>
                </c:pt>
                <c:pt idx="8">
                  <c:v>90.93</c:v>
                </c:pt>
                <c:pt idx="9">
                  <c:v>89.712000000000003</c:v>
                </c:pt>
                <c:pt idx="10">
                  <c:v>86.847999999999999</c:v>
                </c:pt>
                <c:pt idx="11">
                  <c:v>86.027000000000001</c:v>
                </c:pt>
                <c:pt idx="12">
                  <c:v>82.718999999999994</c:v>
                </c:pt>
                <c:pt idx="13">
                  <c:v>81.037999999999997</c:v>
                </c:pt>
                <c:pt idx="14">
                  <c:v>78.471999999999994</c:v>
                </c:pt>
                <c:pt idx="15">
                  <c:v>75.899000000000001</c:v>
                </c:pt>
                <c:pt idx="16">
                  <c:v>72.016999999999996</c:v>
                </c:pt>
                <c:pt idx="17">
                  <c:v>70.655000000000001</c:v>
                </c:pt>
                <c:pt idx="18">
                  <c:v>68.825999999999993</c:v>
                </c:pt>
                <c:pt idx="19">
                  <c:v>66.980999999999995</c:v>
                </c:pt>
                <c:pt idx="20">
                  <c:v>65.088999999999999</c:v>
                </c:pt>
                <c:pt idx="21">
                  <c:v>63.558999999999997</c:v>
                </c:pt>
                <c:pt idx="22">
                  <c:v>60.996000000000002</c:v>
                </c:pt>
                <c:pt idx="23">
                  <c:v>59.445</c:v>
                </c:pt>
                <c:pt idx="24">
                  <c:v>56.173000000000002</c:v>
                </c:pt>
                <c:pt idx="25">
                  <c:v>51.066000000000003</c:v>
                </c:pt>
                <c:pt idx="26">
                  <c:v>50.499000000000002</c:v>
                </c:pt>
                <c:pt idx="27">
                  <c:v>47.661999999999999</c:v>
                </c:pt>
                <c:pt idx="28">
                  <c:v>45.835999999999999</c:v>
                </c:pt>
                <c:pt idx="29">
                  <c:v>43.844000000000001</c:v>
                </c:pt>
                <c:pt idx="30">
                  <c:v>41.186</c:v>
                </c:pt>
                <c:pt idx="31">
                  <c:v>40.521999999999998</c:v>
                </c:pt>
                <c:pt idx="32">
                  <c:v>39.835000000000001</c:v>
                </c:pt>
                <c:pt idx="33">
                  <c:v>37.634</c:v>
                </c:pt>
                <c:pt idx="34">
                  <c:v>36.866</c:v>
                </c:pt>
                <c:pt idx="35">
                  <c:v>35.33</c:v>
                </c:pt>
                <c:pt idx="36">
                  <c:v>33.76</c:v>
                </c:pt>
                <c:pt idx="37">
                  <c:v>32.915999999999997</c:v>
                </c:pt>
                <c:pt idx="38">
                  <c:v>29.356999999999999</c:v>
                </c:pt>
                <c:pt idx="39">
                  <c:v>27.548999999999999</c:v>
                </c:pt>
                <c:pt idx="40">
                  <c:v>26.631</c:v>
                </c:pt>
                <c:pt idx="41">
                  <c:v>25.521000000000001</c:v>
                </c:pt>
                <c:pt idx="42">
                  <c:v>22.193000000000001</c:v>
                </c:pt>
                <c:pt idx="43">
                  <c:v>22.193000000000001</c:v>
                </c:pt>
                <c:pt idx="44">
                  <c:v>22.193000000000001</c:v>
                </c:pt>
              </c:numCache>
            </c:numRef>
          </c:yVal>
          <c:smooth val="0"/>
        </c:ser>
        <c:ser>
          <c:idx val="3"/>
          <c:order val="3"/>
          <c:tx>
            <c:strRef>
              <c:f>Sheet1!$E$1</c:f>
              <c:strCache>
                <c:ptCount val="1"/>
                <c:pt idx="0">
                  <c:v>Cyclosporine + AZA use at discharge and 1 year (N=226)</c:v>
                </c:pt>
              </c:strCache>
            </c:strRef>
          </c:tx>
          <c:spPr>
            <a:ln w="41275">
              <a:solidFill>
                <a:srgbClr val="FF00FF"/>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Sheet1!$E$2:$E$46</c:f>
              <c:numCache>
                <c:formatCode>General</c:formatCode>
                <c:ptCount val="45"/>
                <c:pt idx="0">
                  <c:v>100</c:v>
                </c:pt>
                <c:pt idx="1">
                  <c:v>100</c:v>
                </c:pt>
                <c:pt idx="2">
                  <c:v>100</c:v>
                </c:pt>
                <c:pt idx="3">
                  <c:v>100</c:v>
                </c:pt>
                <c:pt idx="4">
                  <c:v>100</c:v>
                </c:pt>
                <c:pt idx="5">
                  <c:v>100</c:v>
                </c:pt>
                <c:pt idx="6">
                  <c:v>96.903000000000006</c:v>
                </c:pt>
                <c:pt idx="7">
                  <c:v>94.69</c:v>
                </c:pt>
                <c:pt idx="8">
                  <c:v>93.352000000000004</c:v>
                </c:pt>
                <c:pt idx="9">
                  <c:v>90.194999999999993</c:v>
                </c:pt>
                <c:pt idx="10">
                  <c:v>86.587999999999994</c:v>
                </c:pt>
                <c:pt idx="11">
                  <c:v>85.234999999999999</c:v>
                </c:pt>
                <c:pt idx="12">
                  <c:v>83.872</c:v>
                </c:pt>
                <c:pt idx="13">
                  <c:v>80.144000000000005</c:v>
                </c:pt>
                <c:pt idx="14">
                  <c:v>77.814999999999998</c:v>
                </c:pt>
                <c:pt idx="15">
                  <c:v>76.408000000000001</c:v>
                </c:pt>
                <c:pt idx="16">
                  <c:v>74.034999999999997</c:v>
                </c:pt>
                <c:pt idx="17">
                  <c:v>72.599000000000004</c:v>
                </c:pt>
                <c:pt idx="18">
                  <c:v>71.638000000000005</c:v>
                </c:pt>
                <c:pt idx="19">
                  <c:v>70.185000000000002</c:v>
                </c:pt>
                <c:pt idx="20">
                  <c:v>67.239999999999995</c:v>
                </c:pt>
                <c:pt idx="21">
                  <c:v>65.061999999999998</c:v>
                </c:pt>
                <c:pt idx="22">
                  <c:v>64.515000000000001</c:v>
                </c:pt>
                <c:pt idx="23">
                  <c:v>62.875</c:v>
                </c:pt>
                <c:pt idx="24">
                  <c:v>60.668999999999997</c:v>
                </c:pt>
                <c:pt idx="25">
                  <c:v>59.518000000000001</c:v>
                </c:pt>
                <c:pt idx="26">
                  <c:v>58.334000000000003</c:v>
                </c:pt>
                <c:pt idx="27">
                  <c:v>56.534999999999997</c:v>
                </c:pt>
                <c:pt idx="28">
                  <c:v>55.326000000000001</c:v>
                </c:pt>
                <c:pt idx="29">
                  <c:v>54.697000000000003</c:v>
                </c:pt>
                <c:pt idx="30">
                  <c:v>54.037999999999997</c:v>
                </c:pt>
                <c:pt idx="31">
                  <c:v>52.695999999999998</c:v>
                </c:pt>
                <c:pt idx="32">
                  <c:v>52.02</c:v>
                </c:pt>
                <c:pt idx="33">
                  <c:v>49.901000000000003</c:v>
                </c:pt>
                <c:pt idx="34">
                  <c:v>47.762999999999998</c:v>
                </c:pt>
                <c:pt idx="35">
                  <c:v>47.039000000000001</c:v>
                </c:pt>
                <c:pt idx="36">
                  <c:v>44.832999999999998</c:v>
                </c:pt>
                <c:pt idx="37">
                  <c:v>43.987000000000002</c:v>
                </c:pt>
                <c:pt idx="38">
                  <c:v>41.448999999999998</c:v>
                </c:pt>
                <c:pt idx="39">
                  <c:v>41.448999999999998</c:v>
                </c:pt>
                <c:pt idx="40">
                  <c:v>40.548000000000002</c:v>
                </c:pt>
                <c:pt idx="41">
                  <c:v>39.421999999999997</c:v>
                </c:pt>
                <c:pt idx="42">
                  <c:v>39.421999999999997</c:v>
                </c:pt>
                <c:pt idx="43">
                  <c:v>38.295000000000002</c:v>
                </c:pt>
                <c:pt idx="44">
                  <c:v>34.545000000000002</c:v>
                </c:pt>
              </c:numCache>
            </c:numRef>
          </c:yVal>
          <c:smooth val="0"/>
        </c:ser>
        <c:dLbls>
          <c:showLegendKey val="0"/>
          <c:showVal val="0"/>
          <c:showCatName val="0"/>
          <c:showSerName val="0"/>
          <c:showPercent val="0"/>
          <c:showBubbleSize val="0"/>
        </c:dLbls>
        <c:axId val="709474104"/>
        <c:axId val="709473712"/>
      </c:scatterChart>
      <c:valAx>
        <c:axId val="709474104"/>
        <c:scaling>
          <c:orientation val="minMax"/>
          <c:max val="11"/>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709473712"/>
        <c:crosses val="autoZero"/>
        <c:crossBetween val="midCat"/>
        <c:majorUnit val="1"/>
      </c:valAx>
      <c:valAx>
        <c:axId val="709473712"/>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709474104"/>
        <c:crosses val="autoZero"/>
        <c:crossBetween val="midCat"/>
        <c:majorUnit val="25"/>
      </c:valAx>
      <c:spPr>
        <a:solidFill>
          <a:schemeClr val="bg2"/>
        </a:solidFill>
        <a:ln>
          <a:solidFill>
            <a:schemeClr val="tx1"/>
          </a:solidFill>
        </a:ln>
      </c:spPr>
    </c:plotArea>
    <c:legend>
      <c:legendPos val="r"/>
      <c:layout>
        <c:manualLayout>
          <c:xMode val="edge"/>
          <c:yMode val="edge"/>
          <c:x val="0.10602501567834996"/>
          <c:y val="0.61236876640419946"/>
          <c:w val="0.58278029405616338"/>
          <c:h val="0.24515811531623091"/>
        </c:manualLayout>
      </c:layout>
      <c:overlay val="1"/>
      <c:spPr>
        <a:solidFill>
          <a:schemeClr val="bg2"/>
        </a:solidFill>
        <a:ln>
          <a:solidFill>
            <a:schemeClr val="tx1"/>
          </a:solidFill>
        </a:ln>
      </c:spPr>
      <c:txPr>
        <a:bodyPr/>
        <a:lstStyle/>
        <a:p>
          <a:pPr>
            <a:defRPr sz="12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3.3590508847684365E-2"/>
          <c:w val="0.87737962511323264"/>
          <c:h val="0.81097248619784601"/>
        </c:manualLayout>
      </c:layout>
      <c:scatterChart>
        <c:scatterStyle val="smoothMarker"/>
        <c:varyColors val="0"/>
        <c:ser>
          <c:idx val="0"/>
          <c:order val="0"/>
          <c:tx>
            <c:strRef>
              <c:f>Sheet1!$B$1</c:f>
              <c:strCache>
                <c:ptCount val="1"/>
                <c:pt idx="0">
                  <c:v>Tacrolimus + MMF/MPA use at discharge and 1 year (N=1,800)</c:v>
                </c:pt>
              </c:strCache>
            </c:strRef>
          </c:tx>
          <c:spPr>
            <a:ln w="41275">
              <a:solidFill>
                <a:srgbClr val="00FF00"/>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Sheet1!$B$2:$B$46</c:f>
              <c:numCache>
                <c:formatCode>General</c:formatCode>
                <c:ptCount val="45"/>
                <c:pt idx="0">
                  <c:v>100</c:v>
                </c:pt>
                <c:pt idx="1">
                  <c:v>100</c:v>
                </c:pt>
                <c:pt idx="2">
                  <c:v>100</c:v>
                </c:pt>
                <c:pt idx="3">
                  <c:v>100</c:v>
                </c:pt>
                <c:pt idx="4">
                  <c:v>100</c:v>
                </c:pt>
                <c:pt idx="5">
                  <c:v>97.981999999999999</c:v>
                </c:pt>
                <c:pt idx="6">
                  <c:v>96.010999999999996</c:v>
                </c:pt>
                <c:pt idx="7">
                  <c:v>93.971999999999994</c:v>
                </c:pt>
                <c:pt idx="8">
                  <c:v>92.075000000000003</c:v>
                </c:pt>
                <c:pt idx="9">
                  <c:v>89.409000000000006</c:v>
                </c:pt>
                <c:pt idx="10">
                  <c:v>87.495000000000005</c:v>
                </c:pt>
                <c:pt idx="11">
                  <c:v>85.373999999999995</c:v>
                </c:pt>
                <c:pt idx="12">
                  <c:v>83.126999999999995</c:v>
                </c:pt>
                <c:pt idx="13">
                  <c:v>80.775000000000006</c:v>
                </c:pt>
                <c:pt idx="14">
                  <c:v>79.147999999999996</c:v>
                </c:pt>
                <c:pt idx="15">
                  <c:v>77.353999999999999</c:v>
                </c:pt>
                <c:pt idx="16">
                  <c:v>75.244</c:v>
                </c:pt>
                <c:pt idx="17">
                  <c:v>73.141000000000005</c:v>
                </c:pt>
                <c:pt idx="18">
                  <c:v>70.823999999999998</c:v>
                </c:pt>
                <c:pt idx="19">
                  <c:v>68.566999999999993</c:v>
                </c:pt>
                <c:pt idx="20">
                  <c:v>65.596000000000004</c:v>
                </c:pt>
                <c:pt idx="21">
                  <c:v>63.81</c:v>
                </c:pt>
                <c:pt idx="22">
                  <c:v>61.655000000000001</c:v>
                </c:pt>
                <c:pt idx="23">
                  <c:v>59.347999999999999</c:v>
                </c:pt>
                <c:pt idx="24">
                  <c:v>57.052</c:v>
                </c:pt>
                <c:pt idx="25">
                  <c:v>54.686</c:v>
                </c:pt>
                <c:pt idx="26">
                  <c:v>52.426000000000002</c:v>
                </c:pt>
                <c:pt idx="27">
                  <c:v>51.423999999999999</c:v>
                </c:pt>
                <c:pt idx="28">
                  <c:v>49.929000000000002</c:v>
                </c:pt>
                <c:pt idx="29">
                  <c:v>48.063000000000002</c:v>
                </c:pt>
                <c:pt idx="30">
                  <c:v>46.866999999999997</c:v>
                </c:pt>
                <c:pt idx="31">
                  <c:v>45.122</c:v>
                </c:pt>
                <c:pt idx="32">
                  <c:v>44.024000000000001</c:v>
                </c:pt>
                <c:pt idx="33">
                  <c:v>42.186</c:v>
                </c:pt>
                <c:pt idx="34">
                  <c:v>40.941000000000003</c:v>
                </c:pt>
                <c:pt idx="35">
                  <c:v>38.81</c:v>
                </c:pt>
                <c:pt idx="36">
                  <c:v>37.466999999999999</c:v>
                </c:pt>
                <c:pt idx="37">
                  <c:v>35.771000000000001</c:v>
                </c:pt>
                <c:pt idx="38">
                  <c:v>34.329000000000001</c:v>
                </c:pt>
                <c:pt idx="39">
                  <c:v>33.747</c:v>
                </c:pt>
                <c:pt idx="40">
                  <c:v>33.136000000000003</c:v>
                </c:pt>
                <c:pt idx="41">
                  <c:v>32.735999999999997</c:v>
                </c:pt>
                <c:pt idx="42">
                  <c:v>31.109000000000002</c:v>
                </c:pt>
                <c:pt idx="43">
                  <c:v>29.391999999999999</c:v>
                </c:pt>
                <c:pt idx="44">
                  <c:v>27.471</c:v>
                </c:pt>
              </c:numCache>
            </c:numRef>
          </c:yVal>
          <c:smooth val="0"/>
        </c:ser>
        <c:ser>
          <c:idx val="1"/>
          <c:order val="1"/>
          <c:tx>
            <c:strRef>
              <c:f>Sheet1!$C$1</c:f>
              <c:strCache>
                <c:ptCount val="1"/>
                <c:pt idx="0">
                  <c:v>Tacrolimus + AZA use at discharge and 1 year (N=497)</c:v>
                </c:pt>
              </c:strCache>
            </c:strRef>
          </c:tx>
          <c:spPr>
            <a:ln w="41275">
              <a:solidFill>
                <a:srgbClr val="FFFF00"/>
              </a:solidFill>
              <a:prstDash val="solid"/>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Sheet1!$C$2:$C$46</c:f>
              <c:numCache>
                <c:formatCode>General</c:formatCode>
                <c:ptCount val="45"/>
                <c:pt idx="0">
                  <c:v>100</c:v>
                </c:pt>
                <c:pt idx="1">
                  <c:v>100</c:v>
                </c:pt>
                <c:pt idx="2">
                  <c:v>100</c:v>
                </c:pt>
                <c:pt idx="3">
                  <c:v>100</c:v>
                </c:pt>
                <c:pt idx="4">
                  <c:v>100</c:v>
                </c:pt>
                <c:pt idx="5">
                  <c:v>98.567999999999998</c:v>
                </c:pt>
                <c:pt idx="6">
                  <c:v>96.727000000000004</c:v>
                </c:pt>
                <c:pt idx="7">
                  <c:v>95.491</c:v>
                </c:pt>
                <c:pt idx="8">
                  <c:v>94.66</c:v>
                </c:pt>
                <c:pt idx="9">
                  <c:v>92.953000000000003</c:v>
                </c:pt>
                <c:pt idx="10">
                  <c:v>91.667000000000002</c:v>
                </c:pt>
                <c:pt idx="11">
                  <c:v>89.516999999999996</c:v>
                </c:pt>
                <c:pt idx="12">
                  <c:v>89.084999999999994</c:v>
                </c:pt>
                <c:pt idx="13">
                  <c:v>87.037999999999997</c:v>
                </c:pt>
                <c:pt idx="14">
                  <c:v>85.885999999999996</c:v>
                </c:pt>
                <c:pt idx="15">
                  <c:v>84.042000000000002</c:v>
                </c:pt>
                <c:pt idx="16">
                  <c:v>82.638000000000005</c:v>
                </c:pt>
                <c:pt idx="17">
                  <c:v>81.409000000000006</c:v>
                </c:pt>
                <c:pt idx="18">
                  <c:v>78.933999999999997</c:v>
                </c:pt>
                <c:pt idx="19">
                  <c:v>76.692999999999998</c:v>
                </c:pt>
                <c:pt idx="20">
                  <c:v>73.921999999999997</c:v>
                </c:pt>
                <c:pt idx="21">
                  <c:v>73.114999999999995</c:v>
                </c:pt>
                <c:pt idx="22">
                  <c:v>71.495999999999995</c:v>
                </c:pt>
                <c:pt idx="23">
                  <c:v>69.316000000000003</c:v>
                </c:pt>
                <c:pt idx="24">
                  <c:v>66.781999999999996</c:v>
                </c:pt>
                <c:pt idx="25">
                  <c:v>65.216999999999999</c:v>
                </c:pt>
                <c:pt idx="26">
                  <c:v>62.381</c:v>
                </c:pt>
                <c:pt idx="27">
                  <c:v>60.154000000000003</c:v>
                </c:pt>
                <c:pt idx="28">
                  <c:v>58.523000000000003</c:v>
                </c:pt>
                <c:pt idx="29">
                  <c:v>56.625</c:v>
                </c:pt>
                <c:pt idx="30">
                  <c:v>53.965000000000003</c:v>
                </c:pt>
                <c:pt idx="31">
                  <c:v>52.42</c:v>
                </c:pt>
                <c:pt idx="32">
                  <c:v>52.42</c:v>
                </c:pt>
                <c:pt idx="33">
                  <c:v>50.018000000000001</c:v>
                </c:pt>
                <c:pt idx="34">
                  <c:v>48.015999999999998</c:v>
                </c:pt>
                <c:pt idx="35">
                  <c:v>45.988999999999997</c:v>
                </c:pt>
                <c:pt idx="36">
                  <c:v>45.454000000000001</c:v>
                </c:pt>
                <c:pt idx="37">
                  <c:v>42.067</c:v>
                </c:pt>
                <c:pt idx="38">
                  <c:v>40.899000000000001</c:v>
                </c:pt>
                <c:pt idx="39">
                  <c:v>40.279000000000003</c:v>
                </c:pt>
                <c:pt idx="40">
                  <c:v>38.171999999999997</c:v>
                </c:pt>
                <c:pt idx="41">
                  <c:v>35.475000000000001</c:v>
                </c:pt>
                <c:pt idx="42">
                  <c:v>35.475000000000001</c:v>
                </c:pt>
                <c:pt idx="43">
                  <c:v>34.460999999999999</c:v>
                </c:pt>
                <c:pt idx="44">
                  <c:v>33.229999999999997</c:v>
                </c:pt>
              </c:numCache>
            </c:numRef>
          </c:yVal>
          <c:smooth val="0"/>
        </c:ser>
        <c:ser>
          <c:idx val="2"/>
          <c:order val="2"/>
          <c:tx>
            <c:strRef>
              <c:f>Sheet1!$D$1</c:f>
              <c:strCache>
                <c:ptCount val="1"/>
                <c:pt idx="0">
                  <c:v>Cyclosporine + MMF/MPA use at discharge and 1 year (N=86)</c:v>
                </c:pt>
              </c:strCache>
            </c:strRef>
          </c:tx>
          <c:spPr>
            <a:ln w="41275">
              <a:solidFill>
                <a:srgbClr val="00FFFF"/>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Sheet1!$D$2:$D$46</c:f>
              <c:numCache>
                <c:formatCode>General</c:formatCode>
                <c:ptCount val="45"/>
                <c:pt idx="0">
                  <c:v>100</c:v>
                </c:pt>
                <c:pt idx="1">
                  <c:v>100</c:v>
                </c:pt>
                <c:pt idx="2">
                  <c:v>100</c:v>
                </c:pt>
                <c:pt idx="3">
                  <c:v>100</c:v>
                </c:pt>
                <c:pt idx="4">
                  <c:v>100</c:v>
                </c:pt>
                <c:pt idx="5">
                  <c:v>98.837000000000003</c:v>
                </c:pt>
                <c:pt idx="6">
                  <c:v>96.512</c:v>
                </c:pt>
                <c:pt idx="7">
                  <c:v>93.022999999999996</c:v>
                </c:pt>
                <c:pt idx="8">
                  <c:v>89.474000000000004</c:v>
                </c:pt>
                <c:pt idx="9">
                  <c:v>89.474000000000004</c:v>
                </c:pt>
                <c:pt idx="10">
                  <c:v>85.796999999999997</c:v>
                </c:pt>
                <c:pt idx="11">
                  <c:v>85.796999999999997</c:v>
                </c:pt>
                <c:pt idx="12">
                  <c:v>84.570999999999998</c:v>
                </c:pt>
                <c:pt idx="13">
                  <c:v>83.326999999999998</c:v>
                </c:pt>
                <c:pt idx="14">
                  <c:v>79.596000000000004</c:v>
                </c:pt>
                <c:pt idx="15">
                  <c:v>78.352999999999994</c:v>
                </c:pt>
                <c:pt idx="16">
                  <c:v>74.620999999999995</c:v>
                </c:pt>
                <c:pt idx="17">
                  <c:v>71.932000000000002</c:v>
                </c:pt>
                <c:pt idx="18">
                  <c:v>71.932000000000002</c:v>
                </c:pt>
                <c:pt idx="19">
                  <c:v>67.86</c:v>
                </c:pt>
                <c:pt idx="20">
                  <c:v>65.146000000000001</c:v>
                </c:pt>
                <c:pt idx="21">
                  <c:v>65.146000000000001</c:v>
                </c:pt>
                <c:pt idx="22">
                  <c:v>62.313000000000002</c:v>
                </c:pt>
                <c:pt idx="23">
                  <c:v>59.481000000000002</c:v>
                </c:pt>
                <c:pt idx="24">
                  <c:v>58.03</c:v>
                </c:pt>
                <c:pt idx="25">
                  <c:v>46.125999999999998</c:v>
                </c:pt>
                <c:pt idx="26">
                  <c:v>44.639000000000003</c:v>
                </c:pt>
                <c:pt idx="27">
                  <c:v>43.151000000000003</c:v>
                </c:pt>
                <c:pt idx="28">
                  <c:v>40.009</c:v>
                </c:pt>
                <c:pt idx="29">
                  <c:v>38.270000000000003</c:v>
                </c:pt>
                <c:pt idx="30">
                  <c:v>36.53</c:v>
                </c:pt>
                <c:pt idx="31">
                  <c:v>34.790999999999997</c:v>
                </c:pt>
                <c:pt idx="32">
                  <c:v>34.790999999999997</c:v>
                </c:pt>
                <c:pt idx="33">
                  <c:v>34.790999999999997</c:v>
                </c:pt>
                <c:pt idx="34">
                  <c:v>34.790999999999997</c:v>
                </c:pt>
                <c:pt idx="35">
                  <c:v>31.128</c:v>
                </c:pt>
                <c:pt idx="36">
                  <c:v>29.297000000000001</c:v>
                </c:pt>
                <c:pt idx="37">
                  <c:v>29.297000000000001</c:v>
                </c:pt>
                <c:pt idx="38">
                  <c:v>23.437999999999999</c:v>
                </c:pt>
                <c:pt idx="39">
                  <c:v>23.437999999999999</c:v>
                </c:pt>
                <c:pt idx="40">
                  <c:v>21.484999999999999</c:v>
                </c:pt>
                <c:pt idx="41">
                  <c:v>#N/A</c:v>
                </c:pt>
                <c:pt idx="42">
                  <c:v>#N/A</c:v>
                </c:pt>
                <c:pt idx="43">
                  <c:v>#N/A</c:v>
                </c:pt>
                <c:pt idx="44">
                  <c:v>#N/A</c:v>
                </c:pt>
              </c:numCache>
            </c:numRef>
          </c:yVal>
          <c:smooth val="0"/>
        </c:ser>
        <c:ser>
          <c:idx val="3"/>
          <c:order val="3"/>
          <c:tx>
            <c:strRef>
              <c:f>Sheet1!$E$1</c:f>
              <c:strCache>
                <c:ptCount val="1"/>
                <c:pt idx="0">
                  <c:v>Cyclosporine + AZA use at discharge and 1 year (N=76)</c:v>
                </c:pt>
              </c:strCache>
            </c:strRef>
          </c:tx>
          <c:spPr>
            <a:ln w="41275">
              <a:solidFill>
                <a:srgbClr val="FF00FF"/>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Sheet1!$E$2:$E$46</c:f>
              <c:numCache>
                <c:formatCode>General</c:formatCode>
                <c:ptCount val="45"/>
                <c:pt idx="0">
                  <c:v>100</c:v>
                </c:pt>
                <c:pt idx="1">
                  <c:v>100</c:v>
                </c:pt>
                <c:pt idx="2">
                  <c:v>100</c:v>
                </c:pt>
                <c:pt idx="3">
                  <c:v>100</c:v>
                </c:pt>
                <c:pt idx="4">
                  <c:v>100</c:v>
                </c:pt>
                <c:pt idx="5">
                  <c:v>100</c:v>
                </c:pt>
                <c:pt idx="6">
                  <c:v>94.736999999999995</c:v>
                </c:pt>
                <c:pt idx="7">
                  <c:v>93.421000000000006</c:v>
                </c:pt>
                <c:pt idx="8">
                  <c:v>90.751999999999995</c:v>
                </c:pt>
                <c:pt idx="9">
                  <c:v>88.043000000000006</c:v>
                </c:pt>
                <c:pt idx="10">
                  <c:v>82.625</c:v>
                </c:pt>
                <c:pt idx="11">
                  <c:v>82.625</c:v>
                </c:pt>
                <c:pt idx="12">
                  <c:v>81.248000000000005</c:v>
                </c:pt>
                <c:pt idx="13">
                  <c:v>78.397000000000006</c:v>
                </c:pt>
                <c:pt idx="14">
                  <c:v>76.971999999999994</c:v>
                </c:pt>
                <c:pt idx="15">
                  <c:v>75.546000000000006</c:v>
                </c:pt>
                <c:pt idx="16">
                  <c:v>74.093000000000004</c:v>
                </c:pt>
                <c:pt idx="17">
                  <c:v>72.641000000000005</c:v>
                </c:pt>
                <c:pt idx="18">
                  <c:v>71.188000000000002</c:v>
                </c:pt>
                <c:pt idx="19">
                  <c:v>69.704999999999998</c:v>
                </c:pt>
                <c:pt idx="20">
                  <c:v>66.674000000000007</c:v>
                </c:pt>
                <c:pt idx="21">
                  <c:v>66.674000000000007</c:v>
                </c:pt>
                <c:pt idx="22">
                  <c:v>65.007000000000005</c:v>
                </c:pt>
                <c:pt idx="23">
                  <c:v>61.673000000000002</c:v>
                </c:pt>
                <c:pt idx="24">
                  <c:v>59.96</c:v>
                </c:pt>
                <c:pt idx="25">
                  <c:v>59.96</c:v>
                </c:pt>
                <c:pt idx="26">
                  <c:v>58.143000000000001</c:v>
                </c:pt>
                <c:pt idx="27">
                  <c:v>56.326000000000001</c:v>
                </c:pt>
                <c:pt idx="28">
                  <c:v>56.326000000000001</c:v>
                </c:pt>
                <c:pt idx="29">
                  <c:v>56.326000000000001</c:v>
                </c:pt>
                <c:pt idx="30">
                  <c:v>56.326000000000001</c:v>
                </c:pt>
                <c:pt idx="31">
                  <c:v>52.442</c:v>
                </c:pt>
                <c:pt idx="32">
                  <c:v>52.442</c:v>
                </c:pt>
                <c:pt idx="33">
                  <c:v>50.424999999999997</c:v>
                </c:pt>
                <c:pt idx="34">
                  <c:v>46.390999999999998</c:v>
                </c:pt>
                <c:pt idx="35">
                  <c:v>46.390999999999998</c:v>
                </c:pt>
                <c:pt idx="36">
                  <c:v>42.173000000000002</c:v>
                </c:pt>
                <c:pt idx="37">
                  <c:v>42.173000000000002</c:v>
                </c:pt>
                <c:pt idx="38">
                  <c:v>39.83</c:v>
                </c:pt>
                <c:pt idx="39">
                  <c:v>39.83</c:v>
                </c:pt>
                <c:pt idx="40">
                  <c:v>36.984999999999999</c:v>
                </c:pt>
                <c:pt idx="41">
                  <c:v>#N/A</c:v>
                </c:pt>
                <c:pt idx="42">
                  <c:v>#N/A</c:v>
                </c:pt>
                <c:pt idx="43">
                  <c:v>#N/A</c:v>
                </c:pt>
                <c:pt idx="44">
                  <c:v>#N/A</c:v>
                </c:pt>
              </c:numCache>
            </c:numRef>
          </c:yVal>
          <c:smooth val="0"/>
        </c:ser>
        <c:dLbls>
          <c:showLegendKey val="0"/>
          <c:showVal val="0"/>
          <c:showCatName val="0"/>
          <c:showSerName val="0"/>
          <c:showPercent val="0"/>
          <c:showBubbleSize val="0"/>
        </c:dLbls>
        <c:axId val="709472928"/>
        <c:axId val="709472536"/>
      </c:scatterChart>
      <c:valAx>
        <c:axId val="709472928"/>
        <c:scaling>
          <c:orientation val="minMax"/>
          <c:max val="11"/>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709472536"/>
        <c:crosses val="autoZero"/>
        <c:crossBetween val="midCat"/>
        <c:majorUnit val="1"/>
      </c:valAx>
      <c:valAx>
        <c:axId val="709472536"/>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709472928"/>
        <c:crosses val="autoZero"/>
        <c:crossBetween val="midCat"/>
        <c:majorUnit val="25"/>
      </c:valAx>
      <c:spPr>
        <a:solidFill>
          <a:schemeClr val="bg2"/>
        </a:solidFill>
        <a:ln>
          <a:solidFill>
            <a:schemeClr val="tx1"/>
          </a:solidFill>
        </a:ln>
      </c:spPr>
    </c:plotArea>
    <c:legend>
      <c:legendPos val="r"/>
      <c:layout>
        <c:manualLayout>
          <c:xMode val="edge"/>
          <c:yMode val="edge"/>
          <c:x val="0.10602501567834996"/>
          <c:y val="0.58585776993393068"/>
          <c:w val="0.59162985157828718"/>
          <c:h val="0.24163566838627931"/>
        </c:manualLayout>
      </c:layout>
      <c:overlay val="1"/>
      <c:spPr>
        <a:solidFill>
          <a:schemeClr val="bg2"/>
        </a:solidFill>
        <a:ln>
          <a:solidFill>
            <a:schemeClr val="tx1"/>
          </a:solidFill>
        </a:ln>
      </c:spPr>
      <c:txPr>
        <a:bodyPr/>
        <a:lstStyle/>
        <a:p>
          <a:pPr>
            <a:defRPr sz="12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3.3590508847684365E-2"/>
          <c:w val="0.88820070610642698"/>
          <c:h val="0.81097248619784601"/>
        </c:manualLayout>
      </c:layout>
      <c:scatterChart>
        <c:scatterStyle val="smoothMarker"/>
        <c:varyColors val="0"/>
        <c:ser>
          <c:idx val="0"/>
          <c:order val="0"/>
          <c:tx>
            <c:strRef>
              <c:f>Sheet1!$B$1</c:f>
              <c:strCache>
                <c:ptCount val="1"/>
                <c:pt idx="0">
                  <c:v>Tacrolimus + MMF/MPA use at discharge and 1 year (N=2,632)</c:v>
                </c:pt>
              </c:strCache>
            </c:strRef>
          </c:tx>
          <c:spPr>
            <a:ln w="41275">
              <a:solidFill>
                <a:srgbClr val="00FF00"/>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Sheet1!$B$2:$B$46</c:f>
              <c:numCache>
                <c:formatCode>General</c:formatCode>
                <c:ptCount val="45"/>
                <c:pt idx="0">
                  <c:v>100</c:v>
                </c:pt>
                <c:pt idx="1">
                  <c:v>100</c:v>
                </c:pt>
                <c:pt idx="2">
                  <c:v>100</c:v>
                </c:pt>
                <c:pt idx="3">
                  <c:v>100</c:v>
                </c:pt>
                <c:pt idx="4">
                  <c:v>100</c:v>
                </c:pt>
                <c:pt idx="5">
                  <c:v>98.084000000000003</c:v>
                </c:pt>
                <c:pt idx="6">
                  <c:v>95.709000000000003</c:v>
                </c:pt>
                <c:pt idx="7">
                  <c:v>93.444000000000003</c:v>
                </c:pt>
                <c:pt idx="8">
                  <c:v>91.338999999999999</c:v>
                </c:pt>
                <c:pt idx="9">
                  <c:v>88.959000000000003</c:v>
                </c:pt>
                <c:pt idx="10">
                  <c:v>86.289000000000001</c:v>
                </c:pt>
                <c:pt idx="11">
                  <c:v>83.41</c:v>
                </c:pt>
                <c:pt idx="12">
                  <c:v>81.569000000000003</c:v>
                </c:pt>
                <c:pt idx="13">
                  <c:v>78.671000000000006</c:v>
                </c:pt>
                <c:pt idx="14">
                  <c:v>76.472999999999999</c:v>
                </c:pt>
                <c:pt idx="15">
                  <c:v>74.308000000000007</c:v>
                </c:pt>
                <c:pt idx="16">
                  <c:v>73.123999999999995</c:v>
                </c:pt>
                <c:pt idx="17">
                  <c:v>70.885999999999996</c:v>
                </c:pt>
                <c:pt idx="18">
                  <c:v>68.748999999999995</c:v>
                </c:pt>
                <c:pt idx="19">
                  <c:v>66.754000000000005</c:v>
                </c:pt>
                <c:pt idx="20">
                  <c:v>64.197000000000003</c:v>
                </c:pt>
                <c:pt idx="21">
                  <c:v>62.652000000000001</c:v>
                </c:pt>
                <c:pt idx="22">
                  <c:v>60.966000000000001</c:v>
                </c:pt>
                <c:pt idx="23">
                  <c:v>59.558999999999997</c:v>
                </c:pt>
                <c:pt idx="24">
                  <c:v>57.436999999999998</c:v>
                </c:pt>
                <c:pt idx="25">
                  <c:v>55.853000000000002</c:v>
                </c:pt>
                <c:pt idx="26">
                  <c:v>53.473999999999997</c:v>
                </c:pt>
                <c:pt idx="27">
                  <c:v>51.807000000000002</c:v>
                </c:pt>
                <c:pt idx="28">
                  <c:v>50.183999999999997</c:v>
                </c:pt>
                <c:pt idx="29">
                  <c:v>48.798000000000002</c:v>
                </c:pt>
                <c:pt idx="30">
                  <c:v>46.424999999999997</c:v>
                </c:pt>
                <c:pt idx="31">
                  <c:v>44.817999999999998</c:v>
                </c:pt>
                <c:pt idx="32">
                  <c:v>43.259</c:v>
                </c:pt>
                <c:pt idx="33">
                  <c:v>41.801000000000002</c:v>
                </c:pt>
                <c:pt idx="34">
                  <c:v>40.072000000000003</c:v>
                </c:pt>
                <c:pt idx="35">
                  <c:v>38.981000000000002</c:v>
                </c:pt>
                <c:pt idx="36">
                  <c:v>37.512</c:v>
                </c:pt>
                <c:pt idx="37">
                  <c:v>36.228999999999999</c:v>
                </c:pt>
                <c:pt idx="38">
                  <c:v>33.228000000000002</c:v>
                </c:pt>
                <c:pt idx="39">
                  <c:v>32.21</c:v>
                </c:pt>
                <c:pt idx="40">
                  <c:v>29.597999999999999</c:v>
                </c:pt>
                <c:pt idx="41">
                  <c:v>27.492999999999999</c:v>
                </c:pt>
                <c:pt idx="42">
                  <c:v>26.931000000000001</c:v>
                </c:pt>
                <c:pt idx="43">
                  <c:v>26.931000000000001</c:v>
                </c:pt>
                <c:pt idx="44">
                  <c:v>25.103999999999999</c:v>
                </c:pt>
              </c:numCache>
            </c:numRef>
          </c:yVal>
          <c:smooth val="0"/>
        </c:ser>
        <c:ser>
          <c:idx val="1"/>
          <c:order val="1"/>
          <c:tx>
            <c:strRef>
              <c:f>Sheet1!$C$1</c:f>
              <c:strCache>
                <c:ptCount val="1"/>
                <c:pt idx="0">
                  <c:v>Tacrolimus + AZA use at discharge and 1 year (N=559)</c:v>
                </c:pt>
              </c:strCache>
            </c:strRef>
          </c:tx>
          <c:spPr>
            <a:ln w="41275">
              <a:solidFill>
                <a:srgbClr val="FFFF00"/>
              </a:solidFill>
              <a:prstDash val="solid"/>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Sheet1!$C$2:$C$46</c:f>
              <c:numCache>
                <c:formatCode>General</c:formatCode>
                <c:ptCount val="45"/>
                <c:pt idx="0">
                  <c:v>100</c:v>
                </c:pt>
                <c:pt idx="1">
                  <c:v>100</c:v>
                </c:pt>
                <c:pt idx="2">
                  <c:v>100</c:v>
                </c:pt>
                <c:pt idx="3">
                  <c:v>100</c:v>
                </c:pt>
                <c:pt idx="4">
                  <c:v>100</c:v>
                </c:pt>
                <c:pt idx="5">
                  <c:v>99.278000000000006</c:v>
                </c:pt>
                <c:pt idx="6">
                  <c:v>97.29</c:v>
                </c:pt>
                <c:pt idx="7">
                  <c:v>96.198999999999998</c:v>
                </c:pt>
                <c:pt idx="8">
                  <c:v>94.183000000000007</c:v>
                </c:pt>
                <c:pt idx="9">
                  <c:v>92.46</c:v>
                </c:pt>
                <c:pt idx="10">
                  <c:v>89.171999999999997</c:v>
                </c:pt>
                <c:pt idx="11">
                  <c:v>87.423000000000002</c:v>
                </c:pt>
                <c:pt idx="12">
                  <c:v>84.852999999999994</c:v>
                </c:pt>
                <c:pt idx="13">
                  <c:v>82.319000000000003</c:v>
                </c:pt>
                <c:pt idx="14">
                  <c:v>80.394999999999996</c:v>
                </c:pt>
                <c:pt idx="15">
                  <c:v>78.456999999999994</c:v>
                </c:pt>
                <c:pt idx="16">
                  <c:v>77.573999999999998</c:v>
                </c:pt>
                <c:pt idx="17">
                  <c:v>75.149000000000001</c:v>
                </c:pt>
                <c:pt idx="18">
                  <c:v>73.424000000000007</c:v>
                </c:pt>
                <c:pt idx="19">
                  <c:v>71.441000000000003</c:v>
                </c:pt>
                <c:pt idx="20">
                  <c:v>69.662000000000006</c:v>
                </c:pt>
                <c:pt idx="21">
                  <c:v>68.296999999999997</c:v>
                </c:pt>
                <c:pt idx="22">
                  <c:v>66.912999999999997</c:v>
                </c:pt>
                <c:pt idx="23">
                  <c:v>64.951999999999998</c:v>
                </c:pt>
                <c:pt idx="24">
                  <c:v>63.439</c:v>
                </c:pt>
                <c:pt idx="25">
                  <c:v>62.372999999999998</c:v>
                </c:pt>
                <c:pt idx="26">
                  <c:v>60.930999999999997</c:v>
                </c:pt>
                <c:pt idx="27">
                  <c:v>59.488999999999997</c:v>
                </c:pt>
                <c:pt idx="28">
                  <c:v>57.195</c:v>
                </c:pt>
                <c:pt idx="29">
                  <c:v>55.055999999999997</c:v>
                </c:pt>
                <c:pt idx="30">
                  <c:v>52.021999999999998</c:v>
                </c:pt>
                <c:pt idx="31">
                  <c:v>50.706000000000003</c:v>
                </c:pt>
                <c:pt idx="32">
                  <c:v>50.237000000000002</c:v>
                </c:pt>
                <c:pt idx="33">
                  <c:v>48.231000000000002</c:v>
                </c:pt>
                <c:pt idx="34">
                  <c:v>47.718000000000004</c:v>
                </c:pt>
                <c:pt idx="35">
                  <c:v>47.198999999999998</c:v>
                </c:pt>
                <c:pt idx="36">
                  <c:v>44.972999999999999</c:v>
                </c:pt>
                <c:pt idx="37">
                  <c:v>42.247</c:v>
                </c:pt>
                <c:pt idx="38">
                  <c:v>42.247</c:v>
                </c:pt>
                <c:pt idx="39">
                  <c:v>40.762999999999998</c:v>
                </c:pt>
                <c:pt idx="40">
                  <c:v>39.978999999999999</c:v>
                </c:pt>
                <c:pt idx="41">
                  <c:v>38.802999999999997</c:v>
                </c:pt>
                <c:pt idx="42">
                  <c:v>38.802999999999997</c:v>
                </c:pt>
                <c:pt idx="43">
                  <c:v>38.802999999999997</c:v>
                </c:pt>
                <c:pt idx="44">
                  <c:v>38.802999999999997</c:v>
                </c:pt>
              </c:numCache>
            </c:numRef>
          </c:yVal>
          <c:smooth val="0"/>
        </c:ser>
        <c:ser>
          <c:idx val="2"/>
          <c:order val="2"/>
          <c:tx>
            <c:strRef>
              <c:f>Sheet1!$D$1</c:f>
              <c:strCache>
                <c:ptCount val="1"/>
                <c:pt idx="0">
                  <c:v>Cyclosporine + MMF/MPA use at discharge and 1 year (N=92)</c:v>
                </c:pt>
              </c:strCache>
            </c:strRef>
          </c:tx>
          <c:spPr>
            <a:ln w="41275">
              <a:solidFill>
                <a:srgbClr val="00FFFF"/>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Sheet1!$D$2:$D$46</c:f>
              <c:numCache>
                <c:formatCode>General</c:formatCode>
                <c:ptCount val="45"/>
                <c:pt idx="0">
                  <c:v>100</c:v>
                </c:pt>
                <c:pt idx="1">
                  <c:v>100</c:v>
                </c:pt>
                <c:pt idx="2">
                  <c:v>100</c:v>
                </c:pt>
                <c:pt idx="3">
                  <c:v>100</c:v>
                </c:pt>
                <c:pt idx="4">
                  <c:v>100</c:v>
                </c:pt>
                <c:pt idx="5">
                  <c:v>98.900999999999996</c:v>
                </c:pt>
                <c:pt idx="6">
                  <c:v>96.691000000000003</c:v>
                </c:pt>
                <c:pt idx="7">
                  <c:v>95.566000000000003</c:v>
                </c:pt>
                <c:pt idx="8">
                  <c:v>94.429000000000002</c:v>
                </c:pt>
                <c:pt idx="9">
                  <c:v>92.007000000000005</c:v>
                </c:pt>
                <c:pt idx="10">
                  <c:v>87.1</c:v>
                </c:pt>
                <c:pt idx="11">
                  <c:v>85.873000000000005</c:v>
                </c:pt>
                <c:pt idx="12">
                  <c:v>82.12</c:v>
                </c:pt>
                <c:pt idx="13">
                  <c:v>82.12</c:v>
                </c:pt>
                <c:pt idx="14">
                  <c:v>80.774000000000001</c:v>
                </c:pt>
                <c:pt idx="15">
                  <c:v>79.427999999999997</c:v>
                </c:pt>
                <c:pt idx="16">
                  <c:v>76.712000000000003</c:v>
                </c:pt>
                <c:pt idx="17">
                  <c:v>75.265000000000001</c:v>
                </c:pt>
                <c:pt idx="18">
                  <c:v>70.893000000000001</c:v>
                </c:pt>
                <c:pt idx="19">
                  <c:v>70.893000000000001</c:v>
                </c:pt>
                <c:pt idx="20">
                  <c:v>70.893000000000001</c:v>
                </c:pt>
                <c:pt idx="21">
                  <c:v>67.632000000000005</c:v>
                </c:pt>
                <c:pt idx="22">
                  <c:v>65.981999999999999</c:v>
                </c:pt>
                <c:pt idx="23">
                  <c:v>64.332999999999998</c:v>
                </c:pt>
                <c:pt idx="24">
                  <c:v>60.656999999999996</c:v>
                </c:pt>
                <c:pt idx="25">
                  <c:v>58.819000000000003</c:v>
                </c:pt>
                <c:pt idx="26">
                  <c:v>58.819000000000003</c:v>
                </c:pt>
                <c:pt idx="27">
                  <c:v>55.142000000000003</c:v>
                </c:pt>
                <c:pt idx="28">
                  <c:v>53.304000000000002</c:v>
                </c:pt>
                <c:pt idx="29">
                  <c:v>51.253999999999998</c:v>
                </c:pt>
                <c:pt idx="30">
                  <c:v>47.154000000000003</c:v>
                </c:pt>
                <c:pt idx="31">
                  <c:v>47.154000000000003</c:v>
                </c:pt>
                <c:pt idx="32">
                  <c:v>45.011000000000003</c:v>
                </c:pt>
                <c:pt idx="33">
                  <c:v>40.384</c:v>
                </c:pt>
                <c:pt idx="34">
                  <c:v>38.009</c:v>
                </c:pt>
                <c:pt idx="35">
                  <c:v>38.009</c:v>
                </c:pt>
                <c:pt idx="36">
                  <c:v>38.009</c:v>
                </c:pt>
                <c:pt idx="37">
                  <c:v>38.009</c:v>
                </c:pt>
                <c:pt idx="38">
                  <c:v>35.293999999999997</c:v>
                </c:pt>
                <c:pt idx="39">
                  <c:v>29.864000000000001</c:v>
                </c:pt>
                <c:pt idx="40">
                  <c:v>29.864000000000001</c:v>
                </c:pt>
                <c:pt idx="41">
                  <c:v>29.864000000000001</c:v>
                </c:pt>
                <c:pt idx="42">
                  <c:v>#N/A</c:v>
                </c:pt>
                <c:pt idx="43">
                  <c:v>#N/A</c:v>
                </c:pt>
                <c:pt idx="44">
                  <c:v>#N/A</c:v>
                </c:pt>
              </c:numCache>
            </c:numRef>
          </c:yVal>
          <c:smooth val="0"/>
        </c:ser>
        <c:ser>
          <c:idx val="3"/>
          <c:order val="3"/>
          <c:tx>
            <c:strRef>
              <c:f>Sheet1!$E$1</c:f>
              <c:strCache>
                <c:ptCount val="1"/>
                <c:pt idx="0">
                  <c:v>Cyclosporine + AZA use at discharge and 1 year (N=65)</c:v>
                </c:pt>
              </c:strCache>
            </c:strRef>
          </c:tx>
          <c:spPr>
            <a:ln w="41275">
              <a:solidFill>
                <a:srgbClr val="FF00FF"/>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Sheet1!$E$2:$E$46</c:f>
              <c:numCache>
                <c:formatCode>General</c:formatCode>
                <c:ptCount val="45"/>
                <c:pt idx="0">
                  <c:v>100</c:v>
                </c:pt>
                <c:pt idx="1">
                  <c:v>100</c:v>
                </c:pt>
                <c:pt idx="2">
                  <c:v>100</c:v>
                </c:pt>
                <c:pt idx="3">
                  <c:v>100</c:v>
                </c:pt>
                <c:pt idx="4">
                  <c:v>100</c:v>
                </c:pt>
                <c:pt idx="5">
                  <c:v>100</c:v>
                </c:pt>
                <c:pt idx="6">
                  <c:v>96.923000000000002</c:v>
                </c:pt>
                <c:pt idx="7">
                  <c:v>95.385000000000005</c:v>
                </c:pt>
                <c:pt idx="8">
                  <c:v>95.385000000000005</c:v>
                </c:pt>
                <c:pt idx="9">
                  <c:v>92.308000000000007</c:v>
                </c:pt>
                <c:pt idx="10">
                  <c:v>90.769000000000005</c:v>
                </c:pt>
                <c:pt idx="11">
                  <c:v>87.691999999999993</c:v>
                </c:pt>
                <c:pt idx="12">
                  <c:v>86.153999999999996</c:v>
                </c:pt>
                <c:pt idx="13">
                  <c:v>83.021000000000001</c:v>
                </c:pt>
                <c:pt idx="14">
                  <c:v>81.454999999999998</c:v>
                </c:pt>
                <c:pt idx="15">
                  <c:v>78.322000000000003</c:v>
                </c:pt>
                <c:pt idx="16">
                  <c:v>76.754999999999995</c:v>
                </c:pt>
                <c:pt idx="17">
                  <c:v>75.188999999999993</c:v>
                </c:pt>
                <c:pt idx="18">
                  <c:v>73.622</c:v>
                </c:pt>
                <c:pt idx="19">
                  <c:v>72.055999999999997</c:v>
                </c:pt>
                <c:pt idx="20">
                  <c:v>67.213999999999999</c:v>
                </c:pt>
                <c:pt idx="21">
                  <c:v>61.453000000000003</c:v>
                </c:pt>
                <c:pt idx="22">
                  <c:v>61.453000000000003</c:v>
                </c:pt>
                <c:pt idx="23">
                  <c:v>59.531999999999996</c:v>
                </c:pt>
                <c:pt idx="24">
                  <c:v>57.612000000000002</c:v>
                </c:pt>
                <c:pt idx="25">
                  <c:v>55.692</c:v>
                </c:pt>
                <c:pt idx="26">
                  <c:v>55.692</c:v>
                </c:pt>
                <c:pt idx="27">
                  <c:v>53.628999999999998</c:v>
                </c:pt>
                <c:pt idx="28">
                  <c:v>51.484000000000002</c:v>
                </c:pt>
                <c:pt idx="29">
                  <c:v>51.484000000000002</c:v>
                </c:pt>
                <c:pt idx="30">
                  <c:v>48.91</c:v>
                </c:pt>
                <c:pt idx="31">
                  <c:v>48.91</c:v>
                </c:pt>
                <c:pt idx="32">
                  <c:v>46.192</c:v>
                </c:pt>
                <c:pt idx="33">
                  <c:v>46.192</c:v>
                </c:pt>
                <c:pt idx="34">
                  <c:v>43.113</c:v>
                </c:pt>
                <c:pt idx="35">
                  <c:v>40.033000000000001</c:v>
                </c:pt>
                <c:pt idx="36">
                  <c:v>40.033000000000001</c:v>
                </c:pt>
                <c:pt idx="37">
                  <c:v>#N/A</c:v>
                </c:pt>
                <c:pt idx="38">
                  <c:v>#N/A</c:v>
                </c:pt>
                <c:pt idx="39">
                  <c:v>#N/A</c:v>
                </c:pt>
                <c:pt idx="40">
                  <c:v>#N/A</c:v>
                </c:pt>
                <c:pt idx="41">
                  <c:v>#N/A</c:v>
                </c:pt>
                <c:pt idx="42">
                  <c:v>#N/A</c:v>
                </c:pt>
                <c:pt idx="43">
                  <c:v>#N/A</c:v>
                </c:pt>
                <c:pt idx="44">
                  <c:v>#N/A</c:v>
                </c:pt>
              </c:numCache>
            </c:numRef>
          </c:yVal>
          <c:smooth val="0"/>
        </c:ser>
        <c:dLbls>
          <c:showLegendKey val="0"/>
          <c:showVal val="0"/>
          <c:showCatName val="0"/>
          <c:showSerName val="0"/>
          <c:showPercent val="0"/>
          <c:showBubbleSize val="0"/>
        </c:dLbls>
        <c:axId val="709471752"/>
        <c:axId val="709471360"/>
      </c:scatterChart>
      <c:valAx>
        <c:axId val="709471752"/>
        <c:scaling>
          <c:orientation val="minMax"/>
          <c:max val="11"/>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709471360"/>
        <c:crosses val="autoZero"/>
        <c:crossBetween val="midCat"/>
        <c:majorUnit val="1"/>
      </c:valAx>
      <c:valAx>
        <c:axId val="709471360"/>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709471752"/>
        <c:crosses val="autoZero"/>
        <c:crossBetween val="midCat"/>
        <c:majorUnit val="25"/>
      </c:valAx>
      <c:spPr>
        <a:solidFill>
          <a:schemeClr val="bg2"/>
        </a:solidFill>
        <a:ln>
          <a:solidFill>
            <a:schemeClr val="tx1"/>
          </a:solidFill>
        </a:ln>
      </c:spPr>
    </c:plotArea>
    <c:legend>
      <c:legendPos val="r"/>
      <c:layout>
        <c:manualLayout>
          <c:xMode val="edge"/>
          <c:yMode val="edge"/>
          <c:x val="0.10328038343033208"/>
          <c:y val="0.55137501131324107"/>
          <c:w val="0.57334075088440029"/>
          <c:h val="0.25887704769662412"/>
        </c:manualLayout>
      </c:layout>
      <c:overlay val="1"/>
      <c:spPr>
        <a:solidFill>
          <a:schemeClr val="bg2"/>
        </a:solidFill>
        <a:ln>
          <a:solidFill>
            <a:schemeClr val="tx1"/>
          </a:solidFill>
        </a:ln>
      </c:spPr>
      <c:txPr>
        <a:bodyPr/>
        <a:lstStyle/>
        <a:p>
          <a:pPr>
            <a:defRPr sz="12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6799293893573043E-2"/>
          <c:y val="3.3590508847684365E-2"/>
          <c:w val="0.88820070610642698"/>
          <c:h val="0.79373110688750115"/>
        </c:manualLayout>
      </c:layout>
      <c:scatterChart>
        <c:scatterStyle val="smoothMarker"/>
        <c:varyColors val="0"/>
        <c:ser>
          <c:idx val="0"/>
          <c:order val="0"/>
          <c:tx>
            <c:strRef>
              <c:f>Sheet1!$B$1</c:f>
              <c:strCache>
                <c:ptCount val="1"/>
                <c:pt idx="0">
                  <c:v>Tacrolimus + MMF/MPA use at discharge and 1 yearA (N=982)</c:v>
                </c:pt>
              </c:strCache>
            </c:strRef>
          </c:tx>
          <c:spPr>
            <a:ln w="41275">
              <a:solidFill>
                <a:srgbClr val="00FF00"/>
              </a:solidFill>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Sheet1!$B$2:$B$46</c:f>
              <c:numCache>
                <c:formatCode>General</c:formatCode>
                <c:ptCount val="45"/>
                <c:pt idx="0">
                  <c:v>100</c:v>
                </c:pt>
                <c:pt idx="1">
                  <c:v>100</c:v>
                </c:pt>
                <c:pt idx="2">
                  <c:v>100</c:v>
                </c:pt>
                <c:pt idx="3">
                  <c:v>100</c:v>
                </c:pt>
                <c:pt idx="4">
                  <c:v>100</c:v>
                </c:pt>
                <c:pt idx="5">
                  <c:v>97.804000000000002</c:v>
                </c:pt>
                <c:pt idx="6">
                  <c:v>96.331000000000003</c:v>
                </c:pt>
                <c:pt idx="7">
                  <c:v>94.956000000000003</c:v>
                </c:pt>
                <c:pt idx="8">
                  <c:v>93.334999999999994</c:v>
                </c:pt>
                <c:pt idx="9">
                  <c:v>91.195999999999998</c:v>
                </c:pt>
                <c:pt idx="10">
                  <c:v>88.873999999999995</c:v>
                </c:pt>
                <c:pt idx="11">
                  <c:v>87.019000000000005</c:v>
                </c:pt>
                <c:pt idx="12">
                  <c:v>84.600999999999999</c:v>
                </c:pt>
                <c:pt idx="13">
                  <c:v>81.578000000000003</c:v>
                </c:pt>
                <c:pt idx="14">
                  <c:v>79.536000000000001</c:v>
                </c:pt>
                <c:pt idx="15">
                  <c:v>78.057000000000002</c:v>
                </c:pt>
                <c:pt idx="16">
                  <c:v>76.793999999999997</c:v>
                </c:pt>
                <c:pt idx="17">
                  <c:v>74.832999999999998</c:v>
                </c:pt>
                <c:pt idx="18">
                  <c:v>74.275999999999996</c:v>
                </c:pt>
                <c:pt idx="19">
                  <c:v>73.337000000000003</c:v>
                </c:pt>
                <c:pt idx="20">
                  <c:v>71.757999999999996</c:v>
                </c:pt>
                <c:pt idx="21">
                  <c:v>71.078999999999994</c:v>
                </c:pt>
                <c:pt idx="22">
                  <c:v>69.923000000000002</c:v>
                </c:pt>
                <c:pt idx="23">
                  <c:v>68.278999999999996</c:v>
                </c:pt>
                <c:pt idx="24">
                  <c:v>66.576999999999998</c:v>
                </c:pt>
                <c:pt idx="25">
                  <c:v>66.037999999999997</c:v>
                </c:pt>
                <c:pt idx="26">
                  <c:v>64.88</c:v>
                </c:pt>
                <c:pt idx="27">
                  <c:v>64.575999999999993</c:v>
                </c:pt>
                <c:pt idx="28">
                  <c:v>63.311999999999998</c:v>
                </c:pt>
                <c:pt idx="29">
                  <c:v>62.539000000000001</c:v>
                </c:pt>
                <c:pt idx="30">
                  <c:v>61.337000000000003</c:v>
                </c:pt>
                <c:pt idx="31">
                  <c:v>60.53</c:v>
                </c:pt>
                <c:pt idx="32">
                  <c:v>60.106000000000002</c:v>
                </c:pt>
                <c:pt idx="33">
                  <c:v>59.633000000000003</c:v>
                </c:pt>
                <c:pt idx="34">
                  <c:v>59.155999999999999</c:v>
                </c:pt>
                <c:pt idx="35">
                  <c:v>58.173999999999999</c:v>
                </c:pt>
                <c:pt idx="36">
                  <c:v>56.6</c:v>
                </c:pt>
                <c:pt idx="37">
                  <c:v>55.201999999999998</c:v>
                </c:pt>
                <c:pt idx="38">
                  <c:v>54.475999999999999</c:v>
                </c:pt>
                <c:pt idx="39">
                  <c:v>53.74</c:v>
                </c:pt>
                <c:pt idx="40">
                  <c:v>53.74</c:v>
                </c:pt>
                <c:pt idx="41">
                  <c:v>52.572000000000003</c:v>
                </c:pt>
                <c:pt idx="42">
                  <c:v>48.308999999999997</c:v>
                </c:pt>
                <c:pt idx="43">
                  <c:v>46.887999999999998</c:v>
                </c:pt>
                <c:pt idx="44">
                  <c:v>46.887999999999998</c:v>
                </c:pt>
              </c:numCache>
            </c:numRef>
          </c:yVal>
          <c:smooth val="0"/>
        </c:ser>
        <c:ser>
          <c:idx val="1"/>
          <c:order val="1"/>
          <c:tx>
            <c:strRef>
              <c:f>Sheet1!$C$1</c:f>
              <c:strCache>
                <c:ptCount val="1"/>
                <c:pt idx="0">
                  <c:v>Tacrolimus + AZA use at discharge and 1 year (N=221)</c:v>
                </c:pt>
              </c:strCache>
            </c:strRef>
          </c:tx>
          <c:spPr>
            <a:ln w="41275">
              <a:solidFill>
                <a:srgbClr val="FFFF00"/>
              </a:solidFill>
              <a:prstDash val="solid"/>
            </a:ln>
          </c:spPr>
          <c:marker>
            <c:symbol val="none"/>
          </c:marker>
          <c:xVal>
            <c:numRef>
              <c:f>Sheet1!$A$2:$A$46</c:f>
              <c:numCache>
                <c:formatCode>General</c:formatCode>
                <c:ptCount val="45"/>
                <c:pt idx="0">
                  <c:v>0</c:v>
                </c:pt>
                <c:pt idx="1">
                  <c:v>0.25</c:v>
                </c:pt>
                <c:pt idx="2">
                  <c:v>0.5</c:v>
                </c:pt>
                <c:pt idx="3">
                  <c:v>0.75</c:v>
                </c:pt>
                <c:pt idx="4">
                  <c:v>1</c:v>
                </c:pt>
                <c:pt idx="5">
                  <c:v>1.25</c:v>
                </c:pt>
                <c:pt idx="6">
                  <c:v>1.5</c:v>
                </c:pt>
                <c:pt idx="7">
                  <c:v>1.75</c:v>
                </c:pt>
                <c:pt idx="8">
                  <c:v>2</c:v>
                </c:pt>
                <c:pt idx="9">
                  <c:v>2.25</c:v>
                </c:pt>
                <c:pt idx="10">
                  <c:v>2.5</c:v>
                </c:pt>
                <c:pt idx="11">
                  <c:v>2.75</c:v>
                </c:pt>
                <c:pt idx="12">
                  <c:v>3</c:v>
                </c:pt>
                <c:pt idx="13">
                  <c:v>3.25</c:v>
                </c:pt>
                <c:pt idx="14">
                  <c:v>3.5</c:v>
                </c:pt>
                <c:pt idx="15">
                  <c:v>3.75</c:v>
                </c:pt>
                <c:pt idx="16">
                  <c:v>4</c:v>
                </c:pt>
                <c:pt idx="17">
                  <c:v>4.25</c:v>
                </c:pt>
                <c:pt idx="18">
                  <c:v>4.5</c:v>
                </c:pt>
                <c:pt idx="19">
                  <c:v>4.75</c:v>
                </c:pt>
                <c:pt idx="20">
                  <c:v>5</c:v>
                </c:pt>
                <c:pt idx="21">
                  <c:v>5.25</c:v>
                </c:pt>
                <c:pt idx="22">
                  <c:v>5.5</c:v>
                </c:pt>
                <c:pt idx="23">
                  <c:v>5.75</c:v>
                </c:pt>
                <c:pt idx="24">
                  <c:v>6</c:v>
                </c:pt>
                <c:pt idx="25">
                  <c:v>6.25</c:v>
                </c:pt>
                <c:pt idx="26">
                  <c:v>6.5</c:v>
                </c:pt>
                <c:pt idx="27">
                  <c:v>6.75</c:v>
                </c:pt>
                <c:pt idx="28">
                  <c:v>7</c:v>
                </c:pt>
                <c:pt idx="29">
                  <c:v>7.25</c:v>
                </c:pt>
                <c:pt idx="30">
                  <c:v>7.5</c:v>
                </c:pt>
                <c:pt idx="31">
                  <c:v>7.75</c:v>
                </c:pt>
                <c:pt idx="32">
                  <c:v>8</c:v>
                </c:pt>
                <c:pt idx="33">
                  <c:v>8.25</c:v>
                </c:pt>
                <c:pt idx="34">
                  <c:v>8.5</c:v>
                </c:pt>
                <c:pt idx="35">
                  <c:v>8.75</c:v>
                </c:pt>
                <c:pt idx="36">
                  <c:v>9</c:v>
                </c:pt>
                <c:pt idx="37">
                  <c:v>9.25</c:v>
                </c:pt>
                <c:pt idx="38">
                  <c:v>9.5</c:v>
                </c:pt>
                <c:pt idx="39">
                  <c:v>9.75</c:v>
                </c:pt>
                <c:pt idx="40">
                  <c:v>10</c:v>
                </c:pt>
                <c:pt idx="41">
                  <c:v>10.25</c:v>
                </c:pt>
                <c:pt idx="42">
                  <c:v>10.5</c:v>
                </c:pt>
                <c:pt idx="43">
                  <c:v>10.75</c:v>
                </c:pt>
                <c:pt idx="44">
                  <c:v>11</c:v>
                </c:pt>
              </c:numCache>
            </c:numRef>
          </c:xVal>
          <c:yVal>
            <c:numRef>
              <c:f>Sheet1!$C$2:$C$46</c:f>
              <c:numCache>
                <c:formatCode>General</c:formatCode>
                <c:ptCount val="45"/>
                <c:pt idx="0">
                  <c:v>100</c:v>
                </c:pt>
                <c:pt idx="1">
                  <c:v>100</c:v>
                </c:pt>
                <c:pt idx="2">
                  <c:v>100</c:v>
                </c:pt>
                <c:pt idx="3">
                  <c:v>100</c:v>
                </c:pt>
                <c:pt idx="4">
                  <c:v>100</c:v>
                </c:pt>
                <c:pt idx="5">
                  <c:v>99.08</c:v>
                </c:pt>
                <c:pt idx="6">
                  <c:v>93.539000000000001</c:v>
                </c:pt>
                <c:pt idx="7">
                  <c:v>90.274000000000001</c:v>
                </c:pt>
                <c:pt idx="8">
                  <c:v>88.850999999999999</c:v>
                </c:pt>
                <c:pt idx="9">
                  <c:v>87.88</c:v>
                </c:pt>
                <c:pt idx="10">
                  <c:v>85.927000000000007</c:v>
                </c:pt>
                <c:pt idx="11">
                  <c:v>83.432000000000002</c:v>
                </c:pt>
                <c:pt idx="12">
                  <c:v>82.375</c:v>
                </c:pt>
                <c:pt idx="13">
                  <c:v>81.234999999999999</c:v>
                </c:pt>
                <c:pt idx="14">
                  <c:v>79.519000000000005</c:v>
                </c:pt>
                <c:pt idx="15">
                  <c:v>77.213999999999999</c:v>
                </c:pt>
                <c:pt idx="16">
                  <c:v>76.632999999999996</c:v>
                </c:pt>
                <c:pt idx="17">
                  <c:v>76.632999999999996</c:v>
                </c:pt>
                <c:pt idx="18">
                  <c:v>72.924999999999997</c:v>
                </c:pt>
                <c:pt idx="19">
                  <c:v>70.432000000000002</c:v>
                </c:pt>
                <c:pt idx="20">
                  <c:v>70.432000000000002</c:v>
                </c:pt>
                <c:pt idx="21">
                  <c:v>68.986999999999995</c:v>
                </c:pt>
                <c:pt idx="22">
                  <c:v>68.986999999999995</c:v>
                </c:pt>
                <c:pt idx="23">
                  <c:v>66.599000000000004</c:v>
                </c:pt>
                <c:pt idx="24">
                  <c:v>66.599000000000004</c:v>
                </c:pt>
                <c:pt idx="25">
                  <c:v>64.774000000000001</c:v>
                </c:pt>
                <c:pt idx="26">
                  <c:v>64.774000000000001</c:v>
                </c:pt>
                <c:pt idx="27">
                  <c:v>63.807000000000002</c:v>
                </c:pt>
                <c:pt idx="28">
                  <c:v>62.84</c:v>
                </c:pt>
                <c:pt idx="29">
                  <c:v>62.84</c:v>
                </c:pt>
                <c:pt idx="30">
                  <c:v>60.555</c:v>
                </c:pt>
                <c:pt idx="31">
                  <c:v>58.247999999999998</c:v>
                </c:pt>
                <c:pt idx="32">
                  <c:v>55.762</c:v>
                </c:pt>
                <c:pt idx="33">
                  <c:v>53.106999999999999</c:v>
                </c:pt>
                <c:pt idx="34">
                  <c:v>53.106999999999999</c:v>
                </c:pt>
                <c:pt idx="35">
                  <c:v>53.106999999999999</c:v>
                </c:pt>
                <c:pt idx="36">
                  <c:v>51.709000000000003</c:v>
                </c:pt>
                <c:pt idx="37">
                  <c:v>47.945</c:v>
                </c:pt>
                <c:pt idx="38">
                  <c:v>47.945</c:v>
                </c:pt>
                <c:pt idx="39">
                  <c:v>46.027000000000001</c:v>
                </c:pt>
                <c:pt idx="40">
                  <c:v>46.027000000000001</c:v>
                </c:pt>
                <c:pt idx="41">
                  <c:v>43.32</c:v>
                </c:pt>
                <c:pt idx="42">
                  <c:v>43.32</c:v>
                </c:pt>
                <c:pt idx="43">
                  <c:v>43.32</c:v>
                </c:pt>
                <c:pt idx="44">
                  <c:v>43.32</c:v>
                </c:pt>
              </c:numCache>
            </c:numRef>
          </c:yVal>
          <c:smooth val="0"/>
        </c:ser>
        <c:dLbls>
          <c:showLegendKey val="0"/>
          <c:showVal val="0"/>
          <c:showCatName val="0"/>
          <c:showSerName val="0"/>
          <c:showPercent val="0"/>
          <c:showBubbleSize val="0"/>
        </c:dLbls>
        <c:axId val="709470576"/>
        <c:axId val="709470184"/>
      </c:scatterChart>
      <c:valAx>
        <c:axId val="709470576"/>
        <c:scaling>
          <c:orientation val="minMax"/>
          <c:max val="11"/>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709470184"/>
        <c:crosses val="autoZero"/>
        <c:crossBetween val="midCat"/>
        <c:majorUnit val="1"/>
      </c:valAx>
      <c:valAx>
        <c:axId val="709470184"/>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Survival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709470576"/>
        <c:crosses val="autoZero"/>
        <c:crossBetween val="midCat"/>
        <c:majorUnit val="25"/>
      </c:valAx>
      <c:spPr>
        <a:solidFill>
          <a:schemeClr val="bg2"/>
        </a:solidFill>
        <a:ln>
          <a:solidFill>
            <a:schemeClr val="tx1"/>
          </a:solidFill>
        </a:ln>
      </c:spPr>
    </c:plotArea>
    <c:legend>
      <c:legendPos val="r"/>
      <c:layout>
        <c:manualLayout>
          <c:xMode val="edge"/>
          <c:yMode val="edge"/>
          <c:x val="0.11339964694678652"/>
          <c:y val="0.57148995384197665"/>
          <c:w val="0.59162985157828718"/>
          <c:h val="0.22439428907593717"/>
        </c:manualLayout>
      </c:layout>
      <c:overlay val="1"/>
      <c:spPr>
        <a:solidFill>
          <a:schemeClr val="bg2"/>
        </a:solidFill>
        <a:ln>
          <a:solidFill>
            <a:schemeClr val="tx1"/>
          </a:solidFill>
        </a:ln>
      </c:spPr>
      <c:txPr>
        <a:bodyPr/>
        <a:lstStyle/>
        <a:p>
          <a:pPr>
            <a:defRPr sz="12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252767317128831E-2"/>
          <c:y val="5.0081106664945557E-2"/>
          <c:w val="0.87907657195024547"/>
          <c:h val="0.82576579850595599"/>
        </c:manualLayout>
      </c:layout>
      <c:barChart>
        <c:barDir val="col"/>
        <c:grouping val="clustered"/>
        <c:varyColors val="0"/>
        <c:ser>
          <c:idx val="0"/>
          <c:order val="0"/>
          <c:tx>
            <c:strRef>
              <c:f>Sheet1!$B$1</c:f>
              <c:strCache>
                <c:ptCount val="1"/>
                <c:pt idx="0">
                  <c:v>No Induction (N=7,153)</c:v>
                </c:pt>
              </c:strCache>
            </c:strRef>
          </c:tx>
          <c:spPr>
            <a:gradFill>
              <a:gsLst>
                <a:gs pos="0">
                  <a:srgbClr val="008000"/>
                </a:gs>
                <a:gs pos="50000">
                  <a:srgbClr val="00FF00"/>
                </a:gs>
                <a:gs pos="100000">
                  <a:srgbClr val="008000"/>
                </a:gs>
              </a:gsLst>
              <a:lin ang="0" scaled="1"/>
            </a:gradFill>
            <a:ln>
              <a:solidFill>
                <a:schemeClr val="bg2"/>
              </a:solidFill>
            </a:ln>
          </c:spPr>
          <c:invertIfNegative val="0"/>
          <c:cat>
            <c:strRef>
              <c:f>Sheet1!$A$2</c:f>
              <c:strCache>
                <c:ptCount val="1"/>
                <c:pt idx="0">
                  <c:v>Overall</c:v>
                </c:pt>
              </c:strCache>
            </c:strRef>
          </c:cat>
          <c:val>
            <c:numRef>
              <c:f>Sheet1!$B$2</c:f>
              <c:numCache>
                <c:formatCode>General</c:formatCode>
                <c:ptCount val="1"/>
                <c:pt idx="0">
                  <c:v>30.644500000000001</c:v>
                </c:pt>
              </c:numCache>
            </c:numRef>
          </c:val>
        </c:ser>
        <c:ser>
          <c:idx val="1"/>
          <c:order val="1"/>
          <c:tx>
            <c:strRef>
              <c:f>Sheet1!$C$1</c:f>
              <c:strCache>
                <c:ptCount val="1"/>
                <c:pt idx="0">
                  <c:v>Polyclonal (N=1,415)</c:v>
                </c:pt>
              </c:strCache>
            </c:strRef>
          </c:tx>
          <c:spPr>
            <a:gradFill>
              <a:gsLst>
                <a:gs pos="0">
                  <a:srgbClr val="C00000"/>
                </a:gs>
                <a:gs pos="50000">
                  <a:srgbClr val="FF0000"/>
                </a:gs>
                <a:gs pos="100000">
                  <a:srgbClr val="C00000"/>
                </a:gs>
              </a:gsLst>
              <a:lin ang="0" scaled="1"/>
            </a:gradFill>
            <a:ln>
              <a:solidFill>
                <a:schemeClr val="bg2"/>
              </a:solidFill>
            </a:ln>
          </c:spPr>
          <c:invertIfNegative val="0"/>
          <c:cat>
            <c:strRef>
              <c:f>Sheet1!$A$2</c:f>
              <c:strCache>
                <c:ptCount val="1"/>
                <c:pt idx="0">
                  <c:v>Overall</c:v>
                </c:pt>
              </c:strCache>
            </c:strRef>
          </c:cat>
          <c:val>
            <c:numRef>
              <c:f>Sheet1!$C$2</c:f>
              <c:numCache>
                <c:formatCode>General</c:formatCode>
                <c:ptCount val="1"/>
                <c:pt idx="0">
                  <c:v>28.268599999999999</c:v>
                </c:pt>
              </c:numCache>
            </c:numRef>
          </c:val>
        </c:ser>
        <c:ser>
          <c:idx val="2"/>
          <c:order val="2"/>
          <c:tx>
            <c:strRef>
              <c:f>Sheet1!$D$1</c:f>
              <c:strCache>
                <c:ptCount val="1"/>
                <c:pt idx="0">
                  <c:v>IL-2R Antagonist (N=7,181)</c:v>
                </c:pt>
              </c:strCache>
            </c:strRef>
          </c:tx>
          <c:spPr>
            <a:gradFill flip="none" rotWithShape="1">
              <a:gsLst>
                <a:gs pos="0">
                  <a:srgbClr val="CCCC00"/>
                </a:gs>
                <a:gs pos="50000">
                  <a:srgbClr val="FFFF00"/>
                </a:gs>
                <a:gs pos="97000">
                  <a:srgbClr val="CCCC00"/>
                </a:gs>
              </a:gsLst>
              <a:lin ang="0" scaled="0"/>
              <a:tileRect/>
            </a:gradFill>
            <a:ln>
              <a:solidFill>
                <a:schemeClr val="bg2"/>
              </a:solidFill>
            </a:ln>
          </c:spPr>
          <c:invertIfNegative val="0"/>
          <c:cat>
            <c:strRef>
              <c:f>Sheet1!$A$2</c:f>
              <c:strCache>
                <c:ptCount val="1"/>
                <c:pt idx="0">
                  <c:v>Overall</c:v>
                </c:pt>
              </c:strCache>
            </c:strRef>
          </c:cat>
          <c:val>
            <c:numRef>
              <c:f>Sheet1!$D$2</c:f>
              <c:numCache>
                <c:formatCode>General</c:formatCode>
                <c:ptCount val="1"/>
                <c:pt idx="0">
                  <c:v>25.094000000000001</c:v>
                </c:pt>
              </c:numCache>
            </c:numRef>
          </c:val>
        </c:ser>
        <c:ser>
          <c:idx val="3"/>
          <c:order val="3"/>
          <c:tx>
            <c:strRef>
              <c:f>Sheet1!$E$1</c:f>
              <c:strCache>
                <c:ptCount val="1"/>
                <c:pt idx="0">
                  <c:v>Alemtuzumab (N=1,168)</c:v>
                </c:pt>
              </c:strCache>
            </c:strRef>
          </c:tx>
          <c:spPr>
            <a:gradFill>
              <a:gsLst>
                <a:gs pos="0">
                  <a:srgbClr val="0000B9"/>
                </a:gs>
                <a:gs pos="50000">
                  <a:schemeClr val="bg1">
                    <a:lumMod val="50000"/>
                    <a:lumOff val="50000"/>
                  </a:schemeClr>
                </a:gs>
                <a:gs pos="97000">
                  <a:srgbClr val="0000B9"/>
                </a:gs>
              </a:gsLst>
              <a:lin ang="0" scaled="0"/>
            </a:gradFill>
            <a:ln>
              <a:solidFill>
                <a:schemeClr val="bg2"/>
              </a:solidFill>
            </a:ln>
          </c:spPr>
          <c:invertIfNegative val="0"/>
          <c:cat>
            <c:strRef>
              <c:f>Sheet1!$A$2</c:f>
              <c:strCache>
                <c:ptCount val="1"/>
                <c:pt idx="0">
                  <c:v>Overall</c:v>
                </c:pt>
              </c:strCache>
            </c:strRef>
          </c:cat>
          <c:val>
            <c:numRef>
              <c:f>Sheet1!$E$2</c:f>
              <c:numCache>
                <c:formatCode>General</c:formatCode>
                <c:ptCount val="1"/>
                <c:pt idx="0">
                  <c:v>30.821899999999999</c:v>
                </c:pt>
              </c:numCache>
            </c:numRef>
          </c:val>
        </c:ser>
        <c:dLbls>
          <c:showLegendKey val="0"/>
          <c:showVal val="0"/>
          <c:showCatName val="0"/>
          <c:showSerName val="0"/>
          <c:showPercent val="0"/>
          <c:showBubbleSize val="0"/>
        </c:dLbls>
        <c:gapWidth val="50"/>
        <c:overlap val="-30"/>
        <c:axId val="709468224"/>
        <c:axId val="709467832"/>
      </c:barChart>
      <c:catAx>
        <c:axId val="709468224"/>
        <c:scaling>
          <c:orientation val="minMax"/>
        </c:scaling>
        <c:delete val="1"/>
        <c:axPos val="b"/>
        <c:numFmt formatCode="General" sourceLinked="1"/>
        <c:majorTickMark val="out"/>
        <c:minorTickMark val="none"/>
        <c:tickLblPos val="none"/>
        <c:crossAx val="709467832"/>
        <c:crosses val="autoZero"/>
        <c:auto val="1"/>
        <c:lblAlgn val="ctr"/>
        <c:lblOffset val="100"/>
        <c:tickLblSkip val="1"/>
        <c:noMultiLvlLbl val="0"/>
      </c:catAx>
      <c:valAx>
        <c:axId val="709467832"/>
        <c:scaling>
          <c:orientation val="minMax"/>
          <c:max val="60"/>
        </c:scaling>
        <c:delete val="0"/>
        <c:axPos val="l"/>
        <c:majorGridlines>
          <c:spPr>
            <a:ln>
              <a:prstDash val="sysDash"/>
            </a:ln>
          </c:spPr>
        </c:majorGridlines>
        <c:numFmt formatCode="General" sourceLinked="1"/>
        <c:majorTickMark val="out"/>
        <c:minorTickMark val="none"/>
        <c:tickLblPos val="nextTo"/>
        <c:txPr>
          <a:bodyPr/>
          <a:lstStyle/>
          <a:p>
            <a:pPr>
              <a:defRPr sz="1400" b="1"/>
            </a:pPr>
            <a:endParaRPr lang="en-US"/>
          </a:p>
        </c:txPr>
        <c:crossAx val="709468224"/>
        <c:crosses val="autoZero"/>
        <c:crossBetween val="between"/>
        <c:majorUnit val="10"/>
      </c:valAx>
      <c:spPr>
        <a:solidFill>
          <a:schemeClr val="bg2"/>
        </a:solidFill>
        <a:ln>
          <a:solidFill>
            <a:schemeClr val="tx1"/>
          </a:solidFill>
        </a:ln>
      </c:spPr>
    </c:plotArea>
    <c:legend>
      <c:legendPos val="t"/>
      <c:layout>
        <c:manualLayout>
          <c:xMode val="edge"/>
          <c:yMode val="edge"/>
          <c:x val="0.20786032180760014"/>
          <c:y val="6.6666666666666666E-2"/>
          <c:w val="0.62630834189204609"/>
          <c:h val="0.10632626690894408"/>
        </c:manualLayout>
      </c:layout>
      <c:overlay val="0"/>
      <c:spPr>
        <a:solidFill>
          <a:schemeClr val="bg2"/>
        </a:solidFill>
        <a:ln>
          <a:solidFill>
            <a:schemeClr val="tx1">
              <a:tint val="75000"/>
              <a:shade val="95000"/>
              <a:satMod val="105000"/>
            </a:schemeClr>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userShapes r:id="rId2"/>
</c:chartSpace>
</file>

<file path=ppt/charts/chart5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252767317128831E-2"/>
          <c:y val="5.0081106664945557E-2"/>
          <c:w val="0.87907657195024547"/>
          <c:h val="0.82576579850595599"/>
        </c:manualLayout>
      </c:layout>
      <c:barChart>
        <c:barDir val="col"/>
        <c:grouping val="clustered"/>
        <c:varyColors val="0"/>
        <c:ser>
          <c:idx val="0"/>
          <c:order val="0"/>
          <c:tx>
            <c:strRef>
              <c:f>Sheet1!$B$1</c:f>
              <c:strCache>
                <c:ptCount val="1"/>
                <c:pt idx="0">
                  <c:v>No Induction (N=7,153)</c:v>
                </c:pt>
              </c:strCache>
            </c:strRef>
          </c:tx>
          <c:spPr>
            <a:gradFill>
              <a:gsLst>
                <a:gs pos="0">
                  <a:srgbClr val="008000"/>
                </a:gs>
                <a:gs pos="50000">
                  <a:srgbClr val="00FF00"/>
                </a:gs>
                <a:gs pos="100000">
                  <a:srgbClr val="008000"/>
                </a:gs>
              </a:gsLst>
              <a:lin ang="0" scaled="1"/>
            </a:gradFill>
            <a:ln>
              <a:solidFill>
                <a:schemeClr val="bg2"/>
              </a:solidFill>
            </a:ln>
          </c:spPr>
          <c:invertIfNegative val="0"/>
          <c:cat>
            <c:strRef>
              <c:f>Sheet1!$A$2</c:f>
              <c:strCache>
                <c:ptCount val="1"/>
                <c:pt idx="0">
                  <c:v>Overall</c:v>
                </c:pt>
              </c:strCache>
            </c:strRef>
          </c:cat>
          <c:val>
            <c:numRef>
              <c:f>Sheet1!$B$2</c:f>
              <c:numCache>
                <c:formatCode>General</c:formatCode>
                <c:ptCount val="1"/>
                <c:pt idx="0">
                  <c:v>33.776000000000003</c:v>
                </c:pt>
              </c:numCache>
            </c:numRef>
          </c:val>
        </c:ser>
        <c:ser>
          <c:idx val="1"/>
          <c:order val="1"/>
          <c:tx>
            <c:strRef>
              <c:f>Sheet1!$C$1</c:f>
              <c:strCache>
                <c:ptCount val="1"/>
                <c:pt idx="0">
                  <c:v>Polyclonal (N=1,415)</c:v>
                </c:pt>
              </c:strCache>
            </c:strRef>
          </c:tx>
          <c:spPr>
            <a:gradFill>
              <a:gsLst>
                <a:gs pos="0">
                  <a:srgbClr val="C00000"/>
                </a:gs>
                <a:gs pos="50000">
                  <a:srgbClr val="FF0000"/>
                </a:gs>
                <a:gs pos="100000">
                  <a:srgbClr val="C00000"/>
                </a:gs>
              </a:gsLst>
              <a:lin ang="0" scaled="1"/>
            </a:gradFill>
            <a:ln>
              <a:solidFill>
                <a:schemeClr val="bg2"/>
              </a:solidFill>
            </a:ln>
          </c:spPr>
          <c:invertIfNegative val="0"/>
          <c:cat>
            <c:strRef>
              <c:f>Sheet1!$A$2</c:f>
              <c:strCache>
                <c:ptCount val="1"/>
                <c:pt idx="0">
                  <c:v>Overall</c:v>
                </c:pt>
              </c:strCache>
            </c:strRef>
          </c:cat>
          <c:val>
            <c:numRef>
              <c:f>Sheet1!$C$2</c:f>
              <c:numCache>
                <c:formatCode>General</c:formatCode>
                <c:ptCount val="1"/>
                <c:pt idx="0">
                  <c:v>31.872800000000002</c:v>
                </c:pt>
              </c:numCache>
            </c:numRef>
          </c:val>
        </c:ser>
        <c:ser>
          <c:idx val="2"/>
          <c:order val="2"/>
          <c:tx>
            <c:strRef>
              <c:f>Sheet1!$D$1</c:f>
              <c:strCache>
                <c:ptCount val="1"/>
                <c:pt idx="0">
                  <c:v>IL-2R Antagonist (N=7,181)</c:v>
                </c:pt>
              </c:strCache>
            </c:strRef>
          </c:tx>
          <c:spPr>
            <a:gradFill flip="none" rotWithShape="1">
              <a:gsLst>
                <a:gs pos="0">
                  <a:srgbClr val="CCCC00"/>
                </a:gs>
                <a:gs pos="50000">
                  <a:srgbClr val="FFFF00"/>
                </a:gs>
                <a:gs pos="97000">
                  <a:srgbClr val="CCCC00"/>
                </a:gs>
              </a:gsLst>
              <a:lin ang="0" scaled="0"/>
              <a:tileRect/>
            </a:gradFill>
            <a:ln>
              <a:solidFill>
                <a:schemeClr val="bg2"/>
              </a:solidFill>
            </a:ln>
          </c:spPr>
          <c:invertIfNegative val="0"/>
          <c:dPt>
            <c:idx val="0"/>
            <c:invertIfNegative val="0"/>
            <c:bubble3D val="0"/>
          </c:dPt>
          <c:cat>
            <c:strRef>
              <c:f>Sheet1!$A$2</c:f>
              <c:strCache>
                <c:ptCount val="1"/>
                <c:pt idx="0">
                  <c:v>Overall</c:v>
                </c:pt>
              </c:strCache>
            </c:strRef>
          </c:cat>
          <c:val>
            <c:numRef>
              <c:f>Sheet1!$D$2</c:f>
              <c:numCache>
                <c:formatCode>General</c:formatCode>
                <c:ptCount val="1"/>
                <c:pt idx="0">
                  <c:v>28.979299999999999</c:v>
                </c:pt>
              </c:numCache>
            </c:numRef>
          </c:val>
        </c:ser>
        <c:ser>
          <c:idx val="3"/>
          <c:order val="3"/>
          <c:tx>
            <c:strRef>
              <c:f>Sheet1!$E$1</c:f>
              <c:strCache>
                <c:ptCount val="1"/>
                <c:pt idx="0">
                  <c:v>Alemtuzumab (N=1,168)</c:v>
                </c:pt>
              </c:strCache>
            </c:strRef>
          </c:tx>
          <c:spPr>
            <a:gradFill>
              <a:gsLst>
                <a:gs pos="0">
                  <a:srgbClr val="0000B9"/>
                </a:gs>
                <a:gs pos="50000">
                  <a:schemeClr val="bg1">
                    <a:lumMod val="50000"/>
                    <a:lumOff val="50000"/>
                  </a:schemeClr>
                </a:gs>
                <a:gs pos="100000">
                  <a:srgbClr val="00004C">
                    <a:lumMod val="75000"/>
                    <a:lumOff val="25000"/>
                  </a:srgbClr>
                </a:gs>
              </a:gsLst>
              <a:lin ang="0" scaled="1"/>
            </a:gradFill>
            <a:ln>
              <a:solidFill>
                <a:schemeClr val="bg2"/>
              </a:solidFill>
            </a:ln>
          </c:spPr>
          <c:invertIfNegative val="0"/>
          <c:cat>
            <c:strRef>
              <c:f>Sheet1!$A$2</c:f>
              <c:strCache>
                <c:ptCount val="1"/>
                <c:pt idx="0">
                  <c:v>Overall</c:v>
                </c:pt>
              </c:strCache>
            </c:strRef>
          </c:cat>
          <c:val>
            <c:numRef>
              <c:f>Sheet1!$E$2</c:f>
              <c:numCache>
                <c:formatCode>General</c:formatCode>
                <c:ptCount val="1"/>
                <c:pt idx="0">
                  <c:v>33.475999999999999</c:v>
                </c:pt>
              </c:numCache>
            </c:numRef>
          </c:val>
        </c:ser>
        <c:dLbls>
          <c:showLegendKey val="0"/>
          <c:showVal val="0"/>
          <c:showCatName val="0"/>
          <c:showSerName val="0"/>
          <c:showPercent val="0"/>
          <c:showBubbleSize val="0"/>
        </c:dLbls>
        <c:gapWidth val="50"/>
        <c:overlap val="-30"/>
        <c:axId val="709466656"/>
        <c:axId val="709466264"/>
      </c:barChart>
      <c:catAx>
        <c:axId val="709466656"/>
        <c:scaling>
          <c:orientation val="minMax"/>
        </c:scaling>
        <c:delete val="1"/>
        <c:axPos val="b"/>
        <c:numFmt formatCode="General" sourceLinked="1"/>
        <c:majorTickMark val="out"/>
        <c:minorTickMark val="none"/>
        <c:tickLblPos val="none"/>
        <c:crossAx val="709466264"/>
        <c:crosses val="autoZero"/>
        <c:auto val="1"/>
        <c:lblAlgn val="ctr"/>
        <c:lblOffset val="100"/>
        <c:tickLblSkip val="1"/>
        <c:noMultiLvlLbl val="0"/>
      </c:catAx>
      <c:valAx>
        <c:axId val="709466264"/>
        <c:scaling>
          <c:orientation val="minMax"/>
          <c:max val="60"/>
        </c:scaling>
        <c:delete val="0"/>
        <c:axPos val="l"/>
        <c:majorGridlines>
          <c:spPr>
            <a:ln>
              <a:prstDash val="sysDash"/>
            </a:ln>
          </c:spPr>
        </c:majorGridlines>
        <c:numFmt formatCode="General" sourceLinked="1"/>
        <c:majorTickMark val="out"/>
        <c:minorTickMark val="none"/>
        <c:tickLblPos val="nextTo"/>
        <c:txPr>
          <a:bodyPr/>
          <a:lstStyle/>
          <a:p>
            <a:pPr>
              <a:defRPr sz="1400" b="1"/>
            </a:pPr>
            <a:endParaRPr lang="en-US"/>
          </a:p>
        </c:txPr>
        <c:crossAx val="709466656"/>
        <c:crosses val="autoZero"/>
        <c:crossBetween val="between"/>
        <c:majorUnit val="10"/>
      </c:valAx>
      <c:spPr>
        <a:solidFill>
          <a:schemeClr val="bg2"/>
        </a:solidFill>
        <a:ln>
          <a:solidFill>
            <a:schemeClr val="tx1"/>
          </a:solidFill>
        </a:ln>
      </c:spPr>
    </c:plotArea>
    <c:legend>
      <c:legendPos val="t"/>
      <c:layout>
        <c:manualLayout>
          <c:xMode val="edge"/>
          <c:yMode val="edge"/>
          <c:x val="0.20766073262581308"/>
          <c:y val="6.1538461538461542E-2"/>
          <c:w val="0.6436407622960173"/>
          <c:h val="0.10889036947304664"/>
        </c:manualLayout>
      </c:layout>
      <c:overlay val="0"/>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userShapes r:id="rId2"/>
</c:chartSpace>
</file>

<file path=ppt/charts/chart5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252767317128831E-2"/>
          <c:y val="3.1263864194395058E-2"/>
          <c:w val="0.87907657195024547"/>
          <c:h val="0.83603608923884509"/>
        </c:manualLayout>
      </c:layout>
      <c:barChart>
        <c:barDir val="col"/>
        <c:grouping val="clustered"/>
        <c:varyColors val="0"/>
        <c:ser>
          <c:idx val="0"/>
          <c:order val="0"/>
          <c:tx>
            <c:strRef>
              <c:f>Sheet1!$B$1</c:f>
              <c:strCache>
                <c:ptCount val="1"/>
                <c:pt idx="0">
                  <c:v>CyA + MMF/MPA (N=616)</c:v>
                </c:pt>
              </c:strCache>
            </c:strRef>
          </c:tx>
          <c:spPr>
            <a:gradFill>
              <a:gsLst>
                <a:gs pos="0">
                  <a:srgbClr val="008000"/>
                </a:gs>
                <a:gs pos="50000">
                  <a:srgbClr val="00FF00"/>
                </a:gs>
                <a:gs pos="100000">
                  <a:srgbClr val="008000"/>
                </a:gs>
              </a:gsLst>
              <a:lin ang="0" scaled="1"/>
            </a:gradFill>
            <a:ln>
              <a:solidFill>
                <a:schemeClr val="bg2"/>
              </a:solidFill>
            </a:ln>
          </c:spPr>
          <c:invertIfNegative val="0"/>
          <c:cat>
            <c:strRef>
              <c:f>Sheet1!$A$2</c:f>
              <c:strCache>
                <c:ptCount val="1"/>
                <c:pt idx="0">
                  <c:v>Overall</c:v>
                </c:pt>
              </c:strCache>
            </c:strRef>
          </c:cat>
          <c:val>
            <c:numRef>
              <c:f>Sheet1!$B$2</c:f>
              <c:numCache>
                <c:formatCode>General</c:formatCode>
                <c:ptCount val="1"/>
                <c:pt idx="0">
                  <c:v>34.415599999999998</c:v>
                </c:pt>
              </c:numCache>
            </c:numRef>
          </c:val>
        </c:ser>
        <c:ser>
          <c:idx val="1"/>
          <c:order val="1"/>
          <c:tx>
            <c:strRef>
              <c:f>Sheet1!$C$1</c:f>
              <c:strCache>
                <c:ptCount val="1"/>
                <c:pt idx="0">
                  <c:v>CyA + AZA (N=866)</c:v>
                </c:pt>
              </c:strCache>
            </c:strRef>
          </c:tx>
          <c:spPr>
            <a:gradFill>
              <a:gsLst>
                <a:gs pos="0">
                  <a:srgbClr val="C00000"/>
                </a:gs>
                <a:gs pos="50000">
                  <a:srgbClr val="FF0000"/>
                </a:gs>
                <a:gs pos="100000">
                  <a:srgbClr val="C00000"/>
                </a:gs>
              </a:gsLst>
              <a:lin ang="0" scaled="1"/>
            </a:gradFill>
            <a:ln>
              <a:solidFill>
                <a:schemeClr val="bg2"/>
              </a:solidFill>
            </a:ln>
          </c:spPr>
          <c:invertIfNegative val="0"/>
          <c:cat>
            <c:strRef>
              <c:f>Sheet1!$A$2</c:f>
              <c:strCache>
                <c:ptCount val="1"/>
                <c:pt idx="0">
                  <c:v>Overall</c:v>
                </c:pt>
              </c:strCache>
            </c:strRef>
          </c:cat>
          <c:val>
            <c:numRef>
              <c:f>Sheet1!$C$2</c:f>
              <c:numCache>
                <c:formatCode>General</c:formatCode>
                <c:ptCount val="1"/>
                <c:pt idx="0">
                  <c:v>54.965400000000002</c:v>
                </c:pt>
              </c:numCache>
            </c:numRef>
          </c:val>
        </c:ser>
        <c:ser>
          <c:idx val="2"/>
          <c:order val="2"/>
          <c:tx>
            <c:strRef>
              <c:f>Sheet1!$D$1</c:f>
              <c:strCache>
                <c:ptCount val="1"/>
                <c:pt idx="0">
                  <c:v>TAC + MMF/MPA (N=10,840)</c:v>
                </c:pt>
              </c:strCache>
            </c:strRef>
          </c:tx>
          <c:spPr>
            <a:gradFill flip="none" rotWithShape="1">
              <a:gsLst>
                <a:gs pos="0">
                  <a:schemeClr val="tx2">
                    <a:lumMod val="75000"/>
                  </a:schemeClr>
                </a:gs>
                <a:gs pos="50000">
                  <a:srgbClr val="FFFF00"/>
                </a:gs>
                <a:gs pos="100000">
                  <a:schemeClr val="tx2">
                    <a:lumMod val="75000"/>
                  </a:schemeClr>
                </a:gs>
              </a:gsLst>
              <a:lin ang="0" scaled="1"/>
              <a:tileRect/>
            </a:gradFill>
            <a:ln>
              <a:solidFill>
                <a:schemeClr val="bg2"/>
              </a:solidFill>
            </a:ln>
          </c:spPr>
          <c:invertIfNegative val="0"/>
          <c:dPt>
            <c:idx val="0"/>
            <c:invertIfNegative val="0"/>
            <c:bubble3D val="0"/>
          </c:dPt>
          <c:cat>
            <c:strRef>
              <c:f>Sheet1!$A$2</c:f>
              <c:strCache>
                <c:ptCount val="1"/>
                <c:pt idx="0">
                  <c:v>Overall</c:v>
                </c:pt>
              </c:strCache>
            </c:strRef>
          </c:cat>
          <c:val>
            <c:numRef>
              <c:f>Sheet1!$D$2</c:f>
              <c:numCache>
                <c:formatCode>General</c:formatCode>
                <c:ptCount val="1"/>
                <c:pt idx="0">
                  <c:v>24.686299999999999</c:v>
                </c:pt>
              </c:numCache>
            </c:numRef>
          </c:val>
        </c:ser>
        <c:ser>
          <c:idx val="3"/>
          <c:order val="3"/>
          <c:tx>
            <c:strRef>
              <c:f>Sheet1!$E$1</c:f>
              <c:strCache>
                <c:ptCount val="1"/>
                <c:pt idx="0">
                  <c:v>TAC + AZA (N=3,219)</c:v>
                </c:pt>
              </c:strCache>
            </c:strRef>
          </c:tx>
          <c:spPr>
            <a:gradFill>
              <a:gsLst>
                <a:gs pos="0">
                  <a:srgbClr val="00004C">
                    <a:lumMod val="50000"/>
                    <a:lumOff val="50000"/>
                  </a:srgbClr>
                </a:gs>
                <a:gs pos="50000">
                  <a:schemeClr val="bg1">
                    <a:lumMod val="50000"/>
                    <a:lumOff val="50000"/>
                  </a:schemeClr>
                </a:gs>
                <a:gs pos="100000">
                  <a:srgbClr val="00004C">
                    <a:lumMod val="75000"/>
                    <a:lumOff val="25000"/>
                  </a:srgbClr>
                </a:gs>
              </a:gsLst>
              <a:lin ang="0" scaled="1"/>
            </a:gradFill>
            <a:ln>
              <a:solidFill>
                <a:schemeClr val="bg2"/>
              </a:solidFill>
            </a:ln>
          </c:spPr>
          <c:invertIfNegative val="0"/>
          <c:cat>
            <c:strRef>
              <c:f>Sheet1!$A$2</c:f>
              <c:strCache>
                <c:ptCount val="1"/>
                <c:pt idx="0">
                  <c:v>Overall</c:v>
                </c:pt>
              </c:strCache>
            </c:strRef>
          </c:cat>
          <c:val>
            <c:numRef>
              <c:f>Sheet1!$E$2</c:f>
              <c:numCache>
                <c:formatCode>General</c:formatCode>
                <c:ptCount val="1"/>
                <c:pt idx="0">
                  <c:v>29.232700000000001</c:v>
                </c:pt>
              </c:numCache>
            </c:numRef>
          </c:val>
        </c:ser>
        <c:dLbls>
          <c:showLegendKey val="0"/>
          <c:showVal val="0"/>
          <c:showCatName val="0"/>
          <c:showSerName val="0"/>
          <c:showPercent val="0"/>
          <c:showBubbleSize val="0"/>
        </c:dLbls>
        <c:gapWidth val="50"/>
        <c:overlap val="-30"/>
        <c:axId val="709465088"/>
        <c:axId val="709464696"/>
      </c:barChart>
      <c:catAx>
        <c:axId val="709465088"/>
        <c:scaling>
          <c:orientation val="minMax"/>
        </c:scaling>
        <c:delete val="1"/>
        <c:axPos val="b"/>
        <c:numFmt formatCode="General" sourceLinked="1"/>
        <c:majorTickMark val="out"/>
        <c:minorTickMark val="none"/>
        <c:tickLblPos val="none"/>
        <c:crossAx val="709464696"/>
        <c:crosses val="autoZero"/>
        <c:auto val="1"/>
        <c:lblAlgn val="ctr"/>
        <c:lblOffset val="100"/>
        <c:tickLblSkip val="1"/>
        <c:noMultiLvlLbl val="0"/>
      </c:catAx>
      <c:valAx>
        <c:axId val="709464696"/>
        <c:scaling>
          <c:orientation val="minMax"/>
          <c:max val="70"/>
        </c:scaling>
        <c:delete val="0"/>
        <c:axPos val="l"/>
        <c:majorGridlines>
          <c:spPr>
            <a:ln>
              <a:prstDash val="sysDash"/>
            </a:ln>
          </c:spPr>
        </c:majorGridlines>
        <c:numFmt formatCode="General" sourceLinked="1"/>
        <c:majorTickMark val="out"/>
        <c:minorTickMark val="none"/>
        <c:tickLblPos val="nextTo"/>
        <c:txPr>
          <a:bodyPr/>
          <a:lstStyle/>
          <a:p>
            <a:pPr>
              <a:defRPr sz="1400" b="1"/>
            </a:pPr>
            <a:endParaRPr lang="en-US"/>
          </a:p>
        </c:txPr>
        <c:crossAx val="709465088"/>
        <c:crosses val="autoZero"/>
        <c:crossBetween val="between"/>
        <c:majorUnit val="10"/>
      </c:valAx>
      <c:spPr>
        <a:solidFill>
          <a:schemeClr val="bg2"/>
        </a:solidFill>
        <a:ln>
          <a:solidFill>
            <a:schemeClr val="tx1"/>
          </a:solidFill>
        </a:ln>
      </c:spPr>
    </c:plotArea>
    <c:legend>
      <c:legendPos val="t"/>
      <c:layout>
        <c:manualLayout>
          <c:xMode val="edge"/>
          <c:yMode val="edge"/>
          <c:x val="0.20186363117653772"/>
          <c:y val="1.7094050743657042E-2"/>
          <c:w val="0.6697277188177565"/>
          <c:h val="0.11743744531933506"/>
        </c:manualLayout>
      </c:layout>
      <c:overlay val="0"/>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userShapes r:id="rId2"/>
</c:chartSpace>
</file>

<file path=ppt/charts/chart5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6252767317128831E-2"/>
          <c:y val="3.1263864194395058E-2"/>
          <c:w val="0.87907657195024547"/>
          <c:h val="0.83603608923884509"/>
        </c:manualLayout>
      </c:layout>
      <c:barChart>
        <c:barDir val="col"/>
        <c:grouping val="clustered"/>
        <c:varyColors val="0"/>
        <c:ser>
          <c:idx val="0"/>
          <c:order val="0"/>
          <c:tx>
            <c:strRef>
              <c:f>Sheet1!$B$1</c:f>
              <c:strCache>
                <c:ptCount val="1"/>
                <c:pt idx="0">
                  <c:v>CyA + MMF/MPA (N=616)</c:v>
                </c:pt>
              </c:strCache>
            </c:strRef>
          </c:tx>
          <c:spPr>
            <a:gradFill>
              <a:gsLst>
                <a:gs pos="0">
                  <a:srgbClr val="008000"/>
                </a:gs>
                <a:gs pos="50000">
                  <a:srgbClr val="00FF00"/>
                </a:gs>
                <a:gs pos="100000">
                  <a:srgbClr val="008000"/>
                </a:gs>
              </a:gsLst>
              <a:lin ang="0" scaled="1"/>
            </a:gradFill>
            <a:ln>
              <a:solidFill>
                <a:schemeClr val="bg2"/>
              </a:solidFill>
            </a:ln>
          </c:spPr>
          <c:invertIfNegative val="0"/>
          <c:cat>
            <c:strRef>
              <c:f>Sheet1!$A$2</c:f>
              <c:strCache>
                <c:ptCount val="1"/>
                <c:pt idx="0">
                  <c:v>Overall</c:v>
                </c:pt>
              </c:strCache>
            </c:strRef>
          </c:cat>
          <c:val>
            <c:numRef>
              <c:f>Sheet1!$B$2</c:f>
              <c:numCache>
                <c:formatCode>General</c:formatCode>
                <c:ptCount val="1"/>
                <c:pt idx="0">
                  <c:v>38.1494</c:v>
                </c:pt>
              </c:numCache>
            </c:numRef>
          </c:val>
        </c:ser>
        <c:ser>
          <c:idx val="1"/>
          <c:order val="1"/>
          <c:tx>
            <c:strRef>
              <c:f>Sheet1!$C$1</c:f>
              <c:strCache>
                <c:ptCount val="1"/>
                <c:pt idx="0">
                  <c:v>CyA + AZA (N=866)</c:v>
                </c:pt>
              </c:strCache>
            </c:strRef>
          </c:tx>
          <c:spPr>
            <a:gradFill>
              <a:gsLst>
                <a:gs pos="0">
                  <a:srgbClr val="C00000"/>
                </a:gs>
                <a:gs pos="50000">
                  <a:srgbClr val="FF0000"/>
                </a:gs>
                <a:gs pos="100000">
                  <a:srgbClr val="C00000"/>
                </a:gs>
              </a:gsLst>
              <a:lin ang="0" scaled="1"/>
            </a:gradFill>
            <a:ln>
              <a:solidFill>
                <a:schemeClr val="bg2"/>
              </a:solidFill>
            </a:ln>
          </c:spPr>
          <c:invertIfNegative val="0"/>
          <c:cat>
            <c:strRef>
              <c:f>Sheet1!$A$2</c:f>
              <c:strCache>
                <c:ptCount val="1"/>
                <c:pt idx="0">
                  <c:v>Overall</c:v>
                </c:pt>
              </c:strCache>
            </c:strRef>
          </c:cat>
          <c:val>
            <c:numRef>
              <c:f>Sheet1!$C$2</c:f>
              <c:numCache>
                <c:formatCode>General</c:formatCode>
                <c:ptCount val="1"/>
                <c:pt idx="0">
                  <c:v>58.083100000000002</c:v>
                </c:pt>
              </c:numCache>
            </c:numRef>
          </c:val>
        </c:ser>
        <c:ser>
          <c:idx val="2"/>
          <c:order val="2"/>
          <c:tx>
            <c:strRef>
              <c:f>Sheet1!$D$1</c:f>
              <c:strCache>
                <c:ptCount val="1"/>
                <c:pt idx="0">
                  <c:v>TAC + MMF/MPA (N=10,840)</c:v>
                </c:pt>
              </c:strCache>
            </c:strRef>
          </c:tx>
          <c:spPr>
            <a:gradFill>
              <a:gsLst>
                <a:gs pos="0">
                  <a:schemeClr val="tx2">
                    <a:lumMod val="75000"/>
                  </a:schemeClr>
                </a:gs>
                <a:gs pos="50000">
                  <a:srgbClr val="FFFF00"/>
                </a:gs>
                <a:gs pos="100000">
                  <a:schemeClr val="tx2">
                    <a:lumMod val="75000"/>
                  </a:schemeClr>
                </a:gs>
              </a:gsLst>
            </a:gradFill>
            <a:ln>
              <a:solidFill>
                <a:schemeClr val="bg2"/>
              </a:solidFill>
            </a:ln>
          </c:spPr>
          <c:invertIfNegative val="0"/>
          <c:dPt>
            <c:idx val="0"/>
            <c:invertIfNegative val="0"/>
            <c:bubble3D val="0"/>
            <c:spPr>
              <a:gradFill>
                <a:gsLst>
                  <a:gs pos="0">
                    <a:schemeClr val="tx2">
                      <a:lumMod val="75000"/>
                    </a:schemeClr>
                  </a:gs>
                  <a:gs pos="50000">
                    <a:srgbClr val="FFFF00"/>
                  </a:gs>
                  <a:gs pos="100000">
                    <a:schemeClr val="tx2">
                      <a:lumMod val="75000"/>
                    </a:schemeClr>
                  </a:gs>
                </a:gsLst>
                <a:lin ang="0" scaled="1"/>
              </a:gradFill>
              <a:ln>
                <a:solidFill>
                  <a:schemeClr val="bg2"/>
                </a:solidFill>
              </a:ln>
            </c:spPr>
          </c:dPt>
          <c:cat>
            <c:strRef>
              <c:f>Sheet1!$A$2</c:f>
              <c:strCache>
                <c:ptCount val="1"/>
                <c:pt idx="0">
                  <c:v>Overall</c:v>
                </c:pt>
              </c:strCache>
            </c:strRef>
          </c:cat>
          <c:val>
            <c:numRef>
              <c:f>Sheet1!$D$2</c:f>
              <c:numCache>
                <c:formatCode>General</c:formatCode>
                <c:ptCount val="1"/>
                <c:pt idx="0">
                  <c:v>27.8598</c:v>
                </c:pt>
              </c:numCache>
            </c:numRef>
          </c:val>
        </c:ser>
        <c:ser>
          <c:idx val="3"/>
          <c:order val="3"/>
          <c:tx>
            <c:strRef>
              <c:f>Sheet1!$E$1</c:f>
              <c:strCache>
                <c:ptCount val="1"/>
                <c:pt idx="0">
                  <c:v>TAC + AZA (N=3,219)</c:v>
                </c:pt>
              </c:strCache>
            </c:strRef>
          </c:tx>
          <c:spPr>
            <a:gradFill>
              <a:gsLst>
                <a:gs pos="0">
                  <a:srgbClr val="00004C">
                    <a:lumMod val="50000"/>
                    <a:lumOff val="50000"/>
                  </a:srgbClr>
                </a:gs>
                <a:gs pos="50000">
                  <a:schemeClr val="bg1">
                    <a:lumMod val="50000"/>
                    <a:lumOff val="50000"/>
                  </a:schemeClr>
                </a:gs>
                <a:gs pos="100000">
                  <a:srgbClr val="00004C">
                    <a:lumMod val="75000"/>
                    <a:lumOff val="25000"/>
                  </a:srgbClr>
                </a:gs>
              </a:gsLst>
              <a:lin ang="0" scaled="1"/>
            </a:gradFill>
            <a:ln>
              <a:solidFill>
                <a:schemeClr val="bg2"/>
              </a:solidFill>
            </a:ln>
          </c:spPr>
          <c:invertIfNegative val="0"/>
          <c:cat>
            <c:strRef>
              <c:f>Sheet1!$A$2</c:f>
              <c:strCache>
                <c:ptCount val="1"/>
                <c:pt idx="0">
                  <c:v>Overall</c:v>
                </c:pt>
              </c:strCache>
            </c:strRef>
          </c:cat>
          <c:val>
            <c:numRef>
              <c:f>Sheet1!$E$2</c:f>
              <c:numCache>
                <c:formatCode>General</c:formatCode>
                <c:ptCount val="1"/>
                <c:pt idx="0">
                  <c:v>33.861400000000003</c:v>
                </c:pt>
              </c:numCache>
            </c:numRef>
          </c:val>
        </c:ser>
        <c:dLbls>
          <c:showLegendKey val="0"/>
          <c:showVal val="0"/>
          <c:showCatName val="0"/>
          <c:showSerName val="0"/>
          <c:showPercent val="0"/>
          <c:showBubbleSize val="0"/>
        </c:dLbls>
        <c:gapWidth val="50"/>
        <c:overlap val="-30"/>
        <c:axId val="709463912"/>
        <c:axId val="709463520"/>
      </c:barChart>
      <c:catAx>
        <c:axId val="709463912"/>
        <c:scaling>
          <c:orientation val="minMax"/>
        </c:scaling>
        <c:delete val="1"/>
        <c:axPos val="b"/>
        <c:numFmt formatCode="General" sourceLinked="1"/>
        <c:majorTickMark val="out"/>
        <c:minorTickMark val="none"/>
        <c:tickLblPos val="none"/>
        <c:crossAx val="709463520"/>
        <c:crosses val="autoZero"/>
        <c:auto val="1"/>
        <c:lblAlgn val="ctr"/>
        <c:lblOffset val="100"/>
        <c:tickLblSkip val="1"/>
        <c:noMultiLvlLbl val="0"/>
      </c:catAx>
      <c:valAx>
        <c:axId val="709463520"/>
        <c:scaling>
          <c:orientation val="minMax"/>
          <c:max val="70"/>
        </c:scaling>
        <c:delete val="0"/>
        <c:axPos val="l"/>
        <c:majorGridlines>
          <c:spPr>
            <a:ln>
              <a:prstDash val="sysDash"/>
            </a:ln>
          </c:spPr>
        </c:majorGridlines>
        <c:numFmt formatCode="General" sourceLinked="1"/>
        <c:majorTickMark val="out"/>
        <c:minorTickMark val="none"/>
        <c:tickLblPos val="nextTo"/>
        <c:txPr>
          <a:bodyPr/>
          <a:lstStyle/>
          <a:p>
            <a:pPr>
              <a:defRPr sz="1400" b="1"/>
            </a:pPr>
            <a:endParaRPr lang="en-US"/>
          </a:p>
        </c:txPr>
        <c:crossAx val="709463912"/>
        <c:crosses val="autoZero"/>
        <c:crossBetween val="between"/>
        <c:majorUnit val="10"/>
      </c:valAx>
      <c:spPr>
        <a:solidFill>
          <a:schemeClr val="bg2"/>
        </a:solidFill>
        <a:ln>
          <a:solidFill>
            <a:schemeClr val="tx1"/>
          </a:solidFill>
        </a:ln>
      </c:spPr>
    </c:plotArea>
    <c:legend>
      <c:legendPos val="t"/>
      <c:layout>
        <c:manualLayout>
          <c:xMode val="edge"/>
          <c:yMode val="edge"/>
          <c:x val="0.20186363117653772"/>
          <c:y val="1.7094050743657042E-2"/>
          <c:w val="0.6697277188177565"/>
          <c:h val="0.11743744531933506"/>
        </c:manualLayout>
      </c:layout>
      <c:overlay val="0"/>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userShapes r:id="rId2"/>
</c:chartSpace>
</file>

<file path=ppt/charts/chart5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514"/>
          <c:h val="0.82181779696892732"/>
        </c:manualLayout>
      </c:layout>
      <c:scatterChart>
        <c:scatterStyle val="lineMarker"/>
        <c:varyColors val="0"/>
        <c:ser>
          <c:idx val="0"/>
          <c:order val="0"/>
          <c:tx>
            <c:strRef>
              <c:f>Sheet1!$B$1</c:f>
              <c:strCache>
                <c:ptCount val="1"/>
                <c:pt idx="0">
                  <c:v>Freedom from Bronchiolitis Obliterans Syndrome (N=22,484)</c:v>
                </c:pt>
              </c:strCache>
            </c:strRef>
          </c:tx>
          <c:spPr>
            <a:ln w="41275">
              <a:solidFill>
                <a:srgbClr val="00FF00"/>
              </a:solidFill>
            </a:ln>
          </c:spPr>
          <c:marker>
            <c:symbol val="none"/>
          </c:marker>
          <c:xVal>
            <c:numRef>
              <c:f>Sheet1!$A$2:$A$242</c:f>
              <c:numCache>
                <c:formatCode>General</c:formatCode>
                <c:ptCount val="24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pt idx="238">
                  <c:v>19.833300000000001</c:v>
                </c:pt>
                <c:pt idx="239">
                  <c:v>19.916699999999999</c:v>
                </c:pt>
                <c:pt idx="240">
                  <c:v>20</c:v>
                </c:pt>
              </c:numCache>
            </c:numRef>
          </c:xVal>
          <c:yVal>
            <c:numRef>
              <c:f>Sheet1!$B$2:$B$242</c:f>
              <c:numCache>
                <c:formatCode>General</c:formatCode>
                <c:ptCount val="241"/>
                <c:pt idx="0">
                  <c:v>100</c:v>
                </c:pt>
                <c:pt idx="1">
                  <c:v>99.991</c:v>
                </c:pt>
                <c:pt idx="2">
                  <c:v>99.96</c:v>
                </c:pt>
                <c:pt idx="3">
                  <c:v>99.795000000000002</c:v>
                </c:pt>
                <c:pt idx="4">
                  <c:v>99.474000000000004</c:v>
                </c:pt>
                <c:pt idx="5">
                  <c:v>98.93</c:v>
                </c:pt>
                <c:pt idx="6">
                  <c:v>95.650999999999996</c:v>
                </c:pt>
                <c:pt idx="7">
                  <c:v>91.328000000000003</c:v>
                </c:pt>
                <c:pt idx="8">
                  <c:v>90.757999999999996</c:v>
                </c:pt>
                <c:pt idx="9">
                  <c:v>90.572999999999993</c:v>
                </c:pt>
                <c:pt idx="10">
                  <c:v>90.543999999999997</c:v>
                </c:pt>
                <c:pt idx="11">
                  <c:v>90.510999999999996</c:v>
                </c:pt>
                <c:pt idx="12">
                  <c:v>90.471999999999994</c:v>
                </c:pt>
                <c:pt idx="13">
                  <c:v>90.405000000000001</c:v>
                </c:pt>
                <c:pt idx="14">
                  <c:v>90.361000000000004</c:v>
                </c:pt>
                <c:pt idx="15">
                  <c:v>90.207999999999998</c:v>
                </c:pt>
                <c:pt idx="16">
                  <c:v>89.617999999999995</c:v>
                </c:pt>
                <c:pt idx="17">
                  <c:v>88.32</c:v>
                </c:pt>
                <c:pt idx="18">
                  <c:v>84.075000000000003</c:v>
                </c:pt>
                <c:pt idx="19">
                  <c:v>79.534999999999997</c:v>
                </c:pt>
                <c:pt idx="20">
                  <c:v>78.549000000000007</c:v>
                </c:pt>
                <c:pt idx="21">
                  <c:v>78.231999999999999</c:v>
                </c:pt>
                <c:pt idx="22">
                  <c:v>78.088999999999999</c:v>
                </c:pt>
                <c:pt idx="23">
                  <c:v>77.978999999999999</c:v>
                </c:pt>
                <c:pt idx="24">
                  <c:v>77.924999999999997</c:v>
                </c:pt>
                <c:pt idx="25">
                  <c:v>77.855000000000004</c:v>
                </c:pt>
                <c:pt idx="26">
                  <c:v>77.727000000000004</c:v>
                </c:pt>
                <c:pt idx="27">
                  <c:v>77.543000000000006</c:v>
                </c:pt>
                <c:pt idx="28">
                  <c:v>76.799000000000007</c:v>
                </c:pt>
                <c:pt idx="29">
                  <c:v>75.147999999999996</c:v>
                </c:pt>
                <c:pt idx="30">
                  <c:v>71.597999999999999</c:v>
                </c:pt>
                <c:pt idx="31">
                  <c:v>68.471000000000004</c:v>
                </c:pt>
                <c:pt idx="32">
                  <c:v>67.611000000000004</c:v>
                </c:pt>
                <c:pt idx="33">
                  <c:v>67.352000000000004</c:v>
                </c:pt>
                <c:pt idx="34">
                  <c:v>67.260999999999996</c:v>
                </c:pt>
                <c:pt idx="35">
                  <c:v>67.224999999999994</c:v>
                </c:pt>
                <c:pt idx="36">
                  <c:v>67.194999999999993</c:v>
                </c:pt>
                <c:pt idx="37">
                  <c:v>67.067999999999998</c:v>
                </c:pt>
                <c:pt idx="38">
                  <c:v>66.960999999999999</c:v>
                </c:pt>
                <c:pt idx="39">
                  <c:v>66.644999999999996</c:v>
                </c:pt>
                <c:pt idx="40">
                  <c:v>66.028000000000006</c:v>
                </c:pt>
                <c:pt idx="41">
                  <c:v>64.632000000000005</c:v>
                </c:pt>
                <c:pt idx="42">
                  <c:v>61.701000000000001</c:v>
                </c:pt>
                <c:pt idx="43">
                  <c:v>58.890999999999998</c:v>
                </c:pt>
                <c:pt idx="44">
                  <c:v>58.085999999999999</c:v>
                </c:pt>
                <c:pt idx="45">
                  <c:v>57.923000000000002</c:v>
                </c:pt>
                <c:pt idx="46">
                  <c:v>57.819000000000003</c:v>
                </c:pt>
                <c:pt idx="47">
                  <c:v>57.758000000000003</c:v>
                </c:pt>
                <c:pt idx="48">
                  <c:v>57.685000000000002</c:v>
                </c:pt>
                <c:pt idx="49">
                  <c:v>57.628</c:v>
                </c:pt>
                <c:pt idx="50">
                  <c:v>57.457999999999998</c:v>
                </c:pt>
                <c:pt idx="51">
                  <c:v>57.155000000000001</c:v>
                </c:pt>
                <c:pt idx="52">
                  <c:v>56.515000000000001</c:v>
                </c:pt>
                <c:pt idx="53">
                  <c:v>55.283000000000001</c:v>
                </c:pt>
                <c:pt idx="54">
                  <c:v>52.924999999999997</c:v>
                </c:pt>
                <c:pt idx="55">
                  <c:v>50.762</c:v>
                </c:pt>
                <c:pt idx="56">
                  <c:v>50.338999999999999</c:v>
                </c:pt>
                <c:pt idx="57">
                  <c:v>50.161999999999999</c:v>
                </c:pt>
                <c:pt idx="58">
                  <c:v>50.109000000000002</c:v>
                </c:pt>
                <c:pt idx="59">
                  <c:v>50.066000000000003</c:v>
                </c:pt>
                <c:pt idx="60">
                  <c:v>50.043999999999997</c:v>
                </c:pt>
                <c:pt idx="61">
                  <c:v>49.948</c:v>
                </c:pt>
                <c:pt idx="62">
                  <c:v>49.81</c:v>
                </c:pt>
                <c:pt idx="63">
                  <c:v>49.621000000000002</c:v>
                </c:pt>
                <c:pt idx="64">
                  <c:v>49.063000000000002</c:v>
                </c:pt>
                <c:pt idx="65">
                  <c:v>47.918999999999997</c:v>
                </c:pt>
                <c:pt idx="66">
                  <c:v>45.42</c:v>
                </c:pt>
                <c:pt idx="67">
                  <c:v>43.741999999999997</c:v>
                </c:pt>
                <c:pt idx="68">
                  <c:v>43.29</c:v>
                </c:pt>
                <c:pt idx="69">
                  <c:v>43.186</c:v>
                </c:pt>
                <c:pt idx="70">
                  <c:v>43.133000000000003</c:v>
                </c:pt>
                <c:pt idx="71">
                  <c:v>43.091999999999999</c:v>
                </c:pt>
                <c:pt idx="72">
                  <c:v>43.036000000000001</c:v>
                </c:pt>
                <c:pt idx="73">
                  <c:v>43.021000000000001</c:v>
                </c:pt>
                <c:pt idx="74">
                  <c:v>42.881</c:v>
                </c:pt>
                <c:pt idx="75">
                  <c:v>42.597999999999999</c:v>
                </c:pt>
                <c:pt idx="76">
                  <c:v>41.935000000000002</c:v>
                </c:pt>
                <c:pt idx="77">
                  <c:v>40.811</c:v>
                </c:pt>
                <c:pt idx="78">
                  <c:v>39.159999999999997</c:v>
                </c:pt>
                <c:pt idx="79">
                  <c:v>37.405999999999999</c:v>
                </c:pt>
                <c:pt idx="80">
                  <c:v>37.067999999999998</c:v>
                </c:pt>
                <c:pt idx="81">
                  <c:v>36.889000000000003</c:v>
                </c:pt>
                <c:pt idx="82">
                  <c:v>36.872999999999998</c:v>
                </c:pt>
                <c:pt idx="83">
                  <c:v>36.856000000000002</c:v>
                </c:pt>
                <c:pt idx="84">
                  <c:v>36.838000000000001</c:v>
                </c:pt>
                <c:pt idx="85">
                  <c:v>36.762</c:v>
                </c:pt>
                <c:pt idx="86">
                  <c:v>36.703000000000003</c:v>
                </c:pt>
                <c:pt idx="87">
                  <c:v>36.487000000000002</c:v>
                </c:pt>
                <c:pt idx="88">
                  <c:v>35.914000000000001</c:v>
                </c:pt>
                <c:pt idx="89">
                  <c:v>35.023000000000003</c:v>
                </c:pt>
                <c:pt idx="90">
                  <c:v>33.374000000000002</c:v>
                </c:pt>
                <c:pt idx="91">
                  <c:v>32.215000000000003</c:v>
                </c:pt>
                <c:pt idx="92">
                  <c:v>31.933</c:v>
                </c:pt>
                <c:pt idx="93">
                  <c:v>31.872</c:v>
                </c:pt>
                <c:pt idx="94">
                  <c:v>31.83</c:v>
                </c:pt>
                <c:pt idx="95">
                  <c:v>31.786999999999999</c:v>
                </c:pt>
                <c:pt idx="96">
                  <c:v>31.765000000000001</c:v>
                </c:pt>
                <c:pt idx="97">
                  <c:v>31.741</c:v>
                </c:pt>
                <c:pt idx="98">
                  <c:v>31.617999999999999</c:v>
                </c:pt>
                <c:pt idx="99">
                  <c:v>31.292999999999999</c:v>
                </c:pt>
                <c:pt idx="100">
                  <c:v>31.016999999999999</c:v>
                </c:pt>
                <c:pt idx="101">
                  <c:v>30.262</c:v>
                </c:pt>
                <c:pt idx="102">
                  <c:v>28.875</c:v>
                </c:pt>
                <c:pt idx="103">
                  <c:v>27.885999999999999</c:v>
                </c:pt>
                <c:pt idx="104">
                  <c:v>27.527999999999999</c:v>
                </c:pt>
                <c:pt idx="105">
                  <c:v>27.373000000000001</c:v>
                </c:pt>
                <c:pt idx="106">
                  <c:v>27.347000000000001</c:v>
                </c:pt>
                <c:pt idx="107">
                  <c:v>27.265999999999998</c:v>
                </c:pt>
                <c:pt idx="108">
                  <c:v>27.238</c:v>
                </c:pt>
                <c:pt idx="109">
                  <c:v>27.149000000000001</c:v>
                </c:pt>
                <c:pt idx="110">
                  <c:v>27.087</c:v>
                </c:pt>
                <c:pt idx="111">
                  <c:v>26.867000000000001</c:v>
                </c:pt>
                <c:pt idx="112">
                  <c:v>26.456</c:v>
                </c:pt>
                <c:pt idx="113">
                  <c:v>25.757999999999999</c:v>
                </c:pt>
                <c:pt idx="114">
                  <c:v>24.456</c:v>
                </c:pt>
                <c:pt idx="115">
                  <c:v>23.66</c:v>
                </c:pt>
                <c:pt idx="116">
                  <c:v>23.468</c:v>
                </c:pt>
                <c:pt idx="117">
                  <c:v>23.402999999999999</c:v>
                </c:pt>
                <c:pt idx="118">
                  <c:v>23.37</c:v>
                </c:pt>
                <c:pt idx="119">
                  <c:v>23.37</c:v>
                </c:pt>
                <c:pt idx="120">
                  <c:v>23.302</c:v>
                </c:pt>
                <c:pt idx="121">
                  <c:v>23.302</c:v>
                </c:pt>
                <c:pt idx="122">
                  <c:v>23.186</c:v>
                </c:pt>
                <c:pt idx="123">
                  <c:v>22.913</c:v>
                </c:pt>
                <c:pt idx="124">
                  <c:v>22.795000000000002</c:v>
                </c:pt>
                <c:pt idx="125">
                  <c:v>22.323</c:v>
                </c:pt>
                <c:pt idx="126">
                  <c:v>21.611999999999998</c:v>
                </c:pt>
                <c:pt idx="127">
                  <c:v>20.899000000000001</c:v>
                </c:pt>
                <c:pt idx="128">
                  <c:v>20.818999999999999</c:v>
                </c:pt>
                <c:pt idx="129">
                  <c:v>20.818999999999999</c:v>
                </c:pt>
                <c:pt idx="130">
                  <c:v>20.818999999999999</c:v>
                </c:pt>
                <c:pt idx="131">
                  <c:v>20.774999999999999</c:v>
                </c:pt>
                <c:pt idx="132">
                  <c:v>20.774999999999999</c:v>
                </c:pt>
                <c:pt idx="133">
                  <c:v>20.678999999999998</c:v>
                </c:pt>
                <c:pt idx="134">
                  <c:v>20.629000000000001</c:v>
                </c:pt>
                <c:pt idx="135">
                  <c:v>20.425999999999998</c:v>
                </c:pt>
                <c:pt idx="136">
                  <c:v>20.221</c:v>
                </c:pt>
                <c:pt idx="137">
                  <c:v>19.963999999999999</c:v>
                </c:pt>
                <c:pt idx="138">
                  <c:v>18.728999999999999</c:v>
                </c:pt>
                <c:pt idx="139">
                  <c:v>18.212</c:v>
                </c:pt>
                <c:pt idx="140">
                  <c:v>18.212</c:v>
                </c:pt>
                <c:pt idx="141">
                  <c:v>18.212</c:v>
                </c:pt>
                <c:pt idx="142">
                  <c:v>18.155999999999999</c:v>
                </c:pt>
                <c:pt idx="143">
                  <c:v>18.155999999999999</c:v>
                </c:pt>
                <c:pt idx="144">
                  <c:v>18.155999999999999</c:v>
                </c:pt>
                <c:pt idx="145">
                  <c:v>18.155999999999999</c:v>
                </c:pt>
                <c:pt idx="146">
                  <c:v>18.155999999999999</c:v>
                </c:pt>
                <c:pt idx="147">
                  <c:v>18.155999999999999</c:v>
                </c:pt>
                <c:pt idx="148">
                  <c:v>18.013999999999999</c:v>
                </c:pt>
                <c:pt idx="149">
                  <c:v>17.657</c:v>
                </c:pt>
                <c:pt idx="150">
                  <c:v>17.154</c:v>
                </c:pt>
                <c:pt idx="151">
                  <c:v>16.577000000000002</c:v>
                </c:pt>
                <c:pt idx="152">
                  <c:v>16.431000000000001</c:v>
                </c:pt>
                <c:pt idx="153">
                  <c:v>16.431000000000001</c:v>
                </c:pt>
                <c:pt idx="154">
                  <c:v>16.356000000000002</c:v>
                </c:pt>
                <c:pt idx="155">
                  <c:v>16.356000000000002</c:v>
                </c:pt>
                <c:pt idx="156">
                  <c:v>16.356000000000002</c:v>
                </c:pt>
                <c:pt idx="157">
                  <c:v>16.356000000000002</c:v>
                </c:pt>
                <c:pt idx="158">
                  <c:v>16.356000000000002</c:v>
                </c:pt>
                <c:pt idx="159">
                  <c:v>16.263000000000002</c:v>
                </c:pt>
                <c:pt idx="160">
                  <c:v>16.170000000000002</c:v>
                </c:pt>
                <c:pt idx="161">
                  <c:v>15.705</c:v>
                </c:pt>
                <c:pt idx="162">
                  <c:v>15.234999999999999</c:v>
                </c:pt>
                <c:pt idx="163">
                  <c:v>14.858000000000001</c:v>
                </c:pt>
                <c:pt idx="164">
                  <c:v>14.858000000000001</c:v>
                </c:pt>
                <c:pt idx="165">
                  <c:v>14.664999999999999</c:v>
                </c:pt>
                <c:pt idx="166">
                  <c:v>14.664999999999999</c:v>
                </c:pt>
                <c:pt idx="167">
                  <c:v>14.664999999999999</c:v>
                </c:pt>
                <c:pt idx="168">
                  <c:v>14.664999999999999</c:v>
                </c:pt>
                <c:pt idx="169">
                  <c:v>14.664999999999999</c:v>
                </c:pt>
                <c:pt idx="170">
                  <c:v>14.664999999999999</c:v>
                </c:pt>
                <c:pt idx="171">
                  <c:v>14.664999999999999</c:v>
                </c:pt>
                <c:pt idx="172">
                  <c:v>14.664999999999999</c:v>
                </c:pt>
                <c:pt idx="173">
                  <c:v>14.423</c:v>
                </c:pt>
                <c:pt idx="174">
                  <c:v>13.938000000000001</c:v>
                </c:pt>
                <c:pt idx="175">
                  <c:v>13.692</c:v>
                </c:pt>
                <c:pt idx="176">
                  <c:v>13.692</c:v>
                </c:pt>
                <c:pt idx="177">
                  <c:v>13.692</c:v>
                </c:pt>
                <c:pt idx="178">
                  <c:v>13.692</c:v>
                </c:pt>
                <c:pt idx="179">
                  <c:v>13.692</c:v>
                </c:pt>
                <c:pt idx="180">
                  <c:v>13.692</c:v>
                </c:pt>
                <c:pt idx="181">
                  <c:v>13.692</c:v>
                </c:pt>
                <c:pt idx="182">
                  <c:v>13.692</c:v>
                </c:pt>
                <c:pt idx="183">
                  <c:v>13.525</c:v>
                </c:pt>
                <c:pt idx="184">
                  <c:v>13.358000000000001</c:v>
                </c:pt>
                <c:pt idx="185">
                  <c:v>13.358000000000001</c:v>
                </c:pt>
                <c:pt idx="186">
                  <c:v>13.015000000000001</c:v>
                </c:pt>
                <c:pt idx="187">
                  <c:v>12.673</c:v>
                </c:pt>
                <c:pt idx="188">
                  <c:v>12.673</c:v>
                </c:pt>
                <c:pt idx="189">
                  <c:v>12.673</c:v>
                </c:pt>
                <c:pt idx="190">
                  <c:v>12.673</c:v>
                </c:pt>
                <c:pt idx="191">
                  <c:v>12.673</c:v>
                </c:pt>
                <c:pt idx="192">
                  <c:v>12.492000000000001</c:v>
                </c:pt>
                <c:pt idx="193">
                  <c:v>12.492000000000001</c:v>
                </c:pt>
                <c:pt idx="194">
                  <c:v>12.492000000000001</c:v>
                </c:pt>
                <c:pt idx="195">
                  <c:v>12.276</c:v>
                </c:pt>
                <c:pt idx="196">
                  <c:v>12.061</c:v>
                </c:pt>
                <c:pt idx="197">
                  <c:v>11.63</c:v>
                </c:pt>
                <c:pt idx="198">
                  <c:v>11.199</c:v>
                </c:pt>
                <c:pt idx="199">
                  <c:v>10.337999999999999</c:v>
                </c:pt>
                <c:pt idx="200">
                  <c:v>10.337999999999999</c:v>
                </c:pt>
                <c:pt idx="201">
                  <c:v>10.337999999999999</c:v>
                </c:pt>
                <c:pt idx="202">
                  <c:v>10.337999999999999</c:v>
                </c:pt>
                <c:pt idx="203">
                  <c:v>10.337999999999999</c:v>
                </c:pt>
                <c:pt idx="204">
                  <c:v>10.337999999999999</c:v>
                </c:pt>
                <c:pt idx="205">
                  <c:v>10.337999999999999</c:v>
                </c:pt>
                <c:pt idx="206">
                  <c:v>10.337999999999999</c:v>
                </c:pt>
                <c:pt idx="207">
                  <c:v>10.092000000000001</c:v>
                </c:pt>
                <c:pt idx="208">
                  <c:v>10.092000000000001</c:v>
                </c:pt>
                <c:pt idx="209">
                  <c:v>10.092000000000001</c:v>
                </c:pt>
                <c:pt idx="210">
                  <c:v>9.5869999999999997</c:v>
                </c:pt>
                <c:pt idx="211">
                  <c:v>9.5869999999999997</c:v>
                </c:pt>
                <c:pt idx="212">
                  <c:v>9.0690000000000008</c:v>
                </c:pt>
                <c:pt idx="213">
                  <c:v>9.0690000000000008</c:v>
                </c:pt>
                <c:pt idx="214">
                  <c:v>9.0690000000000008</c:v>
                </c:pt>
                <c:pt idx="215">
                  <c:v>9.0690000000000008</c:v>
                </c:pt>
                <c:pt idx="216">
                  <c:v>9.0690000000000008</c:v>
                </c:pt>
                <c:pt idx="217">
                  <c:v>9.0690000000000008</c:v>
                </c:pt>
                <c:pt idx="218">
                  <c:v>8.7669999999999995</c:v>
                </c:pt>
                <c:pt idx="219">
                  <c:v>8.7669999999999995</c:v>
                </c:pt>
                <c:pt idx="220">
                  <c:v>8.7669999999999995</c:v>
                </c:pt>
                <c:pt idx="221">
                  <c:v>8.7669999999999995</c:v>
                </c:pt>
                <c:pt idx="222">
                  <c:v>8.7669999999999995</c:v>
                </c:pt>
                <c:pt idx="223">
                  <c:v>8.4540000000000006</c:v>
                </c:pt>
                <c:pt idx="224">
                  <c:v>8.4540000000000006</c:v>
                </c:pt>
                <c:pt idx="225">
                  <c:v>8.4540000000000006</c:v>
                </c:pt>
                <c:pt idx="226">
                  <c:v>8.4540000000000006</c:v>
                </c:pt>
                <c:pt idx="227">
                  <c:v>8.4540000000000006</c:v>
                </c:pt>
                <c:pt idx="228">
                  <c:v>8.4540000000000006</c:v>
                </c:pt>
                <c:pt idx="229">
                  <c:v>8.4540000000000006</c:v>
                </c:pt>
                <c:pt idx="230">
                  <c:v>8.4540000000000006</c:v>
                </c:pt>
                <c:pt idx="231">
                  <c:v>8.4540000000000006</c:v>
                </c:pt>
                <c:pt idx="232">
                  <c:v>8.4540000000000006</c:v>
                </c:pt>
                <c:pt idx="233">
                  <c:v>8.4540000000000006</c:v>
                </c:pt>
                <c:pt idx="234">
                  <c:v>8.4540000000000006</c:v>
                </c:pt>
                <c:pt idx="235">
                  <c:v>8.0090000000000003</c:v>
                </c:pt>
                <c:pt idx="236">
                  <c:v>8.0090000000000003</c:v>
                </c:pt>
                <c:pt idx="237">
                  <c:v>8.0090000000000003</c:v>
                </c:pt>
                <c:pt idx="238">
                  <c:v>8.0090000000000003</c:v>
                </c:pt>
                <c:pt idx="239">
                  <c:v>8.0090000000000003</c:v>
                </c:pt>
                <c:pt idx="240">
                  <c:v>8.0090000000000003</c:v>
                </c:pt>
              </c:numCache>
            </c:numRef>
          </c:yVal>
          <c:smooth val="0"/>
        </c:ser>
        <c:dLbls>
          <c:showLegendKey val="0"/>
          <c:showVal val="0"/>
          <c:showCatName val="0"/>
          <c:showSerName val="0"/>
          <c:showPercent val="0"/>
          <c:showBubbleSize val="0"/>
        </c:dLbls>
        <c:axId val="709461560"/>
        <c:axId val="709461168"/>
      </c:scatterChart>
      <c:valAx>
        <c:axId val="709461560"/>
        <c:scaling>
          <c:orientation val="minMax"/>
          <c:max val="17"/>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709461168"/>
        <c:crosses val="autoZero"/>
        <c:crossBetween val="midCat"/>
        <c:majorUnit val="1"/>
      </c:valAx>
      <c:valAx>
        <c:axId val="709461168"/>
        <c:scaling>
          <c:orientation val="minMax"/>
          <c:max val="100"/>
          <c:min val="0"/>
        </c:scaling>
        <c:delete val="0"/>
        <c:axPos val="l"/>
        <c:majorGridlines>
          <c:spPr>
            <a:ln>
              <a:prstDash val="sysDash"/>
            </a:ln>
          </c:spPr>
        </c:majorGridlines>
        <c:title>
          <c:tx>
            <c:rich>
              <a:bodyPr rot="-5400000" vert="horz"/>
              <a:lstStyle/>
              <a:p>
                <a:pPr>
                  <a:defRPr sz="1700"/>
                </a:pPr>
                <a:r>
                  <a:rPr lang="sv-SE" sz="1700" b="1" i="0" baseline="0" dirty="0" smtClean="0">
                    <a:solidFill>
                      <a:schemeClr val="tx1"/>
                    </a:solidFill>
                  </a:rPr>
                  <a:t>Freedom from Bronchiolitis Obliterans Syndrome</a:t>
                </a:r>
                <a:r>
                  <a:rPr lang="en-US" sz="1700" b="1" i="0" baseline="0" dirty="0" smtClean="0">
                    <a:solidFill>
                      <a:schemeClr val="tx1"/>
                    </a:solidFill>
                  </a:rPr>
                  <a:t>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709461560"/>
        <c:crosses val="autoZero"/>
        <c:crossBetween val="midCat"/>
        <c:majorUnit val="25"/>
      </c:valAx>
      <c:spPr>
        <a:solidFill>
          <a:schemeClr val="bg2"/>
        </a:solidFill>
        <a:ln>
          <a:solidFill>
            <a:schemeClr val="tx1"/>
          </a:solidFill>
        </a:ln>
      </c:spPr>
    </c:plotArea>
    <c:legend>
      <c:legendPos val="r"/>
      <c:legendEntry>
        <c:idx val="0"/>
        <c:txPr>
          <a:bodyPr/>
          <a:lstStyle/>
          <a:p>
            <a:pPr>
              <a:defRPr sz="1400" b="1"/>
            </a:pPr>
            <a:endParaRPr lang="en-US"/>
          </a:p>
        </c:txPr>
      </c:legendEntry>
      <c:layout>
        <c:manualLayout>
          <c:xMode val="edge"/>
          <c:yMode val="edge"/>
          <c:x val="0.46668873249250931"/>
          <c:y val="4.8754339175345017E-2"/>
          <c:w val="0.49643811116531067"/>
          <c:h val="0.12755609177885022"/>
        </c:manualLayout>
      </c:layout>
      <c:overlay val="0"/>
      <c:spPr>
        <a:solidFill>
          <a:srgbClr val="000000"/>
        </a:solidFill>
        <a:ln>
          <a:solidFill>
            <a:srgbClr val="FFFFFF"/>
          </a:solidFill>
        </a:ln>
      </c:spPr>
    </c:legend>
    <c:plotVisOnly val="1"/>
    <c:dispBlanksAs val="gap"/>
    <c:showDLblsOverMax val="0"/>
  </c:chart>
  <c:txPr>
    <a:bodyPr/>
    <a:lstStyle/>
    <a:p>
      <a:pPr>
        <a:defRPr sz="1800"/>
      </a:pPr>
      <a:endParaRPr lang="en-US"/>
    </a:p>
  </c:tx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514"/>
          <c:h val="0.82181779696892732"/>
        </c:manualLayout>
      </c:layout>
      <c:scatterChart>
        <c:scatterStyle val="lineMarker"/>
        <c:varyColors val="0"/>
        <c:ser>
          <c:idx val="0"/>
          <c:order val="0"/>
          <c:tx>
            <c:strRef>
              <c:f>Sheet1!$B$1</c:f>
              <c:strCache>
                <c:ptCount val="1"/>
                <c:pt idx="0">
                  <c:v>Primary (N=21,706)</c:v>
                </c:pt>
              </c:strCache>
            </c:strRef>
          </c:tx>
          <c:spPr>
            <a:ln w="41275">
              <a:solidFill>
                <a:srgbClr val="00FFFF"/>
              </a:solidFill>
            </a:ln>
          </c:spPr>
          <c:marker>
            <c:symbol val="none"/>
          </c:marker>
          <c:xVal>
            <c:numRef>
              <c:f>Sheet1!$A$2:$A$242</c:f>
              <c:numCache>
                <c:formatCode>General</c:formatCode>
                <c:ptCount val="24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pt idx="238">
                  <c:v>19.833300000000001</c:v>
                </c:pt>
                <c:pt idx="239">
                  <c:v>19.916699999999999</c:v>
                </c:pt>
                <c:pt idx="240">
                  <c:v>20</c:v>
                </c:pt>
              </c:numCache>
            </c:numRef>
          </c:xVal>
          <c:yVal>
            <c:numRef>
              <c:f>Sheet1!$B$2:$B$242</c:f>
              <c:numCache>
                <c:formatCode>General</c:formatCode>
                <c:ptCount val="241"/>
                <c:pt idx="0">
                  <c:v>100</c:v>
                </c:pt>
                <c:pt idx="1">
                  <c:v>99.991</c:v>
                </c:pt>
                <c:pt idx="2">
                  <c:v>99.962999999999994</c:v>
                </c:pt>
                <c:pt idx="3">
                  <c:v>99.816000000000003</c:v>
                </c:pt>
                <c:pt idx="4">
                  <c:v>99.534000000000006</c:v>
                </c:pt>
                <c:pt idx="5">
                  <c:v>99.021000000000001</c:v>
                </c:pt>
                <c:pt idx="6">
                  <c:v>95.850999999999999</c:v>
                </c:pt>
                <c:pt idx="7">
                  <c:v>91.593000000000004</c:v>
                </c:pt>
                <c:pt idx="8">
                  <c:v>91.016999999999996</c:v>
                </c:pt>
                <c:pt idx="9">
                  <c:v>90.834999999999994</c:v>
                </c:pt>
                <c:pt idx="10">
                  <c:v>90.814999999999998</c:v>
                </c:pt>
                <c:pt idx="11">
                  <c:v>90.781000000000006</c:v>
                </c:pt>
                <c:pt idx="12">
                  <c:v>90.745999999999995</c:v>
                </c:pt>
                <c:pt idx="13">
                  <c:v>90.676000000000002</c:v>
                </c:pt>
                <c:pt idx="14">
                  <c:v>90.631</c:v>
                </c:pt>
                <c:pt idx="15">
                  <c:v>90.483999999999995</c:v>
                </c:pt>
                <c:pt idx="16">
                  <c:v>89.903000000000006</c:v>
                </c:pt>
                <c:pt idx="17">
                  <c:v>88.641000000000005</c:v>
                </c:pt>
                <c:pt idx="18">
                  <c:v>84.381</c:v>
                </c:pt>
                <c:pt idx="19">
                  <c:v>79.88</c:v>
                </c:pt>
                <c:pt idx="20">
                  <c:v>78.896000000000001</c:v>
                </c:pt>
                <c:pt idx="21">
                  <c:v>78.597999999999999</c:v>
                </c:pt>
                <c:pt idx="22">
                  <c:v>78.462000000000003</c:v>
                </c:pt>
                <c:pt idx="23">
                  <c:v>78.347999999999999</c:v>
                </c:pt>
                <c:pt idx="24">
                  <c:v>78.292000000000002</c:v>
                </c:pt>
                <c:pt idx="25">
                  <c:v>78.22</c:v>
                </c:pt>
                <c:pt idx="26">
                  <c:v>78.087999999999994</c:v>
                </c:pt>
                <c:pt idx="27">
                  <c:v>77.912000000000006</c:v>
                </c:pt>
                <c:pt idx="28">
                  <c:v>77.171999999999997</c:v>
                </c:pt>
                <c:pt idx="29">
                  <c:v>75.545000000000002</c:v>
                </c:pt>
                <c:pt idx="30">
                  <c:v>72.043999999999997</c:v>
                </c:pt>
                <c:pt idx="31">
                  <c:v>68.91</c:v>
                </c:pt>
                <c:pt idx="32">
                  <c:v>68.043999999999997</c:v>
                </c:pt>
                <c:pt idx="33">
                  <c:v>67.775999999999996</c:v>
                </c:pt>
                <c:pt idx="34">
                  <c:v>67.688999999999993</c:v>
                </c:pt>
                <c:pt idx="35">
                  <c:v>67.659000000000006</c:v>
                </c:pt>
                <c:pt idx="36">
                  <c:v>67.628</c:v>
                </c:pt>
                <c:pt idx="37">
                  <c:v>67.504999999999995</c:v>
                </c:pt>
                <c:pt idx="38">
                  <c:v>67.403000000000006</c:v>
                </c:pt>
                <c:pt idx="39">
                  <c:v>67.076999999999998</c:v>
                </c:pt>
                <c:pt idx="40">
                  <c:v>66.465999999999994</c:v>
                </c:pt>
                <c:pt idx="41">
                  <c:v>65.05</c:v>
                </c:pt>
                <c:pt idx="42">
                  <c:v>62.161999999999999</c:v>
                </c:pt>
                <c:pt idx="43">
                  <c:v>59.347000000000001</c:v>
                </c:pt>
                <c:pt idx="44">
                  <c:v>58.542000000000002</c:v>
                </c:pt>
                <c:pt idx="45">
                  <c:v>58.374000000000002</c:v>
                </c:pt>
                <c:pt idx="46">
                  <c:v>58.276000000000003</c:v>
                </c:pt>
                <c:pt idx="47">
                  <c:v>58.213000000000001</c:v>
                </c:pt>
                <c:pt idx="48">
                  <c:v>58.137999999999998</c:v>
                </c:pt>
                <c:pt idx="49">
                  <c:v>58.088000000000001</c:v>
                </c:pt>
                <c:pt idx="50">
                  <c:v>57.912999999999997</c:v>
                </c:pt>
                <c:pt idx="51">
                  <c:v>57.600999999999999</c:v>
                </c:pt>
                <c:pt idx="52">
                  <c:v>56.963000000000001</c:v>
                </c:pt>
                <c:pt idx="53">
                  <c:v>55.716000000000001</c:v>
                </c:pt>
                <c:pt idx="54">
                  <c:v>53.35</c:v>
                </c:pt>
                <c:pt idx="55">
                  <c:v>51.154000000000003</c:v>
                </c:pt>
                <c:pt idx="56">
                  <c:v>50.738999999999997</c:v>
                </c:pt>
                <c:pt idx="57">
                  <c:v>50.557000000000002</c:v>
                </c:pt>
                <c:pt idx="58">
                  <c:v>50.512999999999998</c:v>
                </c:pt>
                <c:pt idx="59">
                  <c:v>50.469000000000001</c:v>
                </c:pt>
                <c:pt idx="60">
                  <c:v>50.445999999999998</c:v>
                </c:pt>
                <c:pt idx="61">
                  <c:v>50.347999999999999</c:v>
                </c:pt>
                <c:pt idx="62">
                  <c:v>50.207000000000001</c:v>
                </c:pt>
                <c:pt idx="63">
                  <c:v>50.024999999999999</c:v>
                </c:pt>
                <c:pt idx="64">
                  <c:v>49.451999999999998</c:v>
                </c:pt>
                <c:pt idx="65">
                  <c:v>48.274999999999999</c:v>
                </c:pt>
                <c:pt idx="66">
                  <c:v>45.758000000000003</c:v>
                </c:pt>
                <c:pt idx="67">
                  <c:v>44.085000000000001</c:v>
                </c:pt>
                <c:pt idx="68">
                  <c:v>43.62</c:v>
                </c:pt>
                <c:pt idx="69">
                  <c:v>43.512999999999998</c:v>
                </c:pt>
                <c:pt idx="70">
                  <c:v>43.459000000000003</c:v>
                </c:pt>
                <c:pt idx="71">
                  <c:v>43.417000000000002</c:v>
                </c:pt>
                <c:pt idx="72">
                  <c:v>43.359000000000002</c:v>
                </c:pt>
                <c:pt idx="73">
                  <c:v>43.344000000000001</c:v>
                </c:pt>
                <c:pt idx="74">
                  <c:v>43.2</c:v>
                </c:pt>
                <c:pt idx="75">
                  <c:v>42.926000000000002</c:v>
                </c:pt>
                <c:pt idx="76">
                  <c:v>42.246000000000002</c:v>
                </c:pt>
                <c:pt idx="77">
                  <c:v>41.091999999999999</c:v>
                </c:pt>
                <c:pt idx="78">
                  <c:v>39.478999999999999</c:v>
                </c:pt>
                <c:pt idx="79">
                  <c:v>37.713000000000001</c:v>
                </c:pt>
                <c:pt idx="80">
                  <c:v>37.399000000000001</c:v>
                </c:pt>
                <c:pt idx="81">
                  <c:v>37.216000000000001</c:v>
                </c:pt>
                <c:pt idx="82">
                  <c:v>37.198999999999998</c:v>
                </c:pt>
                <c:pt idx="83">
                  <c:v>37.180999999999997</c:v>
                </c:pt>
                <c:pt idx="84">
                  <c:v>37.164000000000001</c:v>
                </c:pt>
                <c:pt idx="85">
                  <c:v>37.085000000000001</c:v>
                </c:pt>
                <c:pt idx="86">
                  <c:v>37.024999999999999</c:v>
                </c:pt>
                <c:pt idx="87">
                  <c:v>36.802</c:v>
                </c:pt>
                <c:pt idx="88">
                  <c:v>36.234000000000002</c:v>
                </c:pt>
                <c:pt idx="89">
                  <c:v>35.317999999999998</c:v>
                </c:pt>
                <c:pt idx="90">
                  <c:v>33.664999999999999</c:v>
                </c:pt>
                <c:pt idx="91">
                  <c:v>32.515000000000001</c:v>
                </c:pt>
                <c:pt idx="92">
                  <c:v>32.244999999999997</c:v>
                </c:pt>
                <c:pt idx="93">
                  <c:v>32.203000000000003</c:v>
                </c:pt>
                <c:pt idx="94">
                  <c:v>32.161000000000001</c:v>
                </c:pt>
                <c:pt idx="95">
                  <c:v>32.116999999999997</c:v>
                </c:pt>
                <c:pt idx="96">
                  <c:v>32.094000000000001</c:v>
                </c:pt>
                <c:pt idx="97">
                  <c:v>32.069000000000003</c:v>
                </c:pt>
                <c:pt idx="98">
                  <c:v>31.942</c:v>
                </c:pt>
                <c:pt idx="99">
                  <c:v>31.609000000000002</c:v>
                </c:pt>
                <c:pt idx="100">
                  <c:v>31.326000000000001</c:v>
                </c:pt>
                <c:pt idx="101">
                  <c:v>30.550999999999998</c:v>
                </c:pt>
                <c:pt idx="102">
                  <c:v>29.178999999999998</c:v>
                </c:pt>
                <c:pt idx="103">
                  <c:v>28.163</c:v>
                </c:pt>
                <c:pt idx="104">
                  <c:v>27.795000000000002</c:v>
                </c:pt>
                <c:pt idx="105">
                  <c:v>27.635999999999999</c:v>
                </c:pt>
                <c:pt idx="106">
                  <c:v>27.609000000000002</c:v>
                </c:pt>
                <c:pt idx="107">
                  <c:v>27.526</c:v>
                </c:pt>
                <c:pt idx="108">
                  <c:v>27.498000000000001</c:v>
                </c:pt>
                <c:pt idx="109">
                  <c:v>27.405999999999999</c:v>
                </c:pt>
                <c:pt idx="110">
                  <c:v>27.341999999999999</c:v>
                </c:pt>
                <c:pt idx="111">
                  <c:v>27.116</c:v>
                </c:pt>
                <c:pt idx="112">
                  <c:v>26.692</c:v>
                </c:pt>
                <c:pt idx="113">
                  <c:v>26.006</c:v>
                </c:pt>
                <c:pt idx="114">
                  <c:v>24.696999999999999</c:v>
                </c:pt>
                <c:pt idx="115">
                  <c:v>23.878</c:v>
                </c:pt>
                <c:pt idx="116">
                  <c:v>23.68</c:v>
                </c:pt>
                <c:pt idx="117">
                  <c:v>23.613</c:v>
                </c:pt>
                <c:pt idx="118">
                  <c:v>23.58</c:v>
                </c:pt>
                <c:pt idx="119">
                  <c:v>23.58</c:v>
                </c:pt>
                <c:pt idx="120">
                  <c:v>23.509</c:v>
                </c:pt>
                <c:pt idx="121">
                  <c:v>23.509</c:v>
                </c:pt>
                <c:pt idx="122">
                  <c:v>23.39</c:v>
                </c:pt>
                <c:pt idx="123">
                  <c:v>23.149000000000001</c:v>
                </c:pt>
                <c:pt idx="124">
                  <c:v>23.068000000000001</c:v>
                </c:pt>
                <c:pt idx="125">
                  <c:v>22.623000000000001</c:v>
                </c:pt>
                <c:pt idx="126">
                  <c:v>21.891999999999999</c:v>
                </c:pt>
                <c:pt idx="127">
                  <c:v>21.158999999999999</c:v>
                </c:pt>
                <c:pt idx="128">
                  <c:v>21.077000000000002</c:v>
                </c:pt>
                <c:pt idx="129">
                  <c:v>21.077000000000002</c:v>
                </c:pt>
                <c:pt idx="130">
                  <c:v>21.077000000000002</c:v>
                </c:pt>
                <c:pt idx="131">
                  <c:v>21.032</c:v>
                </c:pt>
                <c:pt idx="132">
                  <c:v>21.032</c:v>
                </c:pt>
                <c:pt idx="133">
                  <c:v>20.933</c:v>
                </c:pt>
                <c:pt idx="134">
                  <c:v>20.881</c:v>
                </c:pt>
                <c:pt idx="135">
                  <c:v>20.672000000000001</c:v>
                </c:pt>
                <c:pt idx="136">
                  <c:v>20.462</c:v>
                </c:pt>
                <c:pt idx="137">
                  <c:v>20.248999999999999</c:v>
                </c:pt>
                <c:pt idx="138">
                  <c:v>18.977</c:v>
                </c:pt>
                <c:pt idx="139">
                  <c:v>18.498000000000001</c:v>
                </c:pt>
                <c:pt idx="140">
                  <c:v>18.498000000000001</c:v>
                </c:pt>
                <c:pt idx="141">
                  <c:v>18.498000000000001</c:v>
                </c:pt>
                <c:pt idx="142">
                  <c:v>18.440000000000001</c:v>
                </c:pt>
                <c:pt idx="143">
                  <c:v>18.440000000000001</c:v>
                </c:pt>
                <c:pt idx="144">
                  <c:v>18.440000000000001</c:v>
                </c:pt>
                <c:pt idx="145">
                  <c:v>18.440000000000001</c:v>
                </c:pt>
                <c:pt idx="146">
                  <c:v>18.440000000000001</c:v>
                </c:pt>
                <c:pt idx="147">
                  <c:v>18.440000000000001</c:v>
                </c:pt>
                <c:pt idx="148">
                  <c:v>18.295000000000002</c:v>
                </c:pt>
                <c:pt idx="149">
                  <c:v>17.928999999999998</c:v>
                </c:pt>
                <c:pt idx="150">
                  <c:v>17.414999999999999</c:v>
                </c:pt>
                <c:pt idx="151">
                  <c:v>16.824000000000002</c:v>
                </c:pt>
                <c:pt idx="152">
                  <c:v>16.675000000000001</c:v>
                </c:pt>
                <c:pt idx="153">
                  <c:v>16.675000000000001</c:v>
                </c:pt>
                <c:pt idx="154">
                  <c:v>16.597000000000001</c:v>
                </c:pt>
                <c:pt idx="155">
                  <c:v>16.597000000000001</c:v>
                </c:pt>
                <c:pt idx="156">
                  <c:v>16.597000000000001</c:v>
                </c:pt>
                <c:pt idx="157">
                  <c:v>16.597000000000001</c:v>
                </c:pt>
                <c:pt idx="158">
                  <c:v>16.597000000000001</c:v>
                </c:pt>
                <c:pt idx="159">
                  <c:v>16.501999999999999</c:v>
                </c:pt>
                <c:pt idx="160">
                  <c:v>16.405999999999999</c:v>
                </c:pt>
                <c:pt idx="161">
                  <c:v>15.929</c:v>
                </c:pt>
                <c:pt idx="162">
                  <c:v>15.542999999999999</c:v>
                </c:pt>
                <c:pt idx="163">
                  <c:v>15.156000000000001</c:v>
                </c:pt>
                <c:pt idx="164">
                  <c:v>15.156000000000001</c:v>
                </c:pt>
                <c:pt idx="165">
                  <c:v>14.958</c:v>
                </c:pt>
                <c:pt idx="166">
                  <c:v>14.958</c:v>
                </c:pt>
                <c:pt idx="167">
                  <c:v>14.958</c:v>
                </c:pt>
                <c:pt idx="168">
                  <c:v>14.958</c:v>
                </c:pt>
                <c:pt idx="169">
                  <c:v>14.958</c:v>
                </c:pt>
                <c:pt idx="170">
                  <c:v>14.958</c:v>
                </c:pt>
                <c:pt idx="171">
                  <c:v>14.958</c:v>
                </c:pt>
                <c:pt idx="172">
                  <c:v>14.958</c:v>
                </c:pt>
                <c:pt idx="173">
                  <c:v>14.709</c:v>
                </c:pt>
                <c:pt idx="174">
                  <c:v>14.211</c:v>
                </c:pt>
                <c:pt idx="175">
                  <c:v>13.957000000000001</c:v>
                </c:pt>
                <c:pt idx="176">
                  <c:v>13.957000000000001</c:v>
                </c:pt>
                <c:pt idx="177">
                  <c:v>13.957000000000001</c:v>
                </c:pt>
                <c:pt idx="178">
                  <c:v>13.957000000000001</c:v>
                </c:pt>
                <c:pt idx="179">
                  <c:v>13.957000000000001</c:v>
                </c:pt>
                <c:pt idx="180">
                  <c:v>13.957000000000001</c:v>
                </c:pt>
                <c:pt idx="181">
                  <c:v>13.957000000000001</c:v>
                </c:pt>
                <c:pt idx="182">
                  <c:v>13.957000000000001</c:v>
                </c:pt>
                <c:pt idx="183">
                  <c:v>13.785</c:v>
                </c:pt>
                <c:pt idx="184">
                  <c:v>13.612</c:v>
                </c:pt>
                <c:pt idx="185">
                  <c:v>13.612</c:v>
                </c:pt>
                <c:pt idx="186">
                  <c:v>13.259</c:v>
                </c:pt>
                <c:pt idx="187">
                  <c:v>12.904999999999999</c:v>
                </c:pt>
                <c:pt idx="188">
                  <c:v>12.904999999999999</c:v>
                </c:pt>
                <c:pt idx="189">
                  <c:v>12.904999999999999</c:v>
                </c:pt>
                <c:pt idx="190">
                  <c:v>12.904999999999999</c:v>
                </c:pt>
                <c:pt idx="191">
                  <c:v>12.904999999999999</c:v>
                </c:pt>
                <c:pt idx="192">
                  <c:v>12.718</c:v>
                </c:pt>
                <c:pt idx="193">
                  <c:v>12.718</c:v>
                </c:pt>
                <c:pt idx="194">
                  <c:v>12.718</c:v>
                </c:pt>
                <c:pt idx="195">
                  <c:v>12.494999999999999</c:v>
                </c:pt>
                <c:pt idx="196">
                  <c:v>12.272</c:v>
                </c:pt>
                <c:pt idx="197">
                  <c:v>11.826000000000001</c:v>
                </c:pt>
                <c:pt idx="198">
                  <c:v>11.379</c:v>
                </c:pt>
                <c:pt idx="199">
                  <c:v>10.487</c:v>
                </c:pt>
                <c:pt idx="200">
                  <c:v>10.487</c:v>
                </c:pt>
                <c:pt idx="201">
                  <c:v>10.487</c:v>
                </c:pt>
                <c:pt idx="202">
                  <c:v>10.487</c:v>
                </c:pt>
                <c:pt idx="203">
                  <c:v>10.487</c:v>
                </c:pt>
                <c:pt idx="204">
                  <c:v>10.487</c:v>
                </c:pt>
                <c:pt idx="205">
                  <c:v>10.487</c:v>
                </c:pt>
                <c:pt idx="206">
                  <c:v>10.487</c:v>
                </c:pt>
                <c:pt idx="207">
                  <c:v>10.231</c:v>
                </c:pt>
                <c:pt idx="208">
                  <c:v>10.231</c:v>
                </c:pt>
                <c:pt idx="209">
                  <c:v>10.231</c:v>
                </c:pt>
                <c:pt idx="210">
                  <c:v>9.7059999999999995</c:v>
                </c:pt>
                <c:pt idx="211">
                  <c:v>9.7059999999999995</c:v>
                </c:pt>
                <c:pt idx="212">
                  <c:v>9.4369999999999994</c:v>
                </c:pt>
                <c:pt idx="213">
                  <c:v>9.4369999999999994</c:v>
                </c:pt>
                <c:pt idx="214">
                  <c:v>9.4369999999999994</c:v>
                </c:pt>
                <c:pt idx="215">
                  <c:v>9.4369999999999994</c:v>
                </c:pt>
                <c:pt idx="216">
                  <c:v>9.4369999999999994</c:v>
                </c:pt>
                <c:pt idx="217">
                  <c:v>9.4369999999999994</c:v>
                </c:pt>
                <c:pt idx="218">
                  <c:v>9.1219999999999999</c:v>
                </c:pt>
                <c:pt idx="219">
                  <c:v>9.1219999999999999</c:v>
                </c:pt>
                <c:pt idx="220">
                  <c:v>9.1219999999999999</c:v>
                </c:pt>
                <c:pt idx="221">
                  <c:v>9.1219999999999999</c:v>
                </c:pt>
                <c:pt idx="222">
                  <c:v>9.1219999999999999</c:v>
                </c:pt>
                <c:pt idx="223">
                  <c:v>8.7959999999999994</c:v>
                </c:pt>
                <c:pt idx="224">
                  <c:v>8.7959999999999994</c:v>
                </c:pt>
                <c:pt idx="225">
                  <c:v>8.7959999999999994</c:v>
                </c:pt>
                <c:pt idx="226">
                  <c:v>8.7959999999999994</c:v>
                </c:pt>
                <c:pt idx="227">
                  <c:v>8.7959999999999994</c:v>
                </c:pt>
                <c:pt idx="228">
                  <c:v>8.7959999999999994</c:v>
                </c:pt>
                <c:pt idx="229">
                  <c:v>8.7959999999999994</c:v>
                </c:pt>
                <c:pt idx="230">
                  <c:v>8.7959999999999994</c:v>
                </c:pt>
                <c:pt idx="231">
                  <c:v>8.7959999999999994</c:v>
                </c:pt>
                <c:pt idx="232">
                  <c:v>8.7959999999999994</c:v>
                </c:pt>
                <c:pt idx="233">
                  <c:v>8.7959999999999994</c:v>
                </c:pt>
                <c:pt idx="234">
                  <c:v>8.7959999999999994</c:v>
                </c:pt>
                <c:pt idx="235">
                  <c:v>8.3330000000000002</c:v>
                </c:pt>
                <c:pt idx="236">
                  <c:v>8.3330000000000002</c:v>
                </c:pt>
                <c:pt idx="237">
                  <c:v>8.3330000000000002</c:v>
                </c:pt>
                <c:pt idx="238">
                  <c:v>8.3330000000000002</c:v>
                </c:pt>
                <c:pt idx="239">
                  <c:v>8.3330000000000002</c:v>
                </c:pt>
                <c:pt idx="240">
                  <c:v>8.3330000000000002</c:v>
                </c:pt>
              </c:numCache>
            </c:numRef>
          </c:yVal>
          <c:smooth val="0"/>
        </c:ser>
        <c:ser>
          <c:idx val="1"/>
          <c:order val="1"/>
          <c:tx>
            <c:strRef>
              <c:f>Sheet1!$C$1</c:f>
              <c:strCache>
                <c:ptCount val="1"/>
                <c:pt idx="0">
                  <c:v>First Retransplant (N=762)</c:v>
                </c:pt>
              </c:strCache>
            </c:strRef>
          </c:tx>
          <c:spPr>
            <a:ln w="41275">
              <a:solidFill>
                <a:srgbClr val="FF9900"/>
              </a:solidFill>
            </a:ln>
          </c:spPr>
          <c:marker>
            <c:symbol val="none"/>
          </c:marker>
          <c:xVal>
            <c:numRef>
              <c:f>Sheet1!$A$2:$A$242</c:f>
              <c:numCache>
                <c:formatCode>General</c:formatCode>
                <c:ptCount val="24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pt idx="238">
                  <c:v>19.833300000000001</c:v>
                </c:pt>
                <c:pt idx="239">
                  <c:v>19.916699999999999</c:v>
                </c:pt>
                <c:pt idx="240">
                  <c:v>20</c:v>
                </c:pt>
              </c:numCache>
            </c:numRef>
          </c:xVal>
          <c:yVal>
            <c:numRef>
              <c:f>Sheet1!$C$2:$C$242</c:f>
              <c:numCache>
                <c:formatCode>General</c:formatCode>
                <c:ptCount val="241"/>
                <c:pt idx="0">
                  <c:v>100</c:v>
                </c:pt>
                <c:pt idx="1">
                  <c:v>100</c:v>
                </c:pt>
                <c:pt idx="2">
                  <c:v>99.869</c:v>
                </c:pt>
                <c:pt idx="3">
                  <c:v>99.212999999999994</c:v>
                </c:pt>
                <c:pt idx="4">
                  <c:v>98.022999999999996</c:v>
                </c:pt>
                <c:pt idx="5">
                  <c:v>96.688000000000002</c:v>
                </c:pt>
                <c:pt idx="6">
                  <c:v>90.203999999999994</c:v>
                </c:pt>
                <c:pt idx="7">
                  <c:v>84.085999999999999</c:v>
                </c:pt>
                <c:pt idx="8">
                  <c:v>83.671000000000006</c:v>
                </c:pt>
                <c:pt idx="9">
                  <c:v>83.393000000000001</c:v>
                </c:pt>
                <c:pt idx="10">
                  <c:v>83.111999999999995</c:v>
                </c:pt>
                <c:pt idx="11">
                  <c:v>83.111999999999995</c:v>
                </c:pt>
                <c:pt idx="12">
                  <c:v>82.966999999999999</c:v>
                </c:pt>
                <c:pt idx="13">
                  <c:v>82.966999999999999</c:v>
                </c:pt>
                <c:pt idx="14">
                  <c:v>82.966999999999999</c:v>
                </c:pt>
                <c:pt idx="15">
                  <c:v>82.620999999999995</c:v>
                </c:pt>
                <c:pt idx="16">
                  <c:v>81.748000000000005</c:v>
                </c:pt>
                <c:pt idx="17">
                  <c:v>79.289000000000001</c:v>
                </c:pt>
                <c:pt idx="18">
                  <c:v>75.421000000000006</c:v>
                </c:pt>
                <c:pt idx="19">
                  <c:v>69.769000000000005</c:v>
                </c:pt>
                <c:pt idx="20">
                  <c:v>68.697000000000003</c:v>
                </c:pt>
                <c:pt idx="21">
                  <c:v>67.792000000000002</c:v>
                </c:pt>
                <c:pt idx="22">
                  <c:v>67.427999999999997</c:v>
                </c:pt>
                <c:pt idx="23">
                  <c:v>67.427999999999997</c:v>
                </c:pt>
                <c:pt idx="24">
                  <c:v>67.427999999999997</c:v>
                </c:pt>
                <c:pt idx="25">
                  <c:v>67.427999999999997</c:v>
                </c:pt>
                <c:pt idx="26">
                  <c:v>67.427999999999997</c:v>
                </c:pt>
                <c:pt idx="27">
                  <c:v>66.983999999999995</c:v>
                </c:pt>
                <c:pt idx="28">
                  <c:v>66.09</c:v>
                </c:pt>
                <c:pt idx="29">
                  <c:v>63.613999999999997</c:v>
                </c:pt>
                <c:pt idx="30">
                  <c:v>58.408000000000001</c:v>
                </c:pt>
                <c:pt idx="31">
                  <c:v>55.448</c:v>
                </c:pt>
                <c:pt idx="32">
                  <c:v>54.756999999999998</c:v>
                </c:pt>
                <c:pt idx="33">
                  <c:v>54.756999999999998</c:v>
                </c:pt>
                <c:pt idx="34">
                  <c:v>54.524999999999999</c:v>
                </c:pt>
                <c:pt idx="35">
                  <c:v>54.290999999999997</c:v>
                </c:pt>
                <c:pt idx="36">
                  <c:v>54.290999999999997</c:v>
                </c:pt>
                <c:pt idx="37">
                  <c:v>54.03</c:v>
                </c:pt>
                <c:pt idx="38">
                  <c:v>53.764000000000003</c:v>
                </c:pt>
                <c:pt idx="39">
                  <c:v>53.764000000000003</c:v>
                </c:pt>
                <c:pt idx="40">
                  <c:v>52.953000000000003</c:v>
                </c:pt>
                <c:pt idx="41">
                  <c:v>52.139000000000003</c:v>
                </c:pt>
                <c:pt idx="42">
                  <c:v>47.780999999999999</c:v>
                </c:pt>
                <c:pt idx="43">
                  <c:v>45.322000000000003</c:v>
                </c:pt>
                <c:pt idx="44">
                  <c:v>44.484000000000002</c:v>
                </c:pt>
                <c:pt idx="45">
                  <c:v>44.484000000000002</c:v>
                </c:pt>
                <c:pt idx="46">
                  <c:v>44.198999999999998</c:v>
                </c:pt>
                <c:pt idx="47">
                  <c:v>44.198999999999998</c:v>
                </c:pt>
                <c:pt idx="48">
                  <c:v>44.198999999999998</c:v>
                </c:pt>
                <c:pt idx="49">
                  <c:v>43.863999999999997</c:v>
                </c:pt>
                <c:pt idx="50">
                  <c:v>43.863999999999997</c:v>
                </c:pt>
                <c:pt idx="51">
                  <c:v>43.863999999999997</c:v>
                </c:pt>
                <c:pt idx="52">
                  <c:v>43.113999999999997</c:v>
                </c:pt>
                <c:pt idx="53">
                  <c:v>42.738999999999997</c:v>
                </c:pt>
                <c:pt idx="54">
                  <c:v>40.49</c:v>
                </c:pt>
                <c:pt idx="55">
                  <c:v>39.365000000000002</c:v>
                </c:pt>
                <c:pt idx="56">
                  <c:v>38.607999999999997</c:v>
                </c:pt>
                <c:pt idx="57">
                  <c:v>38.607999999999997</c:v>
                </c:pt>
                <c:pt idx="58">
                  <c:v>38.213999999999999</c:v>
                </c:pt>
                <c:pt idx="59">
                  <c:v>38.213999999999999</c:v>
                </c:pt>
                <c:pt idx="60">
                  <c:v>38.213999999999999</c:v>
                </c:pt>
                <c:pt idx="61">
                  <c:v>38.213999999999999</c:v>
                </c:pt>
                <c:pt idx="62">
                  <c:v>38.213999999999999</c:v>
                </c:pt>
                <c:pt idx="63">
                  <c:v>37.710999999999999</c:v>
                </c:pt>
                <c:pt idx="64">
                  <c:v>37.710999999999999</c:v>
                </c:pt>
                <c:pt idx="65">
                  <c:v>37.710999999999999</c:v>
                </c:pt>
                <c:pt idx="66">
                  <c:v>35.700000000000003</c:v>
                </c:pt>
                <c:pt idx="67">
                  <c:v>33.689</c:v>
                </c:pt>
                <c:pt idx="68">
                  <c:v>33.689</c:v>
                </c:pt>
                <c:pt idx="69">
                  <c:v>33.689</c:v>
                </c:pt>
                <c:pt idx="70">
                  <c:v>33.689</c:v>
                </c:pt>
                <c:pt idx="71">
                  <c:v>33.689</c:v>
                </c:pt>
                <c:pt idx="72">
                  <c:v>33.689</c:v>
                </c:pt>
                <c:pt idx="73">
                  <c:v>33.689</c:v>
                </c:pt>
                <c:pt idx="74">
                  <c:v>33.689</c:v>
                </c:pt>
                <c:pt idx="75">
                  <c:v>33.000999999999998</c:v>
                </c:pt>
                <c:pt idx="76">
                  <c:v>33.000999999999998</c:v>
                </c:pt>
                <c:pt idx="77">
                  <c:v>33.000999999999998</c:v>
                </c:pt>
                <c:pt idx="78">
                  <c:v>29.491</c:v>
                </c:pt>
                <c:pt idx="79">
                  <c:v>28.085999999999999</c:v>
                </c:pt>
                <c:pt idx="80">
                  <c:v>26.646000000000001</c:v>
                </c:pt>
                <c:pt idx="81">
                  <c:v>26.646000000000001</c:v>
                </c:pt>
                <c:pt idx="82">
                  <c:v>26.646000000000001</c:v>
                </c:pt>
                <c:pt idx="83">
                  <c:v>26.646000000000001</c:v>
                </c:pt>
                <c:pt idx="84">
                  <c:v>26.646000000000001</c:v>
                </c:pt>
                <c:pt idx="85">
                  <c:v>26.646000000000001</c:v>
                </c:pt>
                <c:pt idx="86">
                  <c:v>26.646000000000001</c:v>
                </c:pt>
                <c:pt idx="87">
                  <c:v>26.646000000000001</c:v>
                </c:pt>
                <c:pt idx="88">
                  <c:v>25.838000000000001</c:v>
                </c:pt>
                <c:pt idx="89">
                  <c:v>25.838000000000001</c:v>
                </c:pt>
                <c:pt idx="90">
                  <c:v>24.224</c:v>
                </c:pt>
                <c:pt idx="91">
                  <c:v>22.609000000000002</c:v>
                </c:pt>
                <c:pt idx="92">
                  <c:v>21.800999999999998</c:v>
                </c:pt>
                <c:pt idx="93">
                  <c:v>20.963000000000001</c:v>
                </c:pt>
                <c:pt idx="94">
                  <c:v>20.963000000000001</c:v>
                </c:pt>
                <c:pt idx="95">
                  <c:v>20.963000000000001</c:v>
                </c:pt>
                <c:pt idx="96">
                  <c:v>20.963000000000001</c:v>
                </c:pt>
                <c:pt idx="97">
                  <c:v>20.963000000000001</c:v>
                </c:pt>
                <c:pt idx="98">
                  <c:v>20.963000000000001</c:v>
                </c:pt>
                <c:pt idx="99">
                  <c:v>20.963000000000001</c:v>
                </c:pt>
                <c:pt idx="100">
                  <c:v>20.963000000000001</c:v>
                </c:pt>
                <c:pt idx="101">
                  <c:v>20.963000000000001</c:v>
                </c:pt>
                <c:pt idx="102">
                  <c:v>18.866</c:v>
                </c:pt>
                <c:pt idx="103">
                  <c:v>18.866</c:v>
                </c:pt>
                <c:pt idx="104">
                  <c:v>18.866</c:v>
                </c:pt>
                <c:pt idx="105">
                  <c:v>18.866</c:v>
                </c:pt>
                <c:pt idx="106">
                  <c:v>18.866</c:v>
                </c:pt>
                <c:pt idx="107">
                  <c:v>18.866</c:v>
                </c:pt>
                <c:pt idx="108">
                  <c:v>18.866</c:v>
                </c:pt>
                <c:pt idx="109">
                  <c:v>18.866</c:v>
                </c:pt>
                <c:pt idx="110">
                  <c:v>18.866</c:v>
                </c:pt>
                <c:pt idx="111">
                  <c:v>18.866</c:v>
                </c:pt>
                <c:pt idx="112">
                  <c:v>18.866</c:v>
                </c:pt>
                <c:pt idx="113">
                  <c:v>17.757000000000001</c:v>
                </c:pt>
                <c:pt idx="114">
                  <c:v>16.646999999999998</c:v>
                </c:pt>
                <c:pt idx="115">
                  <c:v>16.646999999999998</c:v>
                </c:pt>
                <c:pt idx="116">
                  <c:v>16.646999999999998</c:v>
                </c:pt>
                <c:pt idx="117">
                  <c:v>16.646999999999998</c:v>
                </c:pt>
                <c:pt idx="118">
                  <c:v>16.646999999999998</c:v>
                </c:pt>
                <c:pt idx="119">
                  <c:v>16.646999999999998</c:v>
                </c:pt>
                <c:pt idx="120">
                  <c:v>16.646999999999998</c:v>
                </c:pt>
                <c:pt idx="121">
                  <c:v>16.646999999999998</c:v>
                </c:pt>
                <c:pt idx="122">
                  <c:v>16.646999999999998</c:v>
                </c:pt>
                <c:pt idx="123">
                  <c:v>15.26</c:v>
                </c:pt>
                <c:pt idx="124">
                  <c:v>#N/A</c:v>
                </c:pt>
                <c:pt idx="125">
                  <c:v>#N/A</c:v>
                </c:pt>
                <c:pt idx="126">
                  <c:v>#N/A</c:v>
                </c:pt>
                <c:pt idx="127">
                  <c:v>#N/A</c:v>
                </c:pt>
                <c:pt idx="128">
                  <c:v>#N/A</c:v>
                </c:pt>
                <c:pt idx="129">
                  <c:v>#N/A</c:v>
                </c:pt>
                <c:pt idx="130">
                  <c:v>#N/A</c:v>
                </c:pt>
                <c:pt idx="131">
                  <c:v>#N/A</c:v>
                </c:pt>
                <c:pt idx="132">
                  <c:v>#N/A</c:v>
                </c:pt>
                <c:pt idx="133">
                  <c:v>#N/A</c:v>
                </c:pt>
                <c:pt idx="134">
                  <c:v>#N/A</c:v>
                </c:pt>
                <c:pt idx="135">
                  <c:v>#N/A</c:v>
                </c:pt>
                <c:pt idx="136">
                  <c:v>#N/A</c:v>
                </c:pt>
                <c:pt idx="137">
                  <c:v>#N/A</c:v>
                </c:pt>
                <c:pt idx="138">
                  <c:v>#N/A</c:v>
                </c:pt>
                <c:pt idx="139">
                  <c:v>#N/A</c:v>
                </c:pt>
                <c:pt idx="140">
                  <c:v>#N/A</c:v>
                </c:pt>
                <c:pt idx="141">
                  <c:v>#N/A</c:v>
                </c:pt>
                <c:pt idx="142">
                  <c:v>#N/A</c:v>
                </c:pt>
                <c:pt idx="143">
                  <c:v>#N/A</c:v>
                </c:pt>
                <c:pt idx="144">
                  <c:v>#N/A</c:v>
                </c:pt>
                <c:pt idx="145">
                  <c:v>#N/A</c:v>
                </c:pt>
                <c:pt idx="146">
                  <c:v>#N/A</c:v>
                </c:pt>
                <c:pt idx="147">
                  <c:v>#N/A</c:v>
                </c:pt>
                <c:pt idx="148">
                  <c:v>#N/A</c:v>
                </c:pt>
                <c:pt idx="149">
                  <c:v>#N/A</c:v>
                </c:pt>
                <c:pt idx="150">
                  <c:v>#N/A</c:v>
                </c:pt>
                <c:pt idx="151">
                  <c:v>#N/A</c:v>
                </c:pt>
                <c:pt idx="152">
                  <c:v>#N/A</c:v>
                </c:pt>
                <c:pt idx="153">
                  <c:v>#N/A</c:v>
                </c:pt>
                <c:pt idx="154">
                  <c:v>#N/A</c:v>
                </c:pt>
                <c:pt idx="155">
                  <c:v>#N/A</c:v>
                </c:pt>
                <c:pt idx="156">
                  <c:v>#N/A</c:v>
                </c:pt>
                <c:pt idx="157">
                  <c:v>#N/A</c:v>
                </c:pt>
                <c:pt idx="158">
                  <c:v>#N/A</c:v>
                </c:pt>
                <c:pt idx="159">
                  <c:v>#N/A</c:v>
                </c:pt>
                <c:pt idx="160">
                  <c:v>#N/A</c:v>
                </c:pt>
                <c:pt idx="161">
                  <c:v>#N/A</c:v>
                </c:pt>
                <c:pt idx="162">
                  <c:v>#N/A</c:v>
                </c:pt>
                <c:pt idx="163">
                  <c:v>#N/A</c:v>
                </c:pt>
                <c:pt idx="164">
                  <c:v>#N/A</c:v>
                </c:pt>
                <c:pt idx="165">
                  <c:v>#N/A</c:v>
                </c:pt>
                <c:pt idx="166">
                  <c:v>#N/A</c:v>
                </c:pt>
                <c:pt idx="167">
                  <c:v>#N/A</c:v>
                </c:pt>
                <c:pt idx="168">
                  <c:v>#N/A</c:v>
                </c:pt>
                <c:pt idx="169">
                  <c:v>#N/A</c:v>
                </c:pt>
                <c:pt idx="170">
                  <c:v>#N/A</c:v>
                </c:pt>
                <c:pt idx="171">
                  <c:v>#N/A</c:v>
                </c:pt>
                <c:pt idx="172">
                  <c:v>#N/A</c:v>
                </c:pt>
                <c:pt idx="173">
                  <c:v>#N/A</c:v>
                </c:pt>
                <c:pt idx="174">
                  <c:v>#N/A</c:v>
                </c:pt>
                <c:pt idx="175">
                  <c:v>#N/A</c:v>
                </c:pt>
                <c:pt idx="176">
                  <c:v>#N/A</c:v>
                </c:pt>
                <c:pt idx="177">
                  <c:v>#N/A</c:v>
                </c:pt>
                <c:pt idx="178">
                  <c:v>#N/A</c:v>
                </c:pt>
                <c:pt idx="179">
                  <c:v>#N/A</c:v>
                </c:pt>
                <c:pt idx="180">
                  <c:v>#N/A</c:v>
                </c:pt>
                <c:pt idx="181">
                  <c:v>#N/A</c:v>
                </c:pt>
                <c:pt idx="182">
                  <c:v>#N/A</c:v>
                </c:pt>
                <c:pt idx="183">
                  <c:v>#N/A</c:v>
                </c:pt>
                <c:pt idx="184">
                  <c:v>#N/A</c:v>
                </c:pt>
                <c:pt idx="185">
                  <c:v>#N/A</c:v>
                </c:pt>
                <c:pt idx="186">
                  <c:v>#N/A</c:v>
                </c:pt>
                <c:pt idx="187">
                  <c:v>#N/A</c:v>
                </c:pt>
                <c:pt idx="188">
                  <c:v>#N/A</c:v>
                </c:pt>
                <c:pt idx="189">
                  <c:v>#N/A</c:v>
                </c:pt>
                <c:pt idx="190">
                  <c:v>#N/A</c:v>
                </c:pt>
                <c:pt idx="191">
                  <c:v>#N/A</c:v>
                </c:pt>
                <c:pt idx="192">
                  <c:v>#N/A</c:v>
                </c:pt>
                <c:pt idx="193">
                  <c:v>#N/A</c:v>
                </c:pt>
                <c:pt idx="194">
                  <c:v>#N/A</c:v>
                </c:pt>
                <c:pt idx="195">
                  <c:v>#N/A</c:v>
                </c:pt>
                <c:pt idx="196">
                  <c:v>#N/A</c:v>
                </c:pt>
                <c:pt idx="197">
                  <c:v>#N/A</c:v>
                </c:pt>
                <c:pt idx="198">
                  <c:v>#N/A</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pt idx="229">
                  <c:v>#N/A</c:v>
                </c:pt>
                <c:pt idx="230">
                  <c:v>#N/A</c:v>
                </c:pt>
                <c:pt idx="231">
                  <c:v>#N/A</c:v>
                </c:pt>
                <c:pt idx="232">
                  <c:v>#N/A</c:v>
                </c:pt>
                <c:pt idx="233">
                  <c:v>#N/A</c:v>
                </c:pt>
                <c:pt idx="234">
                  <c:v>#N/A</c:v>
                </c:pt>
                <c:pt idx="235">
                  <c:v>#N/A</c:v>
                </c:pt>
                <c:pt idx="236">
                  <c:v>#N/A</c:v>
                </c:pt>
                <c:pt idx="237">
                  <c:v>#N/A</c:v>
                </c:pt>
                <c:pt idx="238">
                  <c:v>#N/A</c:v>
                </c:pt>
                <c:pt idx="239">
                  <c:v>#N/A</c:v>
                </c:pt>
                <c:pt idx="240">
                  <c:v>#N/A</c:v>
                </c:pt>
              </c:numCache>
            </c:numRef>
          </c:yVal>
          <c:smooth val="0"/>
        </c:ser>
        <c:dLbls>
          <c:showLegendKey val="0"/>
          <c:showVal val="0"/>
          <c:showCatName val="0"/>
          <c:showSerName val="0"/>
          <c:showPercent val="0"/>
          <c:showBubbleSize val="0"/>
        </c:dLbls>
        <c:axId val="709460384"/>
        <c:axId val="709459992"/>
      </c:scatterChart>
      <c:valAx>
        <c:axId val="709460384"/>
        <c:scaling>
          <c:orientation val="minMax"/>
          <c:max val="17"/>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709459992"/>
        <c:crosses val="autoZero"/>
        <c:crossBetween val="midCat"/>
        <c:majorUnit val="1"/>
      </c:valAx>
      <c:valAx>
        <c:axId val="709459992"/>
        <c:scaling>
          <c:orientation val="minMax"/>
          <c:max val="100"/>
          <c:min val="0"/>
        </c:scaling>
        <c:delete val="0"/>
        <c:axPos val="l"/>
        <c:majorGridlines>
          <c:spPr>
            <a:ln>
              <a:prstDash val="sysDash"/>
            </a:ln>
          </c:spPr>
        </c:majorGridlines>
        <c:title>
          <c:tx>
            <c:rich>
              <a:bodyPr rot="-5400000" vert="horz"/>
              <a:lstStyle/>
              <a:p>
                <a:pPr>
                  <a:defRPr sz="1700"/>
                </a:pPr>
                <a:r>
                  <a:rPr lang="sv-SE" sz="1700" b="1" i="0" baseline="0" dirty="0" smtClean="0">
                    <a:solidFill>
                      <a:schemeClr val="tx1"/>
                    </a:solidFill>
                  </a:rPr>
                  <a:t>Freedom from Bronchiolitis Obliterans Syndrome</a:t>
                </a:r>
                <a:r>
                  <a:rPr lang="en-US" sz="1700" b="1" i="0" baseline="0" dirty="0" smtClean="0">
                    <a:solidFill>
                      <a:schemeClr val="tx1"/>
                    </a:solidFill>
                  </a:rPr>
                  <a:t>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709460384"/>
        <c:crosses val="autoZero"/>
        <c:crossBetween val="midCat"/>
        <c:majorUnit val="25"/>
      </c:valAx>
      <c:spPr>
        <a:solidFill>
          <a:schemeClr val="bg2"/>
        </a:solidFill>
        <a:ln>
          <a:solidFill>
            <a:schemeClr val="tx1"/>
          </a:solidFill>
        </a:ln>
      </c:spPr>
    </c:plotArea>
    <c:legend>
      <c:legendPos val="r"/>
      <c:legendEntry>
        <c:idx val="0"/>
        <c:txPr>
          <a:bodyPr/>
          <a:lstStyle/>
          <a:p>
            <a:pPr>
              <a:defRPr sz="1400" b="1"/>
            </a:pPr>
            <a:endParaRPr lang="en-US"/>
          </a:p>
        </c:txPr>
      </c:legendEntry>
      <c:layout>
        <c:manualLayout>
          <c:xMode val="edge"/>
          <c:yMode val="edge"/>
          <c:x val="0.64810466169604908"/>
          <c:y val="4.8754339175345017E-2"/>
          <c:w val="0.31329698278865586"/>
          <c:h val="0.12894420455507577"/>
        </c:manualLayout>
      </c:layout>
      <c:overlay val="0"/>
      <c:spPr>
        <a:solidFill>
          <a:srgbClr val="000000"/>
        </a:solidFill>
        <a:ln>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246549461489391"/>
          <c:y val="2.2460834973753282E-2"/>
          <c:w val="0.59462654991401942"/>
          <c:h val="0.83779978674541278"/>
        </c:manualLayout>
      </c:layout>
      <c:barChart>
        <c:barDir val="col"/>
        <c:grouping val="percentStacked"/>
        <c:varyColors val="0"/>
        <c:ser>
          <c:idx val="0"/>
          <c:order val="0"/>
          <c:tx>
            <c:strRef>
              <c:f>Sheet1!$A$2</c:f>
              <c:strCache>
                <c:ptCount val="1"/>
                <c:pt idx="0">
                  <c:v>A1ATD</c:v>
                </c:pt>
              </c:strCache>
            </c:strRef>
          </c:tx>
          <c:spPr>
            <a:gradFill flip="none" rotWithShape="1">
              <a:gsLst>
                <a:gs pos="0">
                  <a:srgbClr val="C00000"/>
                </a:gs>
                <a:gs pos="50000">
                  <a:srgbClr val="FF0000"/>
                </a:gs>
                <a:gs pos="100000">
                  <a:srgbClr val="C00000"/>
                </a:gs>
              </a:gsLst>
              <a:lin ang="10800000" scaled="1"/>
              <a:tileRect/>
            </a:gradFill>
            <a:ln>
              <a:solidFill>
                <a:schemeClr val="bg2"/>
              </a:solidFill>
            </a:ln>
          </c:spPr>
          <c:invertIfNegative val="0"/>
          <c:dLbls>
            <c:dLbl>
              <c:idx val="0"/>
              <c:layout>
                <c:manualLayout>
                  <c:x val="-2.6340691878662054E-17"/>
                  <c:y val="4.6875E-2"/>
                </c:manualLayout>
              </c:layout>
              <c:showLegendKey val="0"/>
              <c:showVal val="0"/>
              <c:showCatName val="1"/>
              <c:showSerName val="0"/>
              <c:showPercent val="0"/>
              <c:showBubbleSize val="0"/>
              <c:extLst>
                <c:ext xmlns:c15="http://schemas.microsoft.com/office/drawing/2012/chart" uri="{CE6537A1-D6FC-4f65-9D91-7224C49458BB}">
                  <c15:layout/>
                </c:ext>
              </c:extLst>
            </c:dLbl>
            <c:dLbl>
              <c:idx val="1"/>
              <c:layout>
                <c:manualLayout>
                  <c:x val="0"/>
                  <c:y val="5.4687499999999924E-2"/>
                </c:manualLayout>
              </c:layout>
              <c:showLegendKey val="0"/>
              <c:showVal val="0"/>
              <c:showCatName val="1"/>
              <c:showSerName val="0"/>
              <c:showPercent val="0"/>
              <c:showBubbleSize val="0"/>
              <c:extLst>
                <c:ext xmlns:c15="http://schemas.microsoft.com/office/drawing/2012/chart" uri="{CE6537A1-D6FC-4f65-9D91-7224C49458BB}">
                  <c15:layout/>
                </c:ext>
              </c:extLst>
            </c:dLbl>
            <c:dLbl>
              <c:idx val="2"/>
              <c:layout>
                <c:manualLayout>
                  <c:x val="2.8735632183908492E-3"/>
                  <c:y val="5.7291666666666664E-2"/>
                </c:manualLayout>
              </c:layout>
              <c:showLegendKey val="0"/>
              <c:showVal val="0"/>
              <c:showCatName val="1"/>
              <c:showSerName val="0"/>
              <c:showPercent val="0"/>
              <c:showBubbleSize val="0"/>
              <c:extLst>
                <c:ext xmlns:c15="http://schemas.microsoft.com/office/drawing/2012/chart" uri="{CE6537A1-D6FC-4f65-9D91-7224C49458BB}"/>
              </c:extLst>
            </c:dLbl>
            <c:spPr>
              <a:noFill/>
              <a:ln>
                <a:noFill/>
              </a:ln>
              <a:effectLst/>
            </c:spPr>
            <c:txPr>
              <a:bodyPr/>
              <a:lstStyle/>
              <a:p>
                <a:pPr>
                  <a:defRPr sz="1500" b="1"/>
                </a:pPr>
                <a:endParaRPr lang="en-US"/>
              </a:p>
            </c:txPr>
            <c:showLegendKey val="0"/>
            <c:showVal val="0"/>
            <c:showCatName val="1"/>
            <c:showSerName val="0"/>
            <c:showPercent val="0"/>
            <c:showBubbleSize val="0"/>
            <c:showLeaderLines val="0"/>
            <c:extLst>
              <c:ext xmlns:c15="http://schemas.microsoft.com/office/drawing/2012/chart" uri="{CE6537A1-D6FC-4f65-9D91-7224C49458BB}">
                <c15:showLeaderLines val="0"/>
              </c:ext>
            </c:extLst>
          </c:dLbls>
          <c:cat>
            <c:strRef>
              <c:f>Sheet1!$B$1:$C$1</c:f>
              <c:strCache>
                <c:ptCount val="2"/>
                <c:pt idx="0">
                  <c:v>Single</c:v>
                </c:pt>
                <c:pt idx="1">
                  <c:v>Bilateral/Double</c:v>
                </c:pt>
              </c:strCache>
            </c:strRef>
          </c:cat>
          <c:val>
            <c:numRef>
              <c:f>Sheet1!$B$2:$C$2</c:f>
              <c:numCache>
                <c:formatCode>General</c:formatCode>
                <c:ptCount val="2"/>
                <c:pt idx="0">
                  <c:v>797</c:v>
                </c:pt>
                <c:pt idx="1">
                  <c:v>1912</c:v>
                </c:pt>
              </c:numCache>
            </c:numRef>
          </c:val>
        </c:ser>
        <c:ser>
          <c:idx val="1"/>
          <c:order val="1"/>
          <c:tx>
            <c:strRef>
              <c:f>Sheet1!$A$3</c:f>
              <c:strCache>
                <c:ptCount val="1"/>
                <c:pt idx="0">
                  <c:v>CF</c:v>
                </c:pt>
              </c:strCache>
            </c:strRef>
          </c:tx>
          <c:spPr>
            <a:gradFill flip="none" rotWithShape="1">
              <a:gsLst>
                <a:gs pos="0">
                  <a:srgbClr val="00004C">
                    <a:lumMod val="25000"/>
                    <a:lumOff val="75000"/>
                  </a:srgbClr>
                </a:gs>
                <a:gs pos="50000">
                  <a:srgbClr val="00004C">
                    <a:lumMod val="10000"/>
                    <a:lumOff val="90000"/>
                  </a:srgbClr>
                </a:gs>
                <a:gs pos="100000">
                  <a:schemeClr val="bg1">
                    <a:lumMod val="25000"/>
                    <a:lumOff val="75000"/>
                  </a:schemeClr>
                </a:gs>
              </a:gsLst>
              <a:lin ang="10800000" scaled="1"/>
              <a:tileRect/>
            </a:gradFill>
            <a:ln>
              <a:solidFill>
                <a:schemeClr val="bg2"/>
              </a:solidFill>
            </a:ln>
          </c:spPr>
          <c:invertIfNegative val="0"/>
          <c:cat>
            <c:strRef>
              <c:f>Sheet1!$B$1:$C$1</c:f>
              <c:strCache>
                <c:ptCount val="2"/>
                <c:pt idx="0">
                  <c:v>Single</c:v>
                </c:pt>
                <c:pt idx="1">
                  <c:v>Bilateral/Double</c:v>
                </c:pt>
              </c:strCache>
            </c:strRef>
          </c:cat>
          <c:val>
            <c:numRef>
              <c:f>Sheet1!$B$3:$C$3</c:f>
              <c:numCache>
                <c:formatCode>General</c:formatCode>
                <c:ptCount val="2"/>
                <c:pt idx="0">
                  <c:v>218</c:v>
                </c:pt>
                <c:pt idx="1">
                  <c:v>8266</c:v>
                </c:pt>
              </c:numCache>
            </c:numRef>
          </c:val>
        </c:ser>
        <c:ser>
          <c:idx val="2"/>
          <c:order val="2"/>
          <c:tx>
            <c:strRef>
              <c:f>Sheet1!$A$4</c:f>
              <c:strCache>
                <c:ptCount val="1"/>
                <c:pt idx="0">
                  <c:v>COPD</c:v>
                </c:pt>
              </c:strCache>
            </c:strRef>
          </c:tx>
          <c:spPr>
            <a:gradFill flip="none" rotWithShape="1">
              <a:gsLst>
                <a:gs pos="0">
                  <a:srgbClr val="208C03"/>
                </a:gs>
                <a:gs pos="50000">
                  <a:srgbClr val="20F703"/>
                </a:gs>
                <a:gs pos="100000">
                  <a:srgbClr val="208C03"/>
                </a:gs>
              </a:gsLst>
              <a:lin ang="10800000" scaled="1"/>
              <a:tileRect/>
            </a:gradFill>
            <a:ln>
              <a:solidFill>
                <a:srgbClr val="000000"/>
              </a:solidFill>
            </a:ln>
          </c:spPr>
          <c:invertIfNegative val="0"/>
          <c:cat>
            <c:strRef>
              <c:f>Sheet1!$B$1:$C$1</c:f>
              <c:strCache>
                <c:ptCount val="2"/>
                <c:pt idx="0">
                  <c:v>Single</c:v>
                </c:pt>
                <c:pt idx="1">
                  <c:v>Bilateral/Double</c:v>
                </c:pt>
              </c:strCache>
            </c:strRef>
          </c:cat>
          <c:val>
            <c:numRef>
              <c:f>Sheet1!$B$4:$C$4</c:f>
              <c:numCache>
                <c:formatCode>General</c:formatCode>
                <c:ptCount val="2"/>
                <c:pt idx="0">
                  <c:v>7266</c:v>
                </c:pt>
                <c:pt idx="1">
                  <c:v>9539</c:v>
                </c:pt>
              </c:numCache>
            </c:numRef>
          </c:val>
        </c:ser>
        <c:ser>
          <c:idx val="3"/>
          <c:order val="3"/>
          <c:tx>
            <c:strRef>
              <c:f>Sheet1!$A$5</c:f>
              <c:strCache>
                <c:ptCount val="1"/>
                <c:pt idx="0">
                  <c:v>IIP</c:v>
                </c:pt>
              </c:strCache>
            </c:strRef>
          </c:tx>
          <c:spPr>
            <a:gradFill flip="none" rotWithShape="1">
              <a:gsLst>
                <a:gs pos="0">
                  <a:schemeClr val="bg1">
                    <a:lumMod val="90000"/>
                    <a:lumOff val="10000"/>
                  </a:schemeClr>
                </a:gs>
                <a:gs pos="50000">
                  <a:schemeClr val="bg1">
                    <a:lumMod val="50000"/>
                    <a:lumOff val="50000"/>
                  </a:schemeClr>
                </a:gs>
                <a:gs pos="100000">
                  <a:schemeClr val="bg1">
                    <a:lumMod val="90000"/>
                    <a:lumOff val="10000"/>
                  </a:schemeClr>
                </a:gs>
              </a:gsLst>
              <a:lin ang="0" scaled="1"/>
              <a:tileRect/>
            </a:gradFill>
            <a:ln>
              <a:solidFill>
                <a:srgbClr val="000000"/>
              </a:solidFill>
            </a:ln>
          </c:spPr>
          <c:invertIfNegative val="0"/>
          <c:cat>
            <c:strRef>
              <c:f>Sheet1!$B$1:$C$1</c:f>
              <c:strCache>
                <c:ptCount val="2"/>
                <c:pt idx="0">
                  <c:v>Single</c:v>
                </c:pt>
                <c:pt idx="1">
                  <c:v>Bilateral/Double</c:v>
                </c:pt>
              </c:strCache>
            </c:strRef>
          </c:cat>
          <c:val>
            <c:numRef>
              <c:f>Sheet1!$B$5:$C$5</c:f>
              <c:numCache>
                <c:formatCode>General</c:formatCode>
                <c:ptCount val="2"/>
                <c:pt idx="0">
                  <c:v>6449</c:v>
                </c:pt>
                <c:pt idx="1">
                  <c:v>6990</c:v>
                </c:pt>
              </c:numCache>
            </c:numRef>
          </c:val>
        </c:ser>
        <c:ser>
          <c:idx val="4"/>
          <c:order val="4"/>
          <c:tx>
            <c:strRef>
              <c:f>Sheet1!$A$6</c:f>
              <c:strCache>
                <c:ptCount val="1"/>
                <c:pt idx="0">
                  <c:v>ILD-not IIP</c:v>
                </c:pt>
              </c:strCache>
            </c:strRef>
          </c:tx>
          <c:spPr>
            <a:gradFill>
              <a:gsLst>
                <a:gs pos="0">
                  <a:srgbClr val="B8B400"/>
                </a:gs>
                <a:gs pos="50000">
                  <a:srgbClr val="FFFF00"/>
                </a:gs>
                <a:gs pos="100000">
                  <a:srgbClr val="B8B400"/>
                </a:gs>
              </a:gsLst>
              <a:lin ang="0" scaled="1"/>
            </a:gradFill>
            <a:ln>
              <a:solidFill>
                <a:schemeClr val="bg2"/>
              </a:solidFill>
            </a:ln>
          </c:spPr>
          <c:invertIfNegative val="0"/>
          <c:cat>
            <c:strRef>
              <c:f>Sheet1!$B$1:$C$1</c:f>
              <c:strCache>
                <c:ptCount val="2"/>
                <c:pt idx="0">
                  <c:v>Single</c:v>
                </c:pt>
                <c:pt idx="1">
                  <c:v>Bilateral/Double</c:v>
                </c:pt>
              </c:strCache>
            </c:strRef>
          </c:cat>
          <c:val>
            <c:numRef>
              <c:f>Sheet1!$B$6:$C$6</c:f>
              <c:numCache>
                <c:formatCode>General</c:formatCode>
                <c:ptCount val="2"/>
                <c:pt idx="0">
                  <c:v>1078</c:v>
                </c:pt>
                <c:pt idx="1">
                  <c:v>1925</c:v>
                </c:pt>
              </c:numCache>
            </c:numRef>
          </c:val>
        </c:ser>
        <c:ser>
          <c:idx val="5"/>
          <c:order val="5"/>
          <c:tx>
            <c:strRef>
              <c:f>Sheet1!$A$7</c:f>
              <c:strCache>
                <c:ptCount val="1"/>
                <c:pt idx="0">
                  <c:v>IPAH</c:v>
                </c:pt>
              </c:strCache>
            </c:strRef>
          </c:tx>
          <c:spPr>
            <a:gradFill flip="none" rotWithShape="1">
              <a:gsLst>
                <a:gs pos="0">
                  <a:srgbClr val="660066"/>
                </a:gs>
                <a:gs pos="50000">
                  <a:srgbClr val="A200A2"/>
                </a:gs>
                <a:gs pos="100000">
                  <a:srgbClr val="660066"/>
                </a:gs>
              </a:gsLst>
              <a:lin ang="0" scaled="1"/>
              <a:tileRect/>
            </a:gradFill>
            <a:ln>
              <a:solidFill>
                <a:srgbClr val="000000"/>
              </a:solidFill>
            </a:ln>
          </c:spPr>
          <c:invertIfNegative val="0"/>
          <c:cat>
            <c:strRef>
              <c:f>Sheet1!$B$1:$C$1</c:f>
              <c:strCache>
                <c:ptCount val="2"/>
                <c:pt idx="0">
                  <c:v>Single</c:v>
                </c:pt>
                <c:pt idx="1">
                  <c:v>Bilateral/Double</c:v>
                </c:pt>
              </c:strCache>
            </c:strRef>
          </c:cat>
          <c:val>
            <c:numRef>
              <c:f>Sheet1!$B$7:$C$7</c:f>
              <c:numCache>
                <c:formatCode>General</c:formatCode>
                <c:ptCount val="2"/>
                <c:pt idx="0">
                  <c:v>88</c:v>
                </c:pt>
                <c:pt idx="1">
                  <c:v>1481</c:v>
                </c:pt>
              </c:numCache>
            </c:numRef>
          </c:val>
        </c:ser>
        <c:ser>
          <c:idx val="6"/>
          <c:order val="6"/>
          <c:tx>
            <c:strRef>
              <c:f>Sheet1!$A$8</c:f>
              <c:strCache>
                <c:ptCount val="1"/>
                <c:pt idx="0">
                  <c:v>Non CF-bronchiectasis</c:v>
                </c:pt>
              </c:strCache>
            </c:strRef>
          </c:tx>
          <c:spPr>
            <a:gradFill>
              <a:gsLst>
                <a:gs pos="0">
                  <a:srgbClr val="CC6600"/>
                </a:gs>
                <a:gs pos="50000">
                  <a:srgbClr val="FFC000"/>
                </a:gs>
                <a:gs pos="100000">
                  <a:srgbClr val="CC6600"/>
                </a:gs>
              </a:gsLst>
              <a:lin ang="10800000" scaled="1"/>
            </a:gradFill>
            <a:ln>
              <a:solidFill>
                <a:schemeClr val="bg2"/>
              </a:solidFill>
            </a:ln>
          </c:spPr>
          <c:invertIfNegative val="0"/>
          <c:cat>
            <c:strRef>
              <c:f>Sheet1!$B$1:$C$1</c:f>
              <c:strCache>
                <c:ptCount val="2"/>
                <c:pt idx="0">
                  <c:v>Single</c:v>
                </c:pt>
                <c:pt idx="1">
                  <c:v>Bilateral/Double</c:v>
                </c:pt>
              </c:strCache>
            </c:strRef>
          </c:cat>
          <c:val>
            <c:numRef>
              <c:f>Sheet1!$B$8:$C$8</c:f>
              <c:numCache>
                <c:formatCode>General</c:formatCode>
                <c:ptCount val="2"/>
                <c:pt idx="0">
                  <c:v>67</c:v>
                </c:pt>
                <c:pt idx="1">
                  <c:v>1413</c:v>
                </c:pt>
              </c:numCache>
            </c:numRef>
          </c:val>
        </c:ser>
        <c:ser>
          <c:idx val="7"/>
          <c:order val="7"/>
          <c:tx>
            <c:strRef>
              <c:f>Sheet1!$A$9</c:f>
              <c:strCache>
                <c:ptCount val="1"/>
                <c:pt idx="0">
                  <c:v>Retransplant</c:v>
                </c:pt>
              </c:strCache>
            </c:strRef>
          </c:tx>
          <c:spPr>
            <a:gradFill>
              <a:gsLst>
                <a:gs pos="0">
                  <a:srgbClr val="660066"/>
                </a:gs>
                <a:gs pos="50000">
                  <a:srgbClr val="FF00FF"/>
                </a:gs>
                <a:gs pos="100000">
                  <a:srgbClr val="660066"/>
                </a:gs>
              </a:gsLst>
              <a:lin ang="10800000" scaled="1"/>
            </a:gradFill>
            <a:ln>
              <a:solidFill>
                <a:srgbClr val="000000"/>
              </a:solidFill>
            </a:ln>
          </c:spPr>
          <c:invertIfNegative val="0"/>
          <c:cat>
            <c:strRef>
              <c:f>Sheet1!$B$1:$C$1</c:f>
              <c:strCache>
                <c:ptCount val="2"/>
                <c:pt idx="0">
                  <c:v>Single</c:v>
                </c:pt>
                <c:pt idx="1">
                  <c:v>Bilateral/Double</c:v>
                </c:pt>
              </c:strCache>
            </c:strRef>
          </c:cat>
          <c:val>
            <c:numRef>
              <c:f>Sheet1!$B$9:$C$9</c:f>
              <c:numCache>
                <c:formatCode>General</c:formatCode>
                <c:ptCount val="2"/>
                <c:pt idx="0">
                  <c:v>922</c:v>
                </c:pt>
                <c:pt idx="1">
                  <c:v>1269</c:v>
                </c:pt>
              </c:numCache>
            </c:numRef>
          </c:val>
        </c:ser>
        <c:ser>
          <c:idx val="8"/>
          <c:order val="8"/>
          <c:tx>
            <c:strRef>
              <c:f>Sheet1!$A$10</c:f>
              <c:strCache>
                <c:ptCount val="1"/>
                <c:pt idx="0">
                  <c:v>Sarcoidosis</c:v>
                </c:pt>
              </c:strCache>
            </c:strRef>
          </c:tx>
          <c:spPr>
            <a:gradFill>
              <a:gsLst>
                <a:gs pos="0">
                  <a:srgbClr val="FF99CC"/>
                </a:gs>
                <a:gs pos="50000">
                  <a:srgbClr val="FFCCCC"/>
                </a:gs>
                <a:gs pos="100000">
                  <a:srgbClr val="FF99CC"/>
                </a:gs>
              </a:gsLst>
              <a:lin ang="10800000" scaled="1"/>
            </a:gradFill>
            <a:ln>
              <a:solidFill>
                <a:srgbClr val="000000"/>
              </a:solidFill>
            </a:ln>
          </c:spPr>
          <c:invertIfNegative val="0"/>
          <c:cat>
            <c:strRef>
              <c:f>Sheet1!$B$1:$C$1</c:f>
              <c:strCache>
                <c:ptCount val="2"/>
                <c:pt idx="0">
                  <c:v>Single</c:v>
                </c:pt>
                <c:pt idx="1">
                  <c:v>Bilateral/Double</c:v>
                </c:pt>
              </c:strCache>
            </c:strRef>
          </c:cat>
          <c:val>
            <c:numRef>
              <c:f>Sheet1!$B$10:$C$10</c:f>
              <c:numCache>
                <c:formatCode>General</c:formatCode>
                <c:ptCount val="2"/>
                <c:pt idx="0">
                  <c:v>312</c:v>
                </c:pt>
                <c:pt idx="1">
                  <c:v>1026</c:v>
                </c:pt>
              </c:numCache>
            </c:numRef>
          </c:val>
        </c:ser>
        <c:ser>
          <c:idx val="9"/>
          <c:order val="9"/>
          <c:tx>
            <c:strRef>
              <c:f>Sheet1!$A$11</c:f>
              <c:strCache>
                <c:ptCount val="1"/>
                <c:pt idx="0">
                  <c:v>Other</c:v>
                </c:pt>
              </c:strCache>
            </c:strRef>
          </c:tx>
          <c:spPr>
            <a:gradFill>
              <a:gsLst>
                <a:gs pos="0">
                  <a:srgbClr val="008080"/>
                </a:gs>
                <a:gs pos="50000">
                  <a:srgbClr val="00FFFF"/>
                </a:gs>
                <a:gs pos="100000">
                  <a:srgbClr val="008080"/>
                </a:gs>
              </a:gsLst>
              <a:lin ang="10800000" scaled="1"/>
            </a:gradFill>
            <a:ln>
              <a:solidFill>
                <a:srgbClr val="000000"/>
              </a:solidFill>
            </a:ln>
          </c:spPr>
          <c:invertIfNegative val="0"/>
          <c:cat>
            <c:strRef>
              <c:f>Sheet1!$B$1:$C$1</c:f>
              <c:strCache>
                <c:ptCount val="2"/>
                <c:pt idx="0">
                  <c:v>Single</c:v>
                </c:pt>
                <c:pt idx="1">
                  <c:v>Bilateral/Double</c:v>
                </c:pt>
              </c:strCache>
            </c:strRef>
          </c:cat>
          <c:val>
            <c:numRef>
              <c:f>Sheet1!$B$11:$C$11</c:f>
              <c:numCache>
                <c:formatCode>General</c:formatCode>
                <c:ptCount val="2"/>
                <c:pt idx="0">
                  <c:v>1010</c:v>
                </c:pt>
                <c:pt idx="1">
                  <c:v>2225</c:v>
                </c:pt>
              </c:numCache>
            </c:numRef>
          </c:val>
        </c:ser>
        <c:dLbls>
          <c:showLegendKey val="0"/>
          <c:showVal val="0"/>
          <c:showCatName val="0"/>
          <c:showSerName val="0"/>
          <c:showPercent val="0"/>
          <c:showBubbleSize val="0"/>
        </c:dLbls>
        <c:gapWidth val="45"/>
        <c:overlap val="100"/>
        <c:axId val="600506608"/>
        <c:axId val="600518368"/>
      </c:barChart>
      <c:catAx>
        <c:axId val="600506608"/>
        <c:scaling>
          <c:orientation val="minMax"/>
        </c:scaling>
        <c:delete val="1"/>
        <c:axPos val="b"/>
        <c:numFmt formatCode="General" sourceLinked="0"/>
        <c:majorTickMark val="out"/>
        <c:minorTickMark val="none"/>
        <c:tickLblPos val="none"/>
        <c:crossAx val="600518368"/>
        <c:crosses val="autoZero"/>
        <c:auto val="1"/>
        <c:lblAlgn val="ctr"/>
        <c:lblOffset val="100"/>
        <c:noMultiLvlLbl val="0"/>
      </c:catAx>
      <c:valAx>
        <c:axId val="600518368"/>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manualLayout>
              <c:xMode val="edge"/>
              <c:yMode val="edge"/>
              <c:x val="9.2878314779618106E-3"/>
              <c:y val="0.31176160597112862"/>
            </c:manualLayout>
          </c:layout>
          <c:overlay val="0"/>
        </c:title>
        <c:numFmt formatCode="0%" sourceLinked="1"/>
        <c:majorTickMark val="out"/>
        <c:minorTickMark val="none"/>
        <c:tickLblPos val="nextTo"/>
        <c:txPr>
          <a:bodyPr/>
          <a:lstStyle/>
          <a:p>
            <a:pPr>
              <a:defRPr sz="1500" b="1"/>
            </a:pPr>
            <a:endParaRPr lang="en-US"/>
          </a:p>
        </c:txPr>
        <c:crossAx val="600506608"/>
        <c:crosses val="autoZero"/>
        <c:crossBetween val="between"/>
        <c:majorUnit val="0.2"/>
      </c:valAx>
      <c:spPr>
        <a:solidFill>
          <a:srgbClr val="000000"/>
        </a:solidFill>
        <a:ln w="12700">
          <a:solidFill>
            <a:srgbClr val="FFFFFF"/>
          </a:solidFill>
        </a:ln>
      </c:spPr>
    </c:plotArea>
    <c:legend>
      <c:legendPos val="r"/>
      <c:layout>
        <c:manualLayout>
          <c:xMode val="edge"/>
          <c:yMode val="edge"/>
          <c:x val="0.6883892207439587"/>
          <c:y val="5.6202837926509187E-2"/>
          <c:w val="0.29867974477328263"/>
          <c:h val="0.75217765748031507"/>
        </c:manualLayout>
      </c:layout>
      <c:overlay val="0"/>
      <c:spPr>
        <a:solidFill>
          <a:schemeClr val="bg2"/>
        </a:solidFill>
        <a:ln w="12700">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581"/>
          <c:h val="0.77074260114040583"/>
        </c:manualLayout>
      </c:layout>
      <c:scatterChart>
        <c:scatterStyle val="lineMarker"/>
        <c:varyColors val="0"/>
        <c:ser>
          <c:idx val="0"/>
          <c:order val="0"/>
          <c:tx>
            <c:strRef>
              <c:f>Sheet1!$B$1</c:f>
              <c:strCache>
                <c:ptCount val="1"/>
                <c:pt idx="0">
                  <c:v>A1ATD (N=1,051)</c:v>
                </c:pt>
              </c:strCache>
            </c:strRef>
          </c:tx>
          <c:spPr>
            <a:ln w="41275">
              <a:solidFill>
                <a:srgbClr val="FF0000"/>
              </a:solidFill>
            </a:ln>
          </c:spPr>
          <c:marker>
            <c:symbol val="none"/>
          </c:marker>
          <c:xVal>
            <c:numRef>
              <c:f>Sheet1!$A$2:$A$230</c:f>
              <c:numCache>
                <c:formatCode>General</c:formatCode>
                <c:ptCount val="22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numCache>
            </c:numRef>
          </c:xVal>
          <c:yVal>
            <c:numRef>
              <c:f>Sheet1!$B$2:$B$230</c:f>
              <c:numCache>
                <c:formatCode>General</c:formatCode>
                <c:ptCount val="229"/>
                <c:pt idx="0">
                  <c:v>100</c:v>
                </c:pt>
                <c:pt idx="1">
                  <c:v>100</c:v>
                </c:pt>
                <c:pt idx="2">
                  <c:v>100</c:v>
                </c:pt>
                <c:pt idx="3">
                  <c:v>99.715000000000003</c:v>
                </c:pt>
                <c:pt idx="4">
                  <c:v>99.427999999999997</c:v>
                </c:pt>
                <c:pt idx="5">
                  <c:v>98.850999999999999</c:v>
                </c:pt>
                <c:pt idx="6">
                  <c:v>94.686000000000007</c:v>
                </c:pt>
                <c:pt idx="7">
                  <c:v>89.323999999999998</c:v>
                </c:pt>
                <c:pt idx="8">
                  <c:v>88.831000000000003</c:v>
                </c:pt>
                <c:pt idx="9">
                  <c:v>88.632000000000005</c:v>
                </c:pt>
                <c:pt idx="10">
                  <c:v>88.43</c:v>
                </c:pt>
                <c:pt idx="11">
                  <c:v>88.43</c:v>
                </c:pt>
                <c:pt idx="12">
                  <c:v>88.326999999999998</c:v>
                </c:pt>
                <c:pt idx="13">
                  <c:v>88.326999999999998</c:v>
                </c:pt>
                <c:pt idx="14">
                  <c:v>88.326999999999998</c:v>
                </c:pt>
                <c:pt idx="15">
                  <c:v>87.971999999999994</c:v>
                </c:pt>
                <c:pt idx="16">
                  <c:v>87.616</c:v>
                </c:pt>
                <c:pt idx="17">
                  <c:v>86.661000000000001</c:v>
                </c:pt>
                <c:pt idx="18">
                  <c:v>82.825000000000003</c:v>
                </c:pt>
                <c:pt idx="19">
                  <c:v>80.174999999999997</c:v>
                </c:pt>
                <c:pt idx="20">
                  <c:v>79.08</c:v>
                </c:pt>
                <c:pt idx="21">
                  <c:v>78.712000000000003</c:v>
                </c:pt>
                <c:pt idx="22">
                  <c:v>78.587999999999994</c:v>
                </c:pt>
                <c:pt idx="23">
                  <c:v>78.462000000000003</c:v>
                </c:pt>
                <c:pt idx="24">
                  <c:v>78.334999999999994</c:v>
                </c:pt>
                <c:pt idx="25">
                  <c:v>78.334999999999994</c:v>
                </c:pt>
                <c:pt idx="26">
                  <c:v>78.334999999999994</c:v>
                </c:pt>
                <c:pt idx="27">
                  <c:v>78.334999999999994</c:v>
                </c:pt>
                <c:pt idx="28">
                  <c:v>77.787000000000006</c:v>
                </c:pt>
                <c:pt idx="29">
                  <c:v>75.866</c:v>
                </c:pt>
                <c:pt idx="30">
                  <c:v>72.150999999999996</c:v>
                </c:pt>
                <c:pt idx="31">
                  <c:v>68.837000000000003</c:v>
                </c:pt>
                <c:pt idx="32">
                  <c:v>68.001999999999995</c:v>
                </c:pt>
                <c:pt idx="33">
                  <c:v>67.581999999999994</c:v>
                </c:pt>
                <c:pt idx="34">
                  <c:v>67.16</c:v>
                </c:pt>
                <c:pt idx="35">
                  <c:v>67.019000000000005</c:v>
                </c:pt>
                <c:pt idx="36">
                  <c:v>67.019000000000005</c:v>
                </c:pt>
                <c:pt idx="37">
                  <c:v>66.552999999999997</c:v>
                </c:pt>
                <c:pt idx="38">
                  <c:v>66.552999999999997</c:v>
                </c:pt>
                <c:pt idx="39">
                  <c:v>66.075000000000003</c:v>
                </c:pt>
                <c:pt idx="40">
                  <c:v>65.594999999999999</c:v>
                </c:pt>
                <c:pt idx="41">
                  <c:v>64.149000000000001</c:v>
                </c:pt>
                <c:pt idx="42">
                  <c:v>62.058999999999997</c:v>
                </c:pt>
                <c:pt idx="43">
                  <c:v>59.802999999999997</c:v>
                </c:pt>
                <c:pt idx="44">
                  <c:v>59.154000000000003</c:v>
                </c:pt>
                <c:pt idx="45">
                  <c:v>58.826999999999998</c:v>
                </c:pt>
                <c:pt idx="46">
                  <c:v>58.662999999999997</c:v>
                </c:pt>
                <c:pt idx="47">
                  <c:v>58.497</c:v>
                </c:pt>
                <c:pt idx="48">
                  <c:v>58.16</c:v>
                </c:pt>
                <c:pt idx="49">
                  <c:v>58.16</c:v>
                </c:pt>
                <c:pt idx="50">
                  <c:v>58.16</c:v>
                </c:pt>
                <c:pt idx="51">
                  <c:v>57.627000000000002</c:v>
                </c:pt>
                <c:pt idx="52">
                  <c:v>57.087000000000003</c:v>
                </c:pt>
                <c:pt idx="53">
                  <c:v>56.186</c:v>
                </c:pt>
                <c:pt idx="54">
                  <c:v>54.56</c:v>
                </c:pt>
                <c:pt idx="55">
                  <c:v>52.926000000000002</c:v>
                </c:pt>
                <c:pt idx="56">
                  <c:v>52.009</c:v>
                </c:pt>
                <c:pt idx="57">
                  <c:v>51.639000000000003</c:v>
                </c:pt>
                <c:pt idx="58">
                  <c:v>51.451000000000001</c:v>
                </c:pt>
                <c:pt idx="59">
                  <c:v>51.451000000000001</c:v>
                </c:pt>
                <c:pt idx="60">
                  <c:v>51.451000000000001</c:v>
                </c:pt>
                <c:pt idx="61">
                  <c:v>51.451000000000001</c:v>
                </c:pt>
                <c:pt idx="62">
                  <c:v>51.241</c:v>
                </c:pt>
                <c:pt idx="63">
                  <c:v>51.027000000000001</c:v>
                </c:pt>
                <c:pt idx="64">
                  <c:v>50.597999999999999</c:v>
                </c:pt>
                <c:pt idx="65">
                  <c:v>49.741</c:v>
                </c:pt>
                <c:pt idx="66">
                  <c:v>46.517000000000003</c:v>
                </c:pt>
                <c:pt idx="67">
                  <c:v>44.576000000000001</c:v>
                </c:pt>
                <c:pt idx="68">
                  <c:v>44.356999999999999</c:v>
                </c:pt>
                <c:pt idx="69">
                  <c:v>44.356999999999999</c:v>
                </c:pt>
                <c:pt idx="70">
                  <c:v>44.137</c:v>
                </c:pt>
                <c:pt idx="71">
                  <c:v>44.137</c:v>
                </c:pt>
                <c:pt idx="72">
                  <c:v>44.137</c:v>
                </c:pt>
                <c:pt idx="73">
                  <c:v>44.137</c:v>
                </c:pt>
                <c:pt idx="74">
                  <c:v>44.137</c:v>
                </c:pt>
                <c:pt idx="75">
                  <c:v>44.137</c:v>
                </c:pt>
                <c:pt idx="76">
                  <c:v>43.601999999999997</c:v>
                </c:pt>
                <c:pt idx="77">
                  <c:v>42.531999999999996</c:v>
                </c:pt>
                <c:pt idx="78">
                  <c:v>40.927</c:v>
                </c:pt>
                <c:pt idx="79">
                  <c:v>39.048999999999999</c:v>
                </c:pt>
                <c:pt idx="80">
                  <c:v>38.506</c:v>
                </c:pt>
                <c:pt idx="81">
                  <c:v>38.234999999999999</c:v>
                </c:pt>
                <c:pt idx="82">
                  <c:v>38.234999999999999</c:v>
                </c:pt>
                <c:pt idx="83">
                  <c:v>38.234999999999999</c:v>
                </c:pt>
                <c:pt idx="84">
                  <c:v>38.234999999999999</c:v>
                </c:pt>
                <c:pt idx="85">
                  <c:v>38.234999999999999</c:v>
                </c:pt>
                <c:pt idx="86">
                  <c:v>37.64</c:v>
                </c:pt>
                <c:pt idx="87">
                  <c:v>37.042999999999999</c:v>
                </c:pt>
                <c:pt idx="88">
                  <c:v>36.741</c:v>
                </c:pt>
                <c:pt idx="89">
                  <c:v>36.741</c:v>
                </c:pt>
                <c:pt idx="90">
                  <c:v>34.332000000000001</c:v>
                </c:pt>
                <c:pt idx="91">
                  <c:v>33.42</c:v>
                </c:pt>
                <c:pt idx="92">
                  <c:v>33.42</c:v>
                </c:pt>
                <c:pt idx="93">
                  <c:v>33.104999999999997</c:v>
                </c:pt>
                <c:pt idx="94">
                  <c:v>33.104999999999997</c:v>
                </c:pt>
                <c:pt idx="95">
                  <c:v>32.783999999999999</c:v>
                </c:pt>
                <c:pt idx="96">
                  <c:v>32.783999999999999</c:v>
                </c:pt>
                <c:pt idx="97">
                  <c:v>32.783999999999999</c:v>
                </c:pt>
                <c:pt idx="98">
                  <c:v>32.418999999999997</c:v>
                </c:pt>
                <c:pt idx="99">
                  <c:v>31.683</c:v>
                </c:pt>
                <c:pt idx="100">
                  <c:v>31.314</c:v>
                </c:pt>
                <c:pt idx="101">
                  <c:v>30.573</c:v>
                </c:pt>
                <c:pt idx="102">
                  <c:v>29.827000000000002</c:v>
                </c:pt>
                <c:pt idx="103">
                  <c:v>28.335999999999999</c:v>
                </c:pt>
                <c:pt idx="104">
                  <c:v>27.957999999999998</c:v>
                </c:pt>
                <c:pt idx="105">
                  <c:v>27.957999999999998</c:v>
                </c:pt>
                <c:pt idx="106">
                  <c:v>27.957999999999998</c:v>
                </c:pt>
                <c:pt idx="107">
                  <c:v>27.957999999999998</c:v>
                </c:pt>
                <c:pt idx="108">
                  <c:v>27.957999999999998</c:v>
                </c:pt>
                <c:pt idx="109">
                  <c:v>27.957999999999998</c:v>
                </c:pt>
                <c:pt idx="110">
                  <c:v>27.957999999999998</c:v>
                </c:pt>
                <c:pt idx="111">
                  <c:v>27.957999999999998</c:v>
                </c:pt>
                <c:pt idx="112">
                  <c:v>27.097999999999999</c:v>
                </c:pt>
                <c:pt idx="113">
                  <c:v>25.806999999999999</c:v>
                </c:pt>
                <c:pt idx="114">
                  <c:v>24.087</c:v>
                </c:pt>
                <c:pt idx="115">
                  <c:v>22.366</c:v>
                </c:pt>
                <c:pt idx="116">
                  <c:v>21.936</c:v>
                </c:pt>
                <c:pt idx="117">
                  <c:v>21.936</c:v>
                </c:pt>
                <c:pt idx="118">
                  <c:v>21.936</c:v>
                </c:pt>
                <c:pt idx="119">
                  <c:v>21.936</c:v>
                </c:pt>
                <c:pt idx="120">
                  <c:v>21.478999999999999</c:v>
                </c:pt>
                <c:pt idx="121">
                  <c:v>21.478999999999999</c:v>
                </c:pt>
                <c:pt idx="122">
                  <c:v>21.478999999999999</c:v>
                </c:pt>
                <c:pt idx="123">
                  <c:v>21.478999999999999</c:v>
                </c:pt>
                <c:pt idx="124">
                  <c:v>21.478999999999999</c:v>
                </c:pt>
                <c:pt idx="125">
                  <c:v>20.98</c:v>
                </c:pt>
                <c:pt idx="126">
                  <c:v>20.98</c:v>
                </c:pt>
                <c:pt idx="127">
                  <c:v>19.481000000000002</c:v>
                </c:pt>
                <c:pt idx="128">
                  <c:v>19.481000000000002</c:v>
                </c:pt>
                <c:pt idx="129">
                  <c:v>19.481000000000002</c:v>
                </c:pt>
                <c:pt idx="130">
                  <c:v>19.481000000000002</c:v>
                </c:pt>
                <c:pt idx="131">
                  <c:v>19.481000000000002</c:v>
                </c:pt>
                <c:pt idx="132">
                  <c:v>19.481000000000002</c:v>
                </c:pt>
                <c:pt idx="133">
                  <c:v>19.481000000000002</c:v>
                </c:pt>
                <c:pt idx="134">
                  <c:v>19.481000000000002</c:v>
                </c:pt>
                <c:pt idx="135">
                  <c:v>19.481000000000002</c:v>
                </c:pt>
                <c:pt idx="136">
                  <c:v>18.872</c:v>
                </c:pt>
                <c:pt idx="137">
                  <c:v>18.872</c:v>
                </c:pt>
                <c:pt idx="138">
                  <c:v>16.437000000000001</c:v>
                </c:pt>
                <c:pt idx="139">
                  <c:v>16.437000000000001</c:v>
                </c:pt>
                <c:pt idx="140">
                  <c:v>16.437000000000001</c:v>
                </c:pt>
                <c:pt idx="141">
                  <c:v>16.437000000000001</c:v>
                </c:pt>
                <c:pt idx="142">
                  <c:v>16.437000000000001</c:v>
                </c:pt>
                <c:pt idx="143">
                  <c:v>16.437000000000001</c:v>
                </c:pt>
                <c:pt idx="144">
                  <c:v>16.437000000000001</c:v>
                </c:pt>
                <c:pt idx="145">
                  <c:v>16.437000000000001</c:v>
                </c:pt>
                <c:pt idx="146">
                  <c:v>16.437000000000001</c:v>
                </c:pt>
                <c:pt idx="147">
                  <c:v>16.437000000000001</c:v>
                </c:pt>
                <c:pt idx="148">
                  <c:v>16.437000000000001</c:v>
                </c:pt>
                <c:pt idx="149">
                  <c:v>14.707000000000001</c:v>
                </c:pt>
                <c:pt idx="150">
                  <c:v>13.842000000000001</c:v>
                </c:pt>
                <c:pt idx="151">
                  <c:v>12.977</c:v>
                </c:pt>
                <c:pt idx="152">
                  <c:v>12.977</c:v>
                </c:pt>
                <c:pt idx="153">
                  <c:v>12.977</c:v>
                </c:pt>
                <c:pt idx="154">
                  <c:v>12.977</c:v>
                </c:pt>
                <c:pt idx="155">
                  <c:v>12.977</c:v>
                </c:pt>
                <c:pt idx="156">
                  <c:v>12.977</c:v>
                </c:pt>
                <c:pt idx="157">
                  <c:v>12.977</c:v>
                </c:pt>
                <c:pt idx="158">
                  <c:v>12.977</c:v>
                </c:pt>
                <c:pt idx="159">
                  <c:v>12.977</c:v>
                </c:pt>
                <c:pt idx="160">
                  <c:v>12.977</c:v>
                </c:pt>
                <c:pt idx="161">
                  <c:v>11.797000000000001</c:v>
                </c:pt>
                <c:pt idx="162">
                  <c:v>11.797000000000001</c:v>
                </c:pt>
                <c:pt idx="163">
                  <c:v>#N/A</c:v>
                </c:pt>
                <c:pt idx="164">
                  <c:v>#N/A</c:v>
                </c:pt>
                <c:pt idx="165">
                  <c:v>#N/A</c:v>
                </c:pt>
                <c:pt idx="166">
                  <c:v>#N/A</c:v>
                </c:pt>
                <c:pt idx="167">
                  <c:v>#N/A</c:v>
                </c:pt>
                <c:pt idx="168">
                  <c:v>#N/A</c:v>
                </c:pt>
                <c:pt idx="169">
                  <c:v>#N/A</c:v>
                </c:pt>
                <c:pt idx="170">
                  <c:v>#N/A</c:v>
                </c:pt>
                <c:pt idx="171">
                  <c:v>#N/A</c:v>
                </c:pt>
                <c:pt idx="172">
                  <c:v>#N/A</c:v>
                </c:pt>
                <c:pt idx="173">
                  <c:v>#N/A</c:v>
                </c:pt>
                <c:pt idx="174">
                  <c:v>#N/A</c:v>
                </c:pt>
                <c:pt idx="175">
                  <c:v>#N/A</c:v>
                </c:pt>
                <c:pt idx="176">
                  <c:v>#N/A</c:v>
                </c:pt>
                <c:pt idx="177">
                  <c:v>#N/A</c:v>
                </c:pt>
                <c:pt idx="178">
                  <c:v>#N/A</c:v>
                </c:pt>
                <c:pt idx="179">
                  <c:v>#N/A</c:v>
                </c:pt>
                <c:pt idx="180">
                  <c:v>#N/A</c:v>
                </c:pt>
                <c:pt idx="181">
                  <c:v>#N/A</c:v>
                </c:pt>
                <c:pt idx="182">
                  <c:v>#N/A</c:v>
                </c:pt>
                <c:pt idx="183">
                  <c:v>#N/A</c:v>
                </c:pt>
                <c:pt idx="184">
                  <c:v>#N/A</c:v>
                </c:pt>
                <c:pt idx="185">
                  <c:v>#N/A</c:v>
                </c:pt>
                <c:pt idx="186">
                  <c:v>#N/A</c:v>
                </c:pt>
                <c:pt idx="187">
                  <c:v>#N/A</c:v>
                </c:pt>
                <c:pt idx="188">
                  <c:v>#N/A</c:v>
                </c:pt>
                <c:pt idx="189">
                  <c:v>#N/A</c:v>
                </c:pt>
                <c:pt idx="190">
                  <c:v>#N/A</c:v>
                </c:pt>
                <c:pt idx="191">
                  <c:v>#N/A</c:v>
                </c:pt>
                <c:pt idx="192">
                  <c:v>#N/A</c:v>
                </c:pt>
                <c:pt idx="193">
                  <c:v>#N/A</c:v>
                </c:pt>
                <c:pt idx="194">
                  <c:v>#N/A</c:v>
                </c:pt>
                <c:pt idx="195">
                  <c:v>#N/A</c:v>
                </c:pt>
                <c:pt idx="196">
                  <c:v>#N/A</c:v>
                </c:pt>
                <c:pt idx="197">
                  <c:v>#N/A</c:v>
                </c:pt>
                <c:pt idx="198">
                  <c:v>#N/A</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numCache>
            </c:numRef>
          </c:yVal>
          <c:smooth val="0"/>
        </c:ser>
        <c:ser>
          <c:idx val="1"/>
          <c:order val="1"/>
          <c:tx>
            <c:strRef>
              <c:f>Sheet1!$C$1</c:f>
              <c:strCache>
                <c:ptCount val="1"/>
                <c:pt idx="0">
                  <c:v>CF (N=3,027)</c:v>
                </c:pt>
              </c:strCache>
            </c:strRef>
          </c:tx>
          <c:spPr>
            <a:ln w="41275">
              <a:solidFill>
                <a:srgbClr val="CC99FF"/>
              </a:solidFill>
            </a:ln>
          </c:spPr>
          <c:marker>
            <c:symbol val="none"/>
          </c:marker>
          <c:xVal>
            <c:numRef>
              <c:f>Sheet1!$A$2:$A$230</c:f>
              <c:numCache>
                <c:formatCode>General</c:formatCode>
                <c:ptCount val="22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numCache>
            </c:numRef>
          </c:xVal>
          <c:yVal>
            <c:numRef>
              <c:f>Sheet1!$C$2:$C$230</c:f>
              <c:numCache>
                <c:formatCode>General</c:formatCode>
                <c:ptCount val="229"/>
                <c:pt idx="0">
                  <c:v>100</c:v>
                </c:pt>
                <c:pt idx="1">
                  <c:v>100</c:v>
                </c:pt>
                <c:pt idx="2">
                  <c:v>99.966999999999999</c:v>
                </c:pt>
                <c:pt idx="3">
                  <c:v>99.834999999999994</c:v>
                </c:pt>
                <c:pt idx="4">
                  <c:v>99.471000000000004</c:v>
                </c:pt>
                <c:pt idx="5">
                  <c:v>99.037000000000006</c:v>
                </c:pt>
                <c:pt idx="6">
                  <c:v>96.015000000000001</c:v>
                </c:pt>
                <c:pt idx="7">
                  <c:v>92.001000000000005</c:v>
                </c:pt>
                <c:pt idx="8">
                  <c:v>91.287999999999997</c:v>
                </c:pt>
                <c:pt idx="9">
                  <c:v>91.117000000000004</c:v>
                </c:pt>
                <c:pt idx="10">
                  <c:v>91.082999999999998</c:v>
                </c:pt>
                <c:pt idx="11">
                  <c:v>91.048000000000002</c:v>
                </c:pt>
                <c:pt idx="12">
                  <c:v>91.048000000000002</c:v>
                </c:pt>
                <c:pt idx="13">
                  <c:v>91.048000000000002</c:v>
                </c:pt>
                <c:pt idx="14">
                  <c:v>91.048000000000002</c:v>
                </c:pt>
                <c:pt idx="15">
                  <c:v>91.007999999999996</c:v>
                </c:pt>
                <c:pt idx="16">
                  <c:v>90.210999999999999</c:v>
                </c:pt>
                <c:pt idx="17">
                  <c:v>88.933999999999997</c:v>
                </c:pt>
                <c:pt idx="18">
                  <c:v>84.332999999999998</c:v>
                </c:pt>
                <c:pt idx="19">
                  <c:v>80.004000000000005</c:v>
                </c:pt>
                <c:pt idx="20">
                  <c:v>79.278000000000006</c:v>
                </c:pt>
                <c:pt idx="21">
                  <c:v>78.994</c:v>
                </c:pt>
                <c:pt idx="22">
                  <c:v>78.83</c:v>
                </c:pt>
                <c:pt idx="23">
                  <c:v>78.623000000000005</c:v>
                </c:pt>
                <c:pt idx="24">
                  <c:v>78.58</c:v>
                </c:pt>
                <c:pt idx="25">
                  <c:v>78.536000000000001</c:v>
                </c:pt>
                <c:pt idx="26">
                  <c:v>78.302000000000007</c:v>
                </c:pt>
                <c:pt idx="27">
                  <c:v>78.111999999999995</c:v>
                </c:pt>
                <c:pt idx="28">
                  <c:v>77.399000000000001</c:v>
                </c:pt>
                <c:pt idx="29">
                  <c:v>76.542000000000002</c:v>
                </c:pt>
                <c:pt idx="30">
                  <c:v>73.393000000000001</c:v>
                </c:pt>
                <c:pt idx="31">
                  <c:v>70.903999999999996</c:v>
                </c:pt>
                <c:pt idx="32">
                  <c:v>69.891000000000005</c:v>
                </c:pt>
                <c:pt idx="33">
                  <c:v>69.793999999999997</c:v>
                </c:pt>
                <c:pt idx="34">
                  <c:v>69.745000000000005</c:v>
                </c:pt>
                <c:pt idx="35">
                  <c:v>69.745000000000005</c:v>
                </c:pt>
                <c:pt idx="36">
                  <c:v>69.694000000000003</c:v>
                </c:pt>
                <c:pt idx="37">
                  <c:v>69.584999999999994</c:v>
                </c:pt>
                <c:pt idx="38">
                  <c:v>69.302999999999997</c:v>
                </c:pt>
                <c:pt idx="39">
                  <c:v>68.962000000000003</c:v>
                </c:pt>
                <c:pt idx="40">
                  <c:v>68.275999999999996</c:v>
                </c:pt>
                <c:pt idx="41">
                  <c:v>66.960999999999999</c:v>
                </c:pt>
                <c:pt idx="42">
                  <c:v>63.639000000000003</c:v>
                </c:pt>
                <c:pt idx="43">
                  <c:v>61.277999999999999</c:v>
                </c:pt>
                <c:pt idx="44">
                  <c:v>60.06</c:v>
                </c:pt>
                <c:pt idx="45">
                  <c:v>59.884999999999998</c:v>
                </c:pt>
                <c:pt idx="46">
                  <c:v>59.765999999999998</c:v>
                </c:pt>
                <c:pt idx="47">
                  <c:v>59.765999999999998</c:v>
                </c:pt>
                <c:pt idx="48">
                  <c:v>59.765999999999998</c:v>
                </c:pt>
                <c:pt idx="49">
                  <c:v>59.701999999999998</c:v>
                </c:pt>
                <c:pt idx="50">
                  <c:v>59.569000000000003</c:v>
                </c:pt>
                <c:pt idx="51">
                  <c:v>59.167000000000002</c:v>
                </c:pt>
                <c:pt idx="52">
                  <c:v>58.628999999999998</c:v>
                </c:pt>
                <c:pt idx="53">
                  <c:v>57.753</c:v>
                </c:pt>
                <c:pt idx="54">
                  <c:v>55.456000000000003</c:v>
                </c:pt>
                <c:pt idx="55">
                  <c:v>52.951999999999998</c:v>
                </c:pt>
                <c:pt idx="56">
                  <c:v>52.747999999999998</c:v>
                </c:pt>
                <c:pt idx="57">
                  <c:v>52.612000000000002</c:v>
                </c:pt>
                <c:pt idx="58">
                  <c:v>52.612000000000002</c:v>
                </c:pt>
                <c:pt idx="59">
                  <c:v>52.612000000000002</c:v>
                </c:pt>
                <c:pt idx="60">
                  <c:v>52.612000000000002</c:v>
                </c:pt>
                <c:pt idx="61">
                  <c:v>52.38</c:v>
                </c:pt>
                <c:pt idx="62">
                  <c:v>52.38</c:v>
                </c:pt>
                <c:pt idx="63">
                  <c:v>52.22</c:v>
                </c:pt>
                <c:pt idx="64">
                  <c:v>51.66</c:v>
                </c:pt>
                <c:pt idx="65">
                  <c:v>50.695</c:v>
                </c:pt>
                <c:pt idx="66">
                  <c:v>48.280999999999999</c:v>
                </c:pt>
                <c:pt idx="67">
                  <c:v>46.826000000000001</c:v>
                </c:pt>
                <c:pt idx="68">
                  <c:v>46.582000000000001</c:v>
                </c:pt>
                <c:pt idx="69">
                  <c:v>46.335000000000001</c:v>
                </c:pt>
                <c:pt idx="70">
                  <c:v>46.335000000000001</c:v>
                </c:pt>
                <c:pt idx="71">
                  <c:v>46.335000000000001</c:v>
                </c:pt>
                <c:pt idx="72">
                  <c:v>46.335000000000001</c:v>
                </c:pt>
                <c:pt idx="73">
                  <c:v>46.335000000000001</c:v>
                </c:pt>
                <c:pt idx="74">
                  <c:v>46.241999999999997</c:v>
                </c:pt>
                <c:pt idx="75">
                  <c:v>46.055</c:v>
                </c:pt>
                <c:pt idx="76">
                  <c:v>45.488999999999997</c:v>
                </c:pt>
                <c:pt idx="77">
                  <c:v>44.353000000000002</c:v>
                </c:pt>
                <c:pt idx="78">
                  <c:v>43.121000000000002</c:v>
                </c:pt>
                <c:pt idx="79">
                  <c:v>41.698999999999998</c:v>
                </c:pt>
                <c:pt idx="80">
                  <c:v>41.603999999999999</c:v>
                </c:pt>
                <c:pt idx="81">
                  <c:v>41.122</c:v>
                </c:pt>
                <c:pt idx="82">
                  <c:v>41.122</c:v>
                </c:pt>
                <c:pt idx="83">
                  <c:v>41.122</c:v>
                </c:pt>
                <c:pt idx="84">
                  <c:v>41.122</c:v>
                </c:pt>
                <c:pt idx="85">
                  <c:v>41.012</c:v>
                </c:pt>
                <c:pt idx="86">
                  <c:v>41.012</c:v>
                </c:pt>
                <c:pt idx="87">
                  <c:v>40.9</c:v>
                </c:pt>
                <c:pt idx="88">
                  <c:v>40.229999999999997</c:v>
                </c:pt>
                <c:pt idx="89">
                  <c:v>39.112000000000002</c:v>
                </c:pt>
                <c:pt idx="90">
                  <c:v>37.994</c:v>
                </c:pt>
                <c:pt idx="91">
                  <c:v>36.186</c:v>
                </c:pt>
                <c:pt idx="92">
                  <c:v>35.841999999999999</c:v>
                </c:pt>
                <c:pt idx="93">
                  <c:v>35.841999999999999</c:v>
                </c:pt>
                <c:pt idx="94">
                  <c:v>35.725000000000001</c:v>
                </c:pt>
                <c:pt idx="95">
                  <c:v>35.725000000000001</c:v>
                </c:pt>
                <c:pt idx="96">
                  <c:v>35.725000000000001</c:v>
                </c:pt>
                <c:pt idx="97">
                  <c:v>35.725000000000001</c:v>
                </c:pt>
                <c:pt idx="98">
                  <c:v>35.591999999999999</c:v>
                </c:pt>
                <c:pt idx="99">
                  <c:v>35.457000000000001</c:v>
                </c:pt>
                <c:pt idx="100">
                  <c:v>35.322000000000003</c:v>
                </c:pt>
                <c:pt idx="101">
                  <c:v>34.375</c:v>
                </c:pt>
                <c:pt idx="102">
                  <c:v>33.283999999999999</c:v>
                </c:pt>
                <c:pt idx="103">
                  <c:v>32.323</c:v>
                </c:pt>
                <c:pt idx="104">
                  <c:v>32.045000000000002</c:v>
                </c:pt>
                <c:pt idx="105">
                  <c:v>31.902999999999999</c:v>
                </c:pt>
                <c:pt idx="106">
                  <c:v>31.902999999999999</c:v>
                </c:pt>
                <c:pt idx="107">
                  <c:v>31.620999999999999</c:v>
                </c:pt>
                <c:pt idx="108">
                  <c:v>31.620999999999999</c:v>
                </c:pt>
                <c:pt idx="109">
                  <c:v>31.471</c:v>
                </c:pt>
                <c:pt idx="110">
                  <c:v>31.471</c:v>
                </c:pt>
                <c:pt idx="111">
                  <c:v>31.163</c:v>
                </c:pt>
                <c:pt idx="112">
                  <c:v>31.007000000000001</c:v>
                </c:pt>
                <c:pt idx="113">
                  <c:v>30.850999999999999</c:v>
                </c:pt>
                <c:pt idx="114">
                  <c:v>29.442</c:v>
                </c:pt>
                <c:pt idx="115">
                  <c:v>28.658999999999999</c:v>
                </c:pt>
                <c:pt idx="116">
                  <c:v>28.658999999999999</c:v>
                </c:pt>
                <c:pt idx="117">
                  <c:v>28.658999999999999</c:v>
                </c:pt>
                <c:pt idx="118">
                  <c:v>28.658999999999999</c:v>
                </c:pt>
                <c:pt idx="119">
                  <c:v>28.658999999999999</c:v>
                </c:pt>
                <c:pt idx="120">
                  <c:v>28.658999999999999</c:v>
                </c:pt>
                <c:pt idx="121">
                  <c:v>28.658999999999999</c:v>
                </c:pt>
                <c:pt idx="122">
                  <c:v>28.475000000000001</c:v>
                </c:pt>
                <c:pt idx="123">
                  <c:v>28.475000000000001</c:v>
                </c:pt>
                <c:pt idx="124">
                  <c:v>28.475000000000001</c:v>
                </c:pt>
                <c:pt idx="125">
                  <c:v>28.291</c:v>
                </c:pt>
                <c:pt idx="126">
                  <c:v>27.553999999999998</c:v>
                </c:pt>
                <c:pt idx="127">
                  <c:v>26.812999999999999</c:v>
                </c:pt>
                <c:pt idx="128">
                  <c:v>26.626999999999999</c:v>
                </c:pt>
                <c:pt idx="129">
                  <c:v>26.626999999999999</c:v>
                </c:pt>
                <c:pt idx="130">
                  <c:v>26.626999999999999</c:v>
                </c:pt>
                <c:pt idx="131">
                  <c:v>26.626999999999999</c:v>
                </c:pt>
                <c:pt idx="132">
                  <c:v>26.626999999999999</c:v>
                </c:pt>
                <c:pt idx="133">
                  <c:v>26.626999999999999</c:v>
                </c:pt>
                <c:pt idx="134">
                  <c:v>26.626999999999999</c:v>
                </c:pt>
                <c:pt idx="135">
                  <c:v>26.626999999999999</c:v>
                </c:pt>
                <c:pt idx="136">
                  <c:v>26.626999999999999</c:v>
                </c:pt>
                <c:pt idx="137">
                  <c:v>26.626999999999999</c:v>
                </c:pt>
                <c:pt idx="138">
                  <c:v>25.469000000000001</c:v>
                </c:pt>
                <c:pt idx="139">
                  <c:v>25.006</c:v>
                </c:pt>
                <c:pt idx="140">
                  <c:v>25.006</c:v>
                </c:pt>
                <c:pt idx="141">
                  <c:v>25.006</c:v>
                </c:pt>
                <c:pt idx="142">
                  <c:v>25.006</c:v>
                </c:pt>
                <c:pt idx="143">
                  <c:v>25.006</c:v>
                </c:pt>
                <c:pt idx="144">
                  <c:v>25.006</c:v>
                </c:pt>
                <c:pt idx="145">
                  <c:v>25.006</c:v>
                </c:pt>
                <c:pt idx="146">
                  <c:v>25.006</c:v>
                </c:pt>
                <c:pt idx="147">
                  <c:v>25.006</c:v>
                </c:pt>
                <c:pt idx="148">
                  <c:v>24.396000000000001</c:v>
                </c:pt>
                <c:pt idx="149">
                  <c:v>24.087</c:v>
                </c:pt>
                <c:pt idx="150">
                  <c:v>24.087</c:v>
                </c:pt>
                <c:pt idx="151">
                  <c:v>24.087</c:v>
                </c:pt>
                <c:pt idx="152">
                  <c:v>24.087</c:v>
                </c:pt>
                <c:pt idx="153">
                  <c:v>24.087</c:v>
                </c:pt>
                <c:pt idx="154">
                  <c:v>24.087</c:v>
                </c:pt>
                <c:pt idx="155">
                  <c:v>24.087</c:v>
                </c:pt>
                <c:pt idx="156">
                  <c:v>24.087</c:v>
                </c:pt>
                <c:pt idx="157">
                  <c:v>24.087</c:v>
                </c:pt>
                <c:pt idx="158">
                  <c:v>24.087</c:v>
                </c:pt>
                <c:pt idx="159">
                  <c:v>24.087</c:v>
                </c:pt>
                <c:pt idx="160">
                  <c:v>24.087</c:v>
                </c:pt>
                <c:pt idx="161">
                  <c:v>23.335000000000001</c:v>
                </c:pt>
                <c:pt idx="162">
                  <c:v>22.582000000000001</c:v>
                </c:pt>
                <c:pt idx="163">
                  <c:v>22.582000000000001</c:v>
                </c:pt>
                <c:pt idx="164">
                  <c:v>22.582000000000001</c:v>
                </c:pt>
                <c:pt idx="165">
                  <c:v>22.582000000000001</c:v>
                </c:pt>
                <c:pt idx="166">
                  <c:v>22.582000000000001</c:v>
                </c:pt>
                <c:pt idx="167">
                  <c:v>22.582000000000001</c:v>
                </c:pt>
                <c:pt idx="168">
                  <c:v>22.582000000000001</c:v>
                </c:pt>
                <c:pt idx="169">
                  <c:v>22.582000000000001</c:v>
                </c:pt>
                <c:pt idx="170">
                  <c:v>22.582000000000001</c:v>
                </c:pt>
                <c:pt idx="171">
                  <c:v>22.582000000000001</c:v>
                </c:pt>
                <c:pt idx="172">
                  <c:v>22.582000000000001</c:v>
                </c:pt>
                <c:pt idx="173">
                  <c:v>22.120999999999999</c:v>
                </c:pt>
                <c:pt idx="174">
                  <c:v>21.66</c:v>
                </c:pt>
                <c:pt idx="175">
                  <c:v>21.66</c:v>
                </c:pt>
                <c:pt idx="176">
                  <c:v>21.66</c:v>
                </c:pt>
                <c:pt idx="177">
                  <c:v>21.66</c:v>
                </c:pt>
                <c:pt idx="178">
                  <c:v>21.66</c:v>
                </c:pt>
                <c:pt idx="179">
                  <c:v>21.66</c:v>
                </c:pt>
                <c:pt idx="180">
                  <c:v>21.66</c:v>
                </c:pt>
                <c:pt idx="181">
                  <c:v>21.66</c:v>
                </c:pt>
                <c:pt idx="182">
                  <c:v>21.66</c:v>
                </c:pt>
                <c:pt idx="183">
                  <c:v>21.105</c:v>
                </c:pt>
                <c:pt idx="184">
                  <c:v>21.105</c:v>
                </c:pt>
                <c:pt idx="185">
                  <c:v>21.105</c:v>
                </c:pt>
                <c:pt idx="186">
                  <c:v>20.533999999999999</c:v>
                </c:pt>
                <c:pt idx="187">
                  <c:v>19.393999999999998</c:v>
                </c:pt>
                <c:pt idx="188">
                  <c:v>19.393999999999998</c:v>
                </c:pt>
                <c:pt idx="189">
                  <c:v>19.393999999999998</c:v>
                </c:pt>
                <c:pt idx="190">
                  <c:v>19.393999999999998</c:v>
                </c:pt>
                <c:pt idx="191">
                  <c:v>19.393999999999998</c:v>
                </c:pt>
                <c:pt idx="192">
                  <c:v>19.393999999999998</c:v>
                </c:pt>
                <c:pt idx="193">
                  <c:v>19.393999999999998</c:v>
                </c:pt>
                <c:pt idx="194">
                  <c:v>19.393999999999998</c:v>
                </c:pt>
                <c:pt idx="195">
                  <c:v>18.617999999999999</c:v>
                </c:pt>
                <c:pt idx="196">
                  <c:v>18.617999999999999</c:v>
                </c:pt>
                <c:pt idx="197">
                  <c:v>17.841999999999999</c:v>
                </c:pt>
                <c:pt idx="198">
                  <c:v>17.065999999999999</c:v>
                </c:pt>
                <c:pt idx="199">
                  <c:v>16.291</c:v>
                </c:pt>
                <c:pt idx="200">
                  <c:v>16.291</c:v>
                </c:pt>
                <c:pt idx="201">
                  <c:v>16.291</c:v>
                </c:pt>
                <c:pt idx="202">
                  <c:v>16.291</c:v>
                </c:pt>
                <c:pt idx="203">
                  <c:v>16.291</c:v>
                </c:pt>
                <c:pt idx="204">
                  <c:v>16.291</c:v>
                </c:pt>
                <c:pt idx="205">
                  <c:v>16.291</c:v>
                </c:pt>
                <c:pt idx="206">
                  <c:v>16.291</c:v>
                </c:pt>
                <c:pt idx="207">
                  <c:v>16.291</c:v>
                </c:pt>
                <c:pt idx="208">
                  <c:v>16.291</c:v>
                </c:pt>
                <c:pt idx="209">
                  <c:v>16.291</c:v>
                </c:pt>
                <c:pt idx="210">
                  <c:v>14.576000000000001</c:v>
                </c:pt>
                <c:pt idx="211">
                  <c:v>14.576000000000001</c:v>
                </c:pt>
                <c:pt idx="212">
                  <c:v>14.576000000000001</c:v>
                </c:pt>
                <c:pt idx="213">
                  <c:v>14.576000000000001</c:v>
                </c:pt>
                <c:pt idx="214">
                  <c:v>14.576000000000001</c:v>
                </c:pt>
                <c:pt idx="215">
                  <c:v>14.576000000000001</c:v>
                </c:pt>
                <c:pt idx="216">
                  <c:v>14.576000000000001</c:v>
                </c:pt>
                <c:pt idx="217">
                  <c:v>14.576000000000001</c:v>
                </c:pt>
                <c:pt idx="218">
                  <c:v>14.576000000000001</c:v>
                </c:pt>
                <c:pt idx="219">
                  <c:v>14.576000000000001</c:v>
                </c:pt>
                <c:pt idx="220">
                  <c:v>14.576000000000001</c:v>
                </c:pt>
                <c:pt idx="221">
                  <c:v>14.576000000000001</c:v>
                </c:pt>
                <c:pt idx="222">
                  <c:v>14.576000000000001</c:v>
                </c:pt>
                <c:pt idx="223">
                  <c:v>13.603999999999999</c:v>
                </c:pt>
                <c:pt idx="224">
                  <c:v>13.603999999999999</c:v>
                </c:pt>
                <c:pt idx="225">
                  <c:v>13.603999999999999</c:v>
                </c:pt>
                <c:pt idx="226">
                  <c:v>13.603999999999999</c:v>
                </c:pt>
                <c:pt idx="227">
                  <c:v>13.603999999999999</c:v>
                </c:pt>
                <c:pt idx="228">
                  <c:v>13.603999999999999</c:v>
                </c:pt>
              </c:numCache>
            </c:numRef>
          </c:yVal>
          <c:smooth val="0"/>
        </c:ser>
        <c:ser>
          <c:idx val="2"/>
          <c:order val="2"/>
          <c:tx>
            <c:strRef>
              <c:f>Sheet1!$D$1</c:f>
              <c:strCache>
                <c:ptCount val="1"/>
                <c:pt idx="0">
                  <c:v>COPD (N=7,131)</c:v>
                </c:pt>
              </c:strCache>
            </c:strRef>
          </c:tx>
          <c:spPr>
            <a:ln w="41275">
              <a:solidFill>
                <a:srgbClr val="66FF33"/>
              </a:solidFill>
            </a:ln>
          </c:spPr>
          <c:marker>
            <c:symbol val="none"/>
          </c:marker>
          <c:xVal>
            <c:numRef>
              <c:f>Sheet1!$A$2:$A$230</c:f>
              <c:numCache>
                <c:formatCode>General</c:formatCode>
                <c:ptCount val="22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numCache>
            </c:numRef>
          </c:xVal>
          <c:yVal>
            <c:numRef>
              <c:f>Sheet1!$D$2:$D$230</c:f>
              <c:numCache>
                <c:formatCode>General</c:formatCode>
                <c:ptCount val="229"/>
                <c:pt idx="0">
                  <c:v>100</c:v>
                </c:pt>
                <c:pt idx="1">
                  <c:v>100</c:v>
                </c:pt>
                <c:pt idx="2">
                  <c:v>99.971999999999994</c:v>
                </c:pt>
                <c:pt idx="3">
                  <c:v>99.817999999999998</c:v>
                </c:pt>
                <c:pt idx="4">
                  <c:v>99.507999999999996</c:v>
                </c:pt>
                <c:pt idx="5">
                  <c:v>98.942999999999998</c:v>
                </c:pt>
                <c:pt idx="6">
                  <c:v>95.665999999999997</c:v>
                </c:pt>
                <c:pt idx="7">
                  <c:v>91.135000000000005</c:v>
                </c:pt>
                <c:pt idx="8">
                  <c:v>90.63</c:v>
                </c:pt>
                <c:pt idx="9">
                  <c:v>90.397000000000006</c:v>
                </c:pt>
                <c:pt idx="10">
                  <c:v>90.397000000000006</c:v>
                </c:pt>
                <c:pt idx="11">
                  <c:v>90.352999999999994</c:v>
                </c:pt>
                <c:pt idx="12">
                  <c:v>90.308000000000007</c:v>
                </c:pt>
                <c:pt idx="13">
                  <c:v>90.177999999999997</c:v>
                </c:pt>
                <c:pt idx="14">
                  <c:v>90.128</c:v>
                </c:pt>
                <c:pt idx="15">
                  <c:v>89.941999999999993</c:v>
                </c:pt>
                <c:pt idx="16">
                  <c:v>89.281000000000006</c:v>
                </c:pt>
                <c:pt idx="17">
                  <c:v>87.900999999999996</c:v>
                </c:pt>
                <c:pt idx="18">
                  <c:v>83.337999999999994</c:v>
                </c:pt>
                <c:pt idx="19">
                  <c:v>78.841999999999999</c:v>
                </c:pt>
                <c:pt idx="20">
                  <c:v>77.820999999999998</c:v>
                </c:pt>
                <c:pt idx="21">
                  <c:v>77.525000000000006</c:v>
                </c:pt>
                <c:pt idx="22">
                  <c:v>77.349000000000004</c:v>
                </c:pt>
                <c:pt idx="23">
                  <c:v>77.204999999999998</c:v>
                </c:pt>
                <c:pt idx="24">
                  <c:v>77.113</c:v>
                </c:pt>
                <c:pt idx="25">
                  <c:v>76.995999999999995</c:v>
                </c:pt>
                <c:pt idx="26">
                  <c:v>76.855000000000004</c:v>
                </c:pt>
                <c:pt idx="27">
                  <c:v>76.671999999999997</c:v>
                </c:pt>
                <c:pt idx="28">
                  <c:v>75.974999999999994</c:v>
                </c:pt>
                <c:pt idx="29">
                  <c:v>74.37</c:v>
                </c:pt>
                <c:pt idx="30">
                  <c:v>70.822000000000003</c:v>
                </c:pt>
                <c:pt idx="31">
                  <c:v>67.701999999999998</c:v>
                </c:pt>
                <c:pt idx="32">
                  <c:v>66.974999999999994</c:v>
                </c:pt>
                <c:pt idx="33">
                  <c:v>66.619</c:v>
                </c:pt>
                <c:pt idx="34">
                  <c:v>66.555999999999997</c:v>
                </c:pt>
                <c:pt idx="35">
                  <c:v>66.513000000000005</c:v>
                </c:pt>
                <c:pt idx="36">
                  <c:v>66.468000000000004</c:v>
                </c:pt>
                <c:pt idx="37">
                  <c:v>66.397999999999996</c:v>
                </c:pt>
                <c:pt idx="38">
                  <c:v>66.349999999999994</c:v>
                </c:pt>
                <c:pt idx="39">
                  <c:v>65.959000000000003</c:v>
                </c:pt>
                <c:pt idx="40">
                  <c:v>65.150000000000006</c:v>
                </c:pt>
                <c:pt idx="41">
                  <c:v>63.600999999999999</c:v>
                </c:pt>
                <c:pt idx="42">
                  <c:v>60.741</c:v>
                </c:pt>
                <c:pt idx="43">
                  <c:v>57.524000000000001</c:v>
                </c:pt>
                <c:pt idx="44">
                  <c:v>56.777000000000001</c:v>
                </c:pt>
                <c:pt idx="45">
                  <c:v>56.627000000000002</c:v>
                </c:pt>
                <c:pt idx="46">
                  <c:v>56.499000000000002</c:v>
                </c:pt>
                <c:pt idx="47">
                  <c:v>56.421999999999997</c:v>
                </c:pt>
                <c:pt idx="48">
                  <c:v>56.343000000000004</c:v>
                </c:pt>
                <c:pt idx="49">
                  <c:v>56.258000000000003</c:v>
                </c:pt>
                <c:pt idx="50">
                  <c:v>56.084000000000003</c:v>
                </c:pt>
                <c:pt idx="51">
                  <c:v>55.792000000000002</c:v>
                </c:pt>
                <c:pt idx="52">
                  <c:v>54.912999999999997</c:v>
                </c:pt>
                <c:pt idx="53">
                  <c:v>53.38</c:v>
                </c:pt>
                <c:pt idx="54">
                  <c:v>51.073</c:v>
                </c:pt>
                <c:pt idx="55">
                  <c:v>48.902000000000001</c:v>
                </c:pt>
                <c:pt idx="56">
                  <c:v>48.360999999999997</c:v>
                </c:pt>
                <c:pt idx="57">
                  <c:v>48.148000000000003</c:v>
                </c:pt>
                <c:pt idx="58">
                  <c:v>48.148000000000003</c:v>
                </c:pt>
                <c:pt idx="59">
                  <c:v>48.148000000000003</c:v>
                </c:pt>
                <c:pt idx="60">
                  <c:v>48.148000000000003</c:v>
                </c:pt>
                <c:pt idx="61">
                  <c:v>48.045000000000002</c:v>
                </c:pt>
                <c:pt idx="62">
                  <c:v>47.936999999999998</c:v>
                </c:pt>
                <c:pt idx="63">
                  <c:v>47.756999999999998</c:v>
                </c:pt>
                <c:pt idx="64">
                  <c:v>47.357999999999997</c:v>
                </c:pt>
                <c:pt idx="65">
                  <c:v>46.267000000000003</c:v>
                </c:pt>
                <c:pt idx="66">
                  <c:v>43.561999999999998</c:v>
                </c:pt>
                <c:pt idx="67">
                  <c:v>41.728999999999999</c:v>
                </c:pt>
                <c:pt idx="68">
                  <c:v>41.137</c:v>
                </c:pt>
                <c:pt idx="69">
                  <c:v>41.063000000000002</c:v>
                </c:pt>
                <c:pt idx="70">
                  <c:v>40.987000000000002</c:v>
                </c:pt>
                <c:pt idx="71">
                  <c:v>40.948</c:v>
                </c:pt>
                <c:pt idx="72">
                  <c:v>40.826999999999998</c:v>
                </c:pt>
                <c:pt idx="73">
                  <c:v>40.826999999999998</c:v>
                </c:pt>
                <c:pt idx="74">
                  <c:v>40.738999999999997</c:v>
                </c:pt>
                <c:pt idx="75">
                  <c:v>40.384999999999998</c:v>
                </c:pt>
                <c:pt idx="76">
                  <c:v>39.851999999999997</c:v>
                </c:pt>
                <c:pt idx="77">
                  <c:v>38.646999999999998</c:v>
                </c:pt>
                <c:pt idx="78">
                  <c:v>36.942</c:v>
                </c:pt>
                <c:pt idx="79">
                  <c:v>35.183999999999997</c:v>
                </c:pt>
                <c:pt idx="80">
                  <c:v>34.909999999999997</c:v>
                </c:pt>
                <c:pt idx="81">
                  <c:v>34.817999999999998</c:v>
                </c:pt>
                <c:pt idx="82">
                  <c:v>34.771000000000001</c:v>
                </c:pt>
                <c:pt idx="83">
                  <c:v>34.771000000000001</c:v>
                </c:pt>
                <c:pt idx="84">
                  <c:v>34.771000000000001</c:v>
                </c:pt>
                <c:pt idx="85">
                  <c:v>34.664999999999999</c:v>
                </c:pt>
                <c:pt idx="86">
                  <c:v>34.610999999999997</c:v>
                </c:pt>
                <c:pt idx="87">
                  <c:v>34.395000000000003</c:v>
                </c:pt>
                <c:pt idx="88">
                  <c:v>33.579000000000001</c:v>
                </c:pt>
                <c:pt idx="89">
                  <c:v>32.869999999999997</c:v>
                </c:pt>
                <c:pt idx="90">
                  <c:v>31.503</c:v>
                </c:pt>
                <c:pt idx="91">
                  <c:v>30.405000000000001</c:v>
                </c:pt>
                <c:pt idx="92">
                  <c:v>29.907</c:v>
                </c:pt>
                <c:pt idx="93">
                  <c:v>29.850999999999999</c:v>
                </c:pt>
                <c:pt idx="94">
                  <c:v>29.792999999999999</c:v>
                </c:pt>
                <c:pt idx="95">
                  <c:v>29.734000000000002</c:v>
                </c:pt>
                <c:pt idx="96">
                  <c:v>29.672999999999998</c:v>
                </c:pt>
                <c:pt idx="97">
                  <c:v>29.672999999999998</c:v>
                </c:pt>
                <c:pt idx="98">
                  <c:v>29.538</c:v>
                </c:pt>
                <c:pt idx="99">
                  <c:v>29.196999999999999</c:v>
                </c:pt>
                <c:pt idx="100">
                  <c:v>28.992000000000001</c:v>
                </c:pt>
                <c:pt idx="101">
                  <c:v>28.033999999999999</c:v>
                </c:pt>
                <c:pt idx="102">
                  <c:v>26.663</c:v>
                </c:pt>
                <c:pt idx="103">
                  <c:v>25.629000000000001</c:v>
                </c:pt>
                <c:pt idx="104">
                  <c:v>25.141999999999999</c:v>
                </c:pt>
                <c:pt idx="105">
                  <c:v>25.141999999999999</c:v>
                </c:pt>
                <c:pt idx="106">
                  <c:v>25.141999999999999</c:v>
                </c:pt>
                <c:pt idx="107">
                  <c:v>25.141999999999999</c:v>
                </c:pt>
                <c:pt idx="108">
                  <c:v>25.141999999999999</c:v>
                </c:pt>
                <c:pt idx="109">
                  <c:v>25.06</c:v>
                </c:pt>
                <c:pt idx="110">
                  <c:v>24.974</c:v>
                </c:pt>
                <c:pt idx="111">
                  <c:v>24.797000000000001</c:v>
                </c:pt>
                <c:pt idx="112">
                  <c:v>24.62</c:v>
                </c:pt>
                <c:pt idx="113">
                  <c:v>24</c:v>
                </c:pt>
                <c:pt idx="114">
                  <c:v>22.76</c:v>
                </c:pt>
                <c:pt idx="115">
                  <c:v>22.138999999999999</c:v>
                </c:pt>
                <c:pt idx="116">
                  <c:v>21.96</c:v>
                </c:pt>
                <c:pt idx="117">
                  <c:v>21.779</c:v>
                </c:pt>
                <c:pt idx="118">
                  <c:v>21.687000000000001</c:v>
                </c:pt>
                <c:pt idx="119">
                  <c:v>21.687000000000001</c:v>
                </c:pt>
                <c:pt idx="120">
                  <c:v>21.687000000000001</c:v>
                </c:pt>
                <c:pt idx="121">
                  <c:v>21.687000000000001</c:v>
                </c:pt>
                <c:pt idx="122">
                  <c:v>21.579000000000001</c:v>
                </c:pt>
                <c:pt idx="123">
                  <c:v>21.248999999999999</c:v>
                </c:pt>
                <c:pt idx="124">
                  <c:v>21.248999999999999</c:v>
                </c:pt>
                <c:pt idx="125">
                  <c:v>20.917000000000002</c:v>
                </c:pt>
                <c:pt idx="126">
                  <c:v>20.36</c:v>
                </c:pt>
                <c:pt idx="127">
                  <c:v>19.574999999999999</c:v>
                </c:pt>
                <c:pt idx="128">
                  <c:v>19.574999999999999</c:v>
                </c:pt>
                <c:pt idx="129">
                  <c:v>19.574999999999999</c:v>
                </c:pt>
                <c:pt idx="130">
                  <c:v>19.574999999999999</c:v>
                </c:pt>
                <c:pt idx="131">
                  <c:v>19.574999999999999</c:v>
                </c:pt>
                <c:pt idx="132">
                  <c:v>19.574999999999999</c:v>
                </c:pt>
                <c:pt idx="133">
                  <c:v>19.294</c:v>
                </c:pt>
                <c:pt idx="134">
                  <c:v>19.294</c:v>
                </c:pt>
                <c:pt idx="135">
                  <c:v>19</c:v>
                </c:pt>
                <c:pt idx="136">
                  <c:v>18.850999999999999</c:v>
                </c:pt>
                <c:pt idx="137">
                  <c:v>18.55</c:v>
                </c:pt>
                <c:pt idx="138">
                  <c:v>17.192</c:v>
                </c:pt>
                <c:pt idx="139">
                  <c:v>16.585999999999999</c:v>
                </c:pt>
                <c:pt idx="140">
                  <c:v>16.585999999999999</c:v>
                </c:pt>
                <c:pt idx="141">
                  <c:v>16.585999999999999</c:v>
                </c:pt>
                <c:pt idx="142">
                  <c:v>16.585999999999999</c:v>
                </c:pt>
                <c:pt idx="143">
                  <c:v>16.585999999999999</c:v>
                </c:pt>
                <c:pt idx="144">
                  <c:v>16.585999999999999</c:v>
                </c:pt>
                <c:pt idx="145">
                  <c:v>16.585999999999999</c:v>
                </c:pt>
                <c:pt idx="146">
                  <c:v>16.585999999999999</c:v>
                </c:pt>
                <c:pt idx="147">
                  <c:v>16.585999999999999</c:v>
                </c:pt>
                <c:pt idx="148">
                  <c:v>16.585999999999999</c:v>
                </c:pt>
                <c:pt idx="149">
                  <c:v>16.126000000000001</c:v>
                </c:pt>
                <c:pt idx="150">
                  <c:v>15.435</c:v>
                </c:pt>
                <c:pt idx="151">
                  <c:v>14.513</c:v>
                </c:pt>
                <c:pt idx="152">
                  <c:v>14.282999999999999</c:v>
                </c:pt>
                <c:pt idx="153">
                  <c:v>14.282999999999999</c:v>
                </c:pt>
                <c:pt idx="154">
                  <c:v>14.032</c:v>
                </c:pt>
                <c:pt idx="155">
                  <c:v>14.032</c:v>
                </c:pt>
                <c:pt idx="156">
                  <c:v>14.032</c:v>
                </c:pt>
                <c:pt idx="157">
                  <c:v>14.032</c:v>
                </c:pt>
                <c:pt idx="158">
                  <c:v>14.032</c:v>
                </c:pt>
                <c:pt idx="159">
                  <c:v>13.698</c:v>
                </c:pt>
                <c:pt idx="160">
                  <c:v>13.364000000000001</c:v>
                </c:pt>
                <c:pt idx="161">
                  <c:v>13.364000000000001</c:v>
                </c:pt>
                <c:pt idx="162">
                  <c:v>13.03</c:v>
                </c:pt>
                <c:pt idx="163">
                  <c:v>12.696</c:v>
                </c:pt>
                <c:pt idx="164">
                  <c:v>12.696</c:v>
                </c:pt>
                <c:pt idx="165">
                  <c:v>12.028</c:v>
                </c:pt>
                <c:pt idx="166">
                  <c:v>12.028</c:v>
                </c:pt>
                <c:pt idx="167">
                  <c:v>12.028</c:v>
                </c:pt>
                <c:pt idx="168">
                  <c:v>12.028</c:v>
                </c:pt>
                <c:pt idx="169">
                  <c:v>12.028</c:v>
                </c:pt>
                <c:pt idx="170">
                  <c:v>12.028</c:v>
                </c:pt>
                <c:pt idx="171">
                  <c:v>12.028</c:v>
                </c:pt>
                <c:pt idx="172">
                  <c:v>12.028</c:v>
                </c:pt>
                <c:pt idx="173">
                  <c:v>11.565</c:v>
                </c:pt>
                <c:pt idx="174">
                  <c:v>10.64</c:v>
                </c:pt>
                <c:pt idx="175">
                  <c:v>10.64</c:v>
                </c:pt>
                <c:pt idx="176">
                  <c:v>10.64</c:v>
                </c:pt>
                <c:pt idx="177">
                  <c:v>10.64</c:v>
                </c:pt>
                <c:pt idx="178">
                  <c:v>10.64</c:v>
                </c:pt>
                <c:pt idx="179">
                  <c:v>10.64</c:v>
                </c:pt>
                <c:pt idx="180">
                  <c:v>10.64</c:v>
                </c:pt>
                <c:pt idx="181">
                  <c:v>10.64</c:v>
                </c:pt>
                <c:pt idx="182">
                  <c:v>10.64</c:v>
                </c:pt>
                <c:pt idx="183">
                  <c:v>10.64</c:v>
                </c:pt>
                <c:pt idx="184">
                  <c:v>9.673</c:v>
                </c:pt>
                <c:pt idx="185">
                  <c:v>#N/A</c:v>
                </c:pt>
                <c:pt idx="186">
                  <c:v>#N/A</c:v>
                </c:pt>
                <c:pt idx="187">
                  <c:v>#N/A</c:v>
                </c:pt>
                <c:pt idx="188">
                  <c:v>#N/A</c:v>
                </c:pt>
                <c:pt idx="189">
                  <c:v>#N/A</c:v>
                </c:pt>
                <c:pt idx="190">
                  <c:v>#N/A</c:v>
                </c:pt>
                <c:pt idx="191">
                  <c:v>#N/A</c:v>
                </c:pt>
                <c:pt idx="192">
                  <c:v>#N/A</c:v>
                </c:pt>
                <c:pt idx="193">
                  <c:v>#N/A</c:v>
                </c:pt>
                <c:pt idx="194">
                  <c:v>#N/A</c:v>
                </c:pt>
                <c:pt idx="195">
                  <c:v>#N/A</c:v>
                </c:pt>
                <c:pt idx="196">
                  <c:v>#N/A</c:v>
                </c:pt>
                <c:pt idx="197">
                  <c:v>#N/A</c:v>
                </c:pt>
                <c:pt idx="198">
                  <c:v>#N/A</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numCache>
            </c:numRef>
          </c:yVal>
          <c:smooth val="0"/>
        </c:ser>
        <c:ser>
          <c:idx val="3"/>
          <c:order val="3"/>
          <c:tx>
            <c:strRef>
              <c:f>Sheet1!$E$1</c:f>
              <c:strCache>
                <c:ptCount val="1"/>
                <c:pt idx="0">
                  <c:v>IIP (N=6,684)</c:v>
                </c:pt>
              </c:strCache>
            </c:strRef>
          </c:tx>
          <c:spPr>
            <a:ln w="41275">
              <a:solidFill>
                <a:schemeClr val="bg1">
                  <a:lumMod val="50000"/>
                  <a:lumOff val="50000"/>
                </a:schemeClr>
              </a:solidFill>
            </a:ln>
          </c:spPr>
          <c:marker>
            <c:symbol val="none"/>
          </c:marker>
          <c:xVal>
            <c:numRef>
              <c:f>Sheet1!$A$2:$A$230</c:f>
              <c:numCache>
                <c:formatCode>General</c:formatCode>
                <c:ptCount val="22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numCache>
            </c:numRef>
          </c:xVal>
          <c:yVal>
            <c:numRef>
              <c:f>Sheet1!$E$2:$E$230</c:f>
              <c:numCache>
                <c:formatCode>General</c:formatCode>
                <c:ptCount val="229"/>
                <c:pt idx="0">
                  <c:v>100</c:v>
                </c:pt>
                <c:pt idx="1">
                  <c:v>99.97</c:v>
                </c:pt>
                <c:pt idx="2">
                  <c:v>99.924999999999997</c:v>
                </c:pt>
                <c:pt idx="3">
                  <c:v>99.79</c:v>
                </c:pt>
                <c:pt idx="4">
                  <c:v>99.504999999999995</c:v>
                </c:pt>
                <c:pt idx="5">
                  <c:v>98.989000000000004</c:v>
                </c:pt>
                <c:pt idx="6">
                  <c:v>95.986999999999995</c:v>
                </c:pt>
                <c:pt idx="7">
                  <c:v>92.234999999999999</c:v>
                </c:pt>
                <c:pt idx="8">
                  <c:v>91.691000000000003</c:v>
                </c:pt>
                <c:pt idx="9">
                  <c:v>91.549000000000007</c:v>
                </c:pt>
                <c:pt idx="10">
                  <c:v>91.549000000000007</c:v>
                </c:pt>
                <c:pt idx="11">
                  <c:v>91.516999999999996</c:v>
                </c:pt>
                <c:pt idx="12">
                  <c:v>91.483000000000004</c:v>
                </c:pt>
                <c:pt idx="13">
                  <c:v>91.412000000000006</c:v>
                </c:pt>
                <c:pt idx="14">
                  <c:v>91.373999999999995</c:v>
                </c:pt>
                <c:pt idx="15">
                  <c:v>91.28</c:v>
                </c:pt>
                <c:pt idx="16">
                  <c:v>90.843999999999994</c:v>
                </c:pt>
                <c:pt idx="17">
                  <c:v>89.608000000000004</c:v>
                </c:pt>
                <c:pt idx="18">
                  <c:v>85.875</c:v>
                </c:pt>
                <c:pt idx="19">
                  <c:v>81.227999999999994</c:v>
                </c:pt>
                <c:pt idx="20">
                  <c:v>80.283000000000001</c:v>
                </c:pt>
                <c:pt idx="21">
                  <c:v>80.05</c:v>
                </c:pt>
                <c:pt idx="22">
                  <c:v>80.010999999999996</c:v>
                </c:pt>
                <c:pt idx="23">
                  <c:v>79.971000000000004</c:v>
                </c:pt>
                <c:pt idx="24">
                  <c:v>79.95</c:v>
                </c:pt>
                <c:pt idx="25">
                  <c:v>79.882999999999996</c:v>
                </c:pt>
                <c:pt idx="26">
                  <c:v>79.760999999999996</c:v>
                </c:pt>
                <c:pt idx="27">
                  <c:v>79.638999999999996</c:v>
                </c:pt>
                <c:pt idx="28">
                  <c:v>78.825999999999993</c:v>
                </c:pt>
                <c:pt idx="29">
                  <c:v>76.728999999999999</c:v>
                </c:pt>
                <c:pt idx="30">
                  <c:v>72.873000000000005</c:v>
                </c:pt>
                <c:pt idx="31">
                  <c:v>69.421999999999997</c:v>
                </c:pt>
                <c:pt idx="32">
                  <c:v>68.546000000000006</c:v>
                </c:pt>
                <c:pt idx="33">
                  <c:v>68.242999999999995</c:v>
                </c:pt>
                <c:pt idx="34">
                  <c:v>68.141000000000005</c:v>
                </c:pt>
                <c:pt idx="35">
                  <c:v>68.114999999999995</c:v>
                </c:pt>
                <c:pt idx="36">
                  <c:v>68.087000000000003</c:v>
                </c:pt>
                <c:pt idx="37">
                  <c:v>67.997</c:v>
                </c:pt>
                <c:pt idx="38">
                  <c:v>67.936000000000007</c:v>
                </c:pt>
                <c:pt idx="39">
                  <c:v>67.653999999999996</c:v>
                </c:pt>
                <c:pt idx="40">
                  <c:v>67.277000000000001</c:v>
                </c:pt>
                <c:pt idx="41">
                  <c:v>65.86</c:v>
                </c:pt>
                <c:pt idx="42">
                  <c:v>63.085999999999999</c:v>
                </c:pt>
                <c:pt idx="43">
                  <c:v>60.545999999999999</c:v>
                </c:pt>
                <c:pt idx="44">
                  <c:v>59.872999999999998</c:v>
                </c:pt>
                <c:pt idx="45">
                  <c:v>59.712000000000003</c:v>
                </c:pt>
                <c:pt idx="46">
                  <c:v>59.679000000000002</c:v>
                </c:pt>
                <c:pt idx="47">
                  <c:v>59.612000000000002</c:v>
                </c:pt>
                <c:pt idx="48">
                  <c:v>59.576999999999998</c:v>
                </c:pt>
                <c:pt idx="49">
                  <c:v>59.54</c:v>
                </c:pt>
                <c:pt idx="50">
                  <c:v>59.304000000000002</c:v>
                </c:pt>
                <c:pt idx="51">
                  <c:v>58.902000000000001</c:v>
                </c:pt>
                <c:pt idx="52">
                  <c:v>58.377000000000002</c:v>
                </c:pt>
                <c:pt idx="53">
                  <c:v>57.122999999999998</c:v>
                </c:pt>
                <c:pt idx="54">
                  <c:v>54.521999999999998</c:v>
                </c:pt>
                <c:pt idx="55">
                  <c:v>51.829000000000001</c:v>
                </c:pt>
                <c:pt idx="56">
                  <c:v>51.418999999999997</c:v>
                </c:pt>
                <c:pt idx="57">
                  <c:v>51.377000000000002</c:v>
                </c:pt>
                <c:pt idx="58">
                  <c:v>51.335000000000001</c:v>
                </c:pt>
                <c:pt idx="59">
                  <c:v>51.204999999999998</c:v>
                </c:pt>
                <c:pt idx="60">
                  <c:v>51.116</c:v>
                </c:pt>
                <c:pt idx="61">
                  <c:v>51.017000000000003</c:v>
                </c:pt>
                <c:pt idx="62">
                  <c:v>50.804000000000002</c:v>
                </c:pt>
                <c:pt idx="63">
                  <c:v>50.695999999999998</c:v>
                </c:pt>
                <c:pt idx="64">
                  <c:v>49.664000000000001</c:v>
                </c:pt>
                <c:pt idx="65">
                  <c:v>48.192</c:v>
                </c:pt>
                <c:pt idx="66">
                  <c:v>45.783999999999999</c:v>
                </c:pt>
                <c:pt idx="67">
                  <c:v>44.298000000000002</c:v>
                </c:pt>
                <c:pt idx="68">
                  <c:v>43.741</c:v>
                </c:pt>
                <c:pt idx="69">
                  <c:v>43.628</c:v>
                </c:pt>
                <c:pt idx="70">
                  <c:v>43.57</c:v>
                </c:pt>
                <c:pt idx="71">
                  <c:v>43.512</c:v>
                </c:pt>
                <c:pt idx="72">
                  <c:v>43.512</c:v>
                </c:pt>
                <c:pt idx="73">
                  <c:v>43.512</c:v>
                </c:pt>
                <c:pt idx="74">
                  <c:v>43.305</c:v>
                </c:pt>
                <c:pt idx="75">
                  <c:v>42.956000000000003</c:v>
                </c:pt>
                <c:pt idx="76">
                  <c:v>42.258000000000003</c:v>
                </c:pt>
                <c:pt idx="77">
                  <c:v>41.07</c:v>
                </c:pt>
                <c:pt idx="78">
                  <c:v>39.177999999999997</c:v>
                </c:pt>
                <c:pt idx="79">
                  <c:v>37.274000000000001</c:v>
                </c:pt>
                <c:pt idx="80">
                  <c:v>36.704000000000001</c:v>
                </c:pt>
                <c:pt idx="81">
                  <c:v>36.558999999999997</c:v>
                </c:pt>
                <c:pt idx="82">
                  <c:v>36.558999999999997</c:v>
                </c:pt>
                <c:pt idx="83">
                  <c:v>36.558999999999997</c:v>
                </c:pt>
                <c:pt idx="84">
                  <c:v>36.476999999999997</c:v>
                </c:pt>
                <c:pt idx="85">
                  <c:v>36.383000000000003</c:v>
                </c:pt>
                <c:pt idx="86">
                  <c:v>36.383000000000003</c:v>
                </c:pt>
                <c:pt idx="87">
                  <c:v>36.182000000000002</c:v>
                </c:pt>
                <c:pt idx="88">
                  <c:v>35.978000000000002</c:v>
                </c:pt>
                <c:pt idx="89">
                  <c:v>35.368000000000002</c:v>
                </c:pt>
                <c:pt idx="90">
                  <c:v>33.633000000000003</c:v>
                </c:pt>
                <c:pt idx="91">
                  <c:v>32.5</c:v>
                </c:pt>
                <c:pt idx="92">
                  <c:v>32.396999999999998</c:v>
                </c:pt>
                <c:pt idx="93">
                  <c:v>32.396999999999998</c:v>
                </c:pt>
                <c:pt idx="94">
                  <c:v>32.396999999999998</c:v>
                </c:pt>
                <c:pt idx="95">
                  <c:v>32.396999999999998</c:v>
                </c:pt>
                <c:pt idx="96">
                  <c:v>32.396999999999998</c:v>
                </c:pt>
                <c:pt idx="97">
                  <c:v>32.396999999999998</c:v>
                </c:pt>
                <c:pt idx="98">
                  <c:v>32.396999999999998</c:v>
                </c:pt>
                <c:pt idx="99">
                  <c:v>31.696000000000002</c:v>
                </c:pt>
                <c:pt idx="100">
                  <c:v>31.273</c:v>
                </c:pt>
                <c:pt idx="101">
                  <c:v>30.565000000000001</c:v>
                </c:pt>
                <c:pt idx="102">
                  <c:v>29.009</c:v>
                </c:pt>
                <c:pt idx="103">
                  <c:v>28.294</c:v>
                </c:pt>
                <c:pt idx="104">
                  <c:v>27.861000000000001</c:v>
                </c:pt>
                <c:pt idx="105">
                  <c:v>27.425000000000001</c:v>
                </c:pt>
                <c:pt idx="106">
                  <c:v>27.277999999999999</c:v>
                </c:pt>
                <c:pt idx="107">
                  <c:v>27.277999999999999</c:v>
                </c:pt>
                <c:pt idx="108">
                  <c:v>27.277999999999999</c:v>
                </c:pt>
                <c:pt idx="109">
                  <c:v>27.277999999999999</c:v>
                </c:pt>
                <c:pt idx="110">
                  <c:v>27.277999999999999</c:v>
                </c:pt>
                <c:pt idx="111">
                  <c:v>27.084</c:v>
                </c:pt>
                <c:pt idx="112">
                  <c:v>26.69</c:v>
                </c:pt>
                <c:pt idx="113">
                  <c:v>25.701000000000001</c:v>
                </c:pt>
                <c:pt idx="114">
                  <c:v>24.515000000000001</c:v>
                </c:pt>
                <c:pt idx="115">
                  <c:v>23.721</c:v>
                </c:pt>
                <c:pt idx="116">
                  <c:v>23.114000000000001</c:v>
                </c:pt>
                <c:pt idx="117">
                  <c:v>23.114000000000001</c:v>
                </c:pt>
                <c:pt idx="118">
                  <c:v>23.114000000000001</c:v>
                </c:pt>
                <c:pt idx="119">
                  <c:v>23.114000000000001</c:v>
                </c:pt>
                <c:pt idx="120">
                  <c:v>23.114000000000001</c:v>
                </c:pt>
                <c:pt idx="121">
                  <c:v>23.114000000000001</c:v>
                </c:pt>
                <c:pt idx="122">
                  <c:v>23.114000000000001</c:v>
                </c:pt>
                <c:pt idx="123">
                  <c:v>22.32</c:v>
                </c:pt>
                <c:pt idx="124">
                  <c:v>21.789000000000001</c:v>
                </c:pt>
                <c:pt idx="125">
                  <c:v>21.251000000000001</c:v>
                </c:pt>
                <c:pt idx="126">
                  <c:v>20.443999999999999</c:v>
                </c:pt>
                <c:pt idx="127">
                  <c:v>20.175000000000001</c:v>
                </c:pt>
                <c:pt idx="128">
                  <c:v>20.175000000000001</c:v>
                </c:pt>
                <c:pt idx="129">
                  <c:v>20.175000000000001</c:v>
                </c:pt>
                <c:pt idx="130">
                  <c:v>20.175000000000001</c:v>
                </c:pt>
                <c:pt idx="131">
                  <c:v>19.873999999999999</c:v>
                </c:pt>
                <c:pt idx="132">
                  <c:v>19.873999999999999</c:v>
                </c:pt>
                <c:pt idx="133">
                  <c:v>19.873999999999999</c:v>
                </c:pt>
                <c:pt idx="134">
                  <c:v>19.506</c:v>
                </c:pt>
                <c:pt idx="135">
                  <c:v>19.506</c:v>
                </c:pt>
                <c:pt idx="136">
                  <c:v>18.77</c:v>
                </c:pt>
                <c:pt idx="137">
                  <c:v>18.393999999999998</c:v>
                </c:pt>
                <c:pt idx="138">
                  <c:v>17.643000000000001</c:v>
                </c:pt>
                <c:pt idx="139">
                  <c:v>17.643000000000001</c:v>
                </c:pt>
                <c:pt idx="140">
                  <c:v>17.643000000000001</c:v>
                </c:pt>
                <c:pt idx="141">
                  <c:v>17.643000000000001</c:v>
                </c:pt>
                <c:pt idx="142">
                  <c:v>17.643000000000001</c:v>
                </c:pt>
                <c:pt idx="143">
                  <c:v>17.643000000000001</c:v>
                </c:pt>
                <c:pt idx="144">
                  <c:v>17.643000000000001</c:v>
                </c:pt>
                <c:pt idx="145">
                  <c:v>17.643000000000001</c:v>
                </c:pt>
                <c:pt idx="146">
                  <c:v>17.643000000000001</c:v>
                </c:pt>
                <c:pt idx="147">
                  <c:v>17.643000000000001</c:v>
                </c:pt>
                <c:pt idx="148">
                  <c:v>17.643000000000001</c:v>
                </c:pt>
                <c:pt idx="149">
                  <c:v>17.643000000000001</c:v>
                </c:pt>
                <c:pt idx="150">
                  <c:v>16.690000000000001</c:v>
                </c:pt>
                <c:pt idx="151">
                  <c:v>16.213000000000001</c:v>
                </c:pt>
                <c:pt idx="152">
                  <c:v>16.213000000000001</c:v>
                </c:pt>
                <c:pt idx="153">
                  <c:v>16.213000000000001</c:v>
                </c:pt>
                <c:pt idx="154">
                  <c:v>16.213000000000001</c:v>
                </c:pt>
                <c:pt idx="155">
                  <c:v>16.213000000000001</c:v>
                </c:pt>
                <c:pt idx="156">
                  <c:v>16.213000000000001</c:v>
                </c:pt>
                <c:pt idx="157">
                  <c:v>16.213000000000001</c:v>
                </c:pt>
                <c:pt idx="158">
                  <c:v>16.213000000000001</c:v>
                </c:pt>
                <c:pt idx="159">
                  <c:v>16.213000000000001</c:v>
                </c:pt>
                <c:pt idx="160">
                  <c:v>16.213000000000001</c:v>
                </c:pt>
                <c:pt idx="161">
                  <c:v>16.213000000000001</c:v>
                </c:pt>
                <c:pt idx="162">
                  <c:v>16.213000000000001</c:v>
                </c:pt>
                <c:pt idx="163">
                  <c:v>15.564</c:v>
                </c:pt>
                <c:pt idx="164">
                  <c:v>15.564</c:v>
                </c:pt>
                <c:pt idx="165">
                  <c:v>15.564</c:v>
                </c:pt>
                <c:pt idx="166">
                  <c:v>15.564</c:v>
                </c:pt>
                <c:pt idx="167">
                  <c:v>15.564</c:v>
                </c:pt>
                <c:pt idx="168">
                  <c:v>15.564</c:v>
                </c:pt>
                <c:pt idx="169">
                  <c:v>15.564</c:v>
                </c:pt>
                <c:pt idx="170">
                  <c:v>15.564</c:v>
                </c:pt>
                <c:pt idx="171">
                  <c:v>15.564</c:v>
                </c:pt>
                <c:pt idx="172">
                  <c:v>15.564</c:v>
                </c:pt>
                <c:pt idx="173">
                  <c:v>15.564</c:v>
                </c:pt>
                <c:pt idx="174">
                  <c:v>15.564</c:v>
                </c:pt>
                <c:pt idx="175">
                  <c:v>15.564</c:v>
                </c:pt>
                <c:pt idx="176">
                  <c:v>15.564</c:v>
                </c:pt>
                <c:pt idx="177">
                  <c:v>15.564</c:v>
                </c:pt>
                <c:pt idx="178">
                  <c:v>15.564</c:v>
                </c:pt>
                <c:pt idx="179">
                  <c:v>15.564</c:v>
                </c:pt>
                <c:pt idx="180">
                  <c:v>15.564</c:v>
                </c:pt>
                <c:pt idx="181">
                  <c:v>15.564</c:v>
                </c:pt>
                <c:pt idx="182">
                  <c:v>15.564</c:v>
                </c:pt>
                <c:pt idx="183">
                  <c:v>15.564</c:v>
                </c:pt>
                <c:pt idx="184">
                  <c:v>15.564</c:v>
                </c:pt>
                <c:pt idx="185">
                  <c:v>15.564</c:v>
                </c:pt>
                <c:pt idx="186">
                  <c:v>14.266999999999999</c:v>
                </c:pt>
                <c:pt idx="187">
                  <c:v>14.266999999999999</c:v>
                </c:pt>
                <c:pt idx="188">
                  <c:v>14.266999999999999</c:v>
                </c:pt>
                <c:pt idx="189">
                  <c:v>14.266999999999999</c:v>
                </c:pt>
                <c:pt idx="190">
                  <c:v>14.266999999999999</c:v>
                </c:pt>
                <c:pt idx="191">
                  <c:v>14.266999999999999</c:v>
                </c:pt>
                <c:pt idx="192">
                  <c:v>14.266999999999999</c:v>
                </c:pt>
                <c:pt idx="193">
                  <c:v>14.266999999999999</c:v>
                </c:pt>
                <c:pt idx="194">
                  <c:v>14.266999999999999</c:v>
                </c:pt>
                <c:pt idx="195">
                  <c:v>14.266999999999999</c:v>
                </c:pt>
                <c:pt idx="196">
                  <c:v>14.266999999999999</c:v>
                </c:pt>
                <c:pt idx="197">
                  <c:v>14.266999999999999</c:v>
                </c:pt>
                <c:pt idx="198">
                  <c:v>14.266999999999999</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numCache>
            </c:numRef>
          </c:yVal>
          <c:smooth val="0"/>
        </c:ser>
        <c:ser>
          <c:idx val="4"/>
          <c:order val="4"/>
          <c:tx>
            <c:strRef>
              <c:f>Sheet1!$F$1</c:f>
              <c:strCache>
                <c:ptCount val="1"/>
                <c:pt idx="0">
                  <c:v>ILD-not IIP (N=1,079)</c:v>
                </c:pt>
              </c:strCache>
            </c:strRef>
          </c:tx>
          <c:spPr>
            <a:ln w="41275">
              <a:solidFill>
                <a:srgbClr val="FFFF00"/>
              </a:solidFill>
            </a:ln>
          </c:spPr>
          <c:marker>
            <c:symbol val="none"/>
          </c:marker>
          <c:xVal>
            <c:numRef>
              <c:f>Sheet1!$A$2:$A$230</c:f>
              <c:numCache>
                <c:formatCode>General</c:formatCode>
                <c:ptCount val="22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numCache>
            </c:numRef>
          </c:xVal>
          <c:yVal>
            <c:numRef>
              <c:f>Sheet1!$F$2:$F$230</c:f>
              <c:numCache>
                <c:formatCode>General</c:formatCode>
                <c:ptCount val="229"/>
                <c:pt idx="0">
                  <c:v>100</c:v>
                </c:pt>
                <c:pt idx="1">
                  <c:v>100</c:v>
                </c:pt>
                <c:pt idx="2">
                  <c:v>100</c:v>
                </c:pt>
                <c:pt idx="3">
                  <c:v>99.906999999999996</c:v>
                </c:pt>
                <c:pt idx="4">
                  <c:v>99.536000000000001</c:v>
                </c:pt>
                <c:pt idx="5">
                  <c:v>99.066000000000003</c:v>
                </c:pt>
                <c:pt idx="6">
                  <c:v>96.408000000000001</c:v>
                </c:pt>
                <c:pt idx="7">
                  <c:v>92.504000000000005</c:v>
                </c:pt>
                <c:pt idx="8">
                  <c:v>92.408000000000001</c:v>
                </c:pt>
                <c:pt idx="9">
                  <c:v>92.311000000000007</c:v>
                </c:pt>
                <c:pt idx="10">
                  <c:v>92.311000000000007</c:v>
                </c:pt>
                <c:pt idx="11">
                  <c:v>92.311000000000007</c:v>
                </c:pt>
                <c:pt idx="12">
                  <c:v>92.311000000000007</c:v>
                </c:pt>
                <c:pt idx="13">
                  <c:v>92.311000000000007</c:v>
                </c:pt>
                <c:pt idx="14">
                  <c:v>92.195999999999998</c:v>
                </c:pt>
                <c:pt idx="15">
                  <c:v>91.960999999999999</c:v>
                </c:pt>
                <c:pt idx="16">
                  <c:v>91.489000000000004</c:v>
                </c:pt>
                <c:pt idx="17">
                  <c:v>90.542000000000002</c:v>
                </c:pt>
                <c:pt idx="18">
                  <c:v>85.9</c:v>
                </c:pt>
                <c:pt idx="19">
                  <c:v>80.748999999999995</c:v>
                </c:pt>
                <c:pt idx="20">
                  <c:v>79.902000000000001</c:v>
                </c:pt>
                <c:pt idx="21">
                  <c:v>79.78</c:v>
                </c:pt>
                <c:pt idx="22">
                  <c:v>79.534000000000006</c:v>
                </c:pt>
                <c:pt idx="23">
                  <c:v>79.534000000000006</c:v>
                </c:pt>
                <c:pt idx="24">
                  <c:v>79.534000000000006</c:v>
                </c:pt>
                <c:pt idx="25">
                  <c:v>79.534000000000006</c:v>
                </c:pt>
                <c:pt idx="26">
                  <c:v>79.381</c:v>
                </c:pt>
                <c:pt idx="27">
                  <c:v>79.227999999999994</c:v>
                </c:pt>
                <c:pt idx="28">
                  <c:v>78.608999999999995</c:v>
                </c:pt>
                <c:pt idx="29">
                  <c:v>76.900000000000006</c:v>
                </c:pt>
                <c:pt idx="30">
                  <c:v>74.253</c:v>
                </c:pt>
                <c:pt idx="31">
                  <c:v>70.977000000000004</c:v>
                </c:pt>
                <c:pt idx="32">
                  <c:v>70.349000000000004</c:v>
                </c:pt>
                <c:pt idx="33">
                  <c:v>70.19</c:v>
                </c:pt>
                <c:pt idx="34">
                  <c:v>70.19</c:v>
                </c:pt>
                <c:pt idx="35">
                  <c:v>70.19</c:v>
                </c:pt>
                <c:pt idx="36">
                  <c:v>70.19</c:v>
                </c:pt>
                <c:pt idx="37">
                  <c:v>70.19</c:v>
                </c:pt>
                <c:pt idx="38">
                  <c:v>70.19</c:v>
                </c:pt>
                <c:pt idx="39">
                  <c:v>69.991</c:v>
                </c:pt>
                <c:pt idx="40">
                  <c:v>68.778000000000006</c:v>
                </c:pt>
                <c:pt idx="41">
                  <c:v>67.563000000000002</c:v>
                </c:pt>
                <c:pt idx="42">
                  <c:v>64.924999999999997</c:v>
                </c:pt>
                <c:pt idx="43">
                  <c:v>61.273000000000003</c:v>
                </c:pt>
                <c:pt idx="44">
                  <c:v>60.457000000000001</c:v>
                </c:pt>
                <c:pt idx="45">
                  <c:v>60.457000000000001</c:v>
                </c:pt>
                <c:pt idx="46">
                  <c:v>60.25</c:v>
                </c:pt>
                <c:pt idx="47">
                  <c:v>60.25</c:v>
                </c:pt>
                <c:pt idx="48">
                  <c:v>60.25</c:v>
                </c:pt>
                <c:pt idx="49">
                  <c:v>60.25</c:v>
                </c:pt>
                <c:pt idx="50">
                  <c:v>60.009</c:v>
                </c:pt>
                <c:pt idx="51">
                  <c:v>60.009</c:v>
                </c:pt>
                <c:pt idx="52">
                  <c:v>59.515000000000001</c:v>
                </c:pt>
                <c:pt idx="53">
                  <c:v>58.280999999999999</c:v>
                </c:pt>
                <c:pt idx="54">
                  <c:v>56.301000000000002</c:v>
                </c:pt>
                <c:pt idx="55">
                  <c:v>53.81</c:v>
                </c:pt>
                <c:pt idx="56">
                  <c:v>53.311</c:v>
                </c:pt>
                <c:pt idx="57">
                  <c:v>53.061999999999998</c:v>
                </c:pt>
                <c:pt idx="58">
                  <c:v>52.811999999999998</c:v>
                </c:pt>
                <c:pt idx="59">
                  <c:v>52.811999999999998</c:v>
                </c:pt>
                <c:pt idx="60">
                  <c:v>52.811999999999998</c:v>
                </c:pt>
                <c:pt idx="61">
                  <c:v>52.811999999999998</c:v>
                </c:pt>
                <c:pt idx="62">
                  <c:v>52.51</c:v>
                </c:pt>
                <c:pt idx="63">
                  <c:v>52.204999999999998</c:v>
                </c:pt>
                <c:pt idx="64">
                  <c:v>51.9</c:v>
                </c:pt>
                <c:pt idx="65">
                  <c:v>50.984000000000002</c:v>
                </c:pt>
                <c:pt idx="66">
                  <c:v>49.457000000000001</c:v>
                </c:pt>
                <c:pt idx="67">
                  <c:v>47.311999999999998</c:v>
                </c:pt>
                <c:pt idx="68">
                  <c:v>46.692</c:v>
                </c:pt>
                <c:pt idx="69">
                  <c:v>46.692</c:v>
                </c:pt>
                <c:pt idx="70">
                  <c:v>46.692</c:v>
                </c:pt>
                <c:pt idx="71">
                  <c:v>46.692</c:v>
                </c:pt>
                <c:pt idx="72">
                  <c:v>46.692</c:v>
                </c:pt>
                <c:pt idx="73">
                  <c:v>46.692</c:v>
                </c:pt>
                <c:pt idx="74">
                  <c:v>46.692</c:v>
                </c:pt>
                <c:pt idx="75">
                  <c:v>46.692</c:v>
                </c:pt>
                <c:pt idx="76">
                  <c:v>44.606999999999999</c:v>
                </c:pt>
                <c:pt idx="77">
                  <c:v>43.356999999999999</c:v>
                </c:pt>
                <c:pt idx="78">
                  <c:v>42.106000000000002</c:v>
                </c:pt>
                <c:pt idx="79">
                  <c:v>40.438000000000002</c:v>
                </c:pt>
                <c:pt idx="80">
                  <c:v>40.438000000000002</c:v>
                </c:pt>
                <c:pt idx="81">
                  <c:v>40.438000000000002</c:v>
                </c:pt>
                <c:pt idx="82">
                  <c:v>40.438000000000002</c:v>
                </c:pt>
                <c:pt idx="83">
                  <c:v>40.438000000000002</c:v>
                </c:pt>
                <c:pt idx="84">
                  <c:v>40.438000000000002</c:v>
                </c:pt>
                <c:pt idx="85">
                  <c:v>40.438000000000002</c:v>
                </c:pt>
                <c:pt idx="86">
                  <c:v>40.438000000000002</c:v>
                </c:pt>
                <c:pt idx="87">
                  <c:v>40.438000000000002</c:v>
                </c:pt>
                <c:pt idx="88">
                  <c:v>39.44</c:v>
                </c:pt>
                <c:pt idx="89">
                  <c:v>37.936</c:v>
                </c:pt>
                <c:pt idx="90">
                  <c:v>34.901000000000003</c:v>
                </c:pt>
                <c:pt idx="91">
                  <c:v>34.901000000000003</c:v>
                </c:pt>
                <c:pt idx="92">
                  <c:v>34.901000000000003</c:v>
                </c:pt>
                <c:pt idx="93">
                  <c:v>34.901000000000003</c:v>
                </c:pt>
                <c:pt idx="94">
                  <c:v>34.901000000000003</c:v>
                </c:pt>
                <c:pt idx="95">
                  <c:v>34.901000000000003</c:v>
                </c:pt>
                <c:pt idx="96">
                  <c:v>34.901000000000003</c:v>
                </c:pt>
                <c:pt idx="97">
                  <c:v>34.901000000000003</c:v>
                </c:pt>
                <c:pt idx="98">
                  <c:v>34.901000000000003</c:v>
                </c:pt>
                <c:pt idx="99">
                  <c:v>34.901000000000003</c:v>
                </c:pt>
                <c:pt idx="100">
                  <c:v>34.901000000000003</c:v>
                </c:pt>
                <c:pt idx="101">
                  <c:v>34.125</c:v>
                </c:pt>
                <c:pt idx="102">
                  <c:v>31.798999999999999</c:v>
                </c:pt>
                <c:pt idx="103">
                  <c:v>30.247</c:v>
                </c:pt>
                <c:pt idx="104">
                  <c:v>30.247</c:v>
                </c:pt>
                <c:pt idx="105">
                  <c:v>30.247</c:v>
                </c:pt>
                <c:pt idx="106">
                  <c:v>30.247</c:v>
                </c:pt>
                <c:pt idx="107">
                  <c:v>29.382999999999999</c:v>
                </c:pt>
                <c:pt idx="108">
                  <c:v>29.382999999999999</c:v>
                </c:pt>
                <c:pt idx="109">
                  <c:v>29.382999999999999</c:v>
                </c:pt>
                <c:pt idx="110">
                  <c:v>29.382999999999999</c:v>
                </c:pt>
                <c:pt idx="111">
                  <c:v>29.382999999999999</c:v>
                </c:pt>
                <c:pt idx="112">
                  <c:v>28.404</c:v>
                </c:pt>
                <c:pt idx="113">
                  <c:v>26.445</c:v>
                </c:pt>
                <c:pt idx="114">
                  <c:v>24.486000000000001</c:v>
                </c:pt>
                <c:pt idx="115">
                  <c:v>23.507000000000001</c:v>
                </c:pt>
                <c:pt idx="116">
                  <c:v>23.507000000000001</c:v>
                </c:pt>
                <c:pt idx="117">
                  <c:v>23.507000000000001</c:v>
                </c:pt>
                <c:pt idx="118">
                  <c:v>23.507000000000001</c:v>
                </c:pt>
                <c:pt idx="119">
                  <c:v>23.507000000000001</c:v>
                </c:pt>
                <c:pt idx="120">
                  <c:v>23.507000000000001</c:v>
                </c:pt>
                <c:pt idx="121">
                  <c:v>23.507000000000001</c:v>
                </c:pt>
                <c:pt idx="122">
                  <c:v>22.268999999999998</c:v>
                </c:pt>
                <c:pt idx="123">
                  <c:v>22.268999999999998</c:v>
                </c:pt>
                <c:pt idx="124">
                  <c:v>22.268999999999998</c:v>
                </c:pt>
                <c:pt idx="125">
                  <c:v>20.959</c:v>
                </c:pt>
                <c:pt idx="126">
                  <c:v>19.649000000000001</c:v>
                </c:pt>
                <c:pt idx="127">
                  <c:v>19.649000000000001</c:v>
                </c:pt>
                <c:pt idx="128">
                  <c:v>19.649000000000001</c:v>
                </c:pt>
                <c:pt idx="129">
                  <c:v>19.649000000000001</c:v>
                </c:pt>
                <c:pt idx="130">
                  <c:v>19.649000000000001</c:v>
                </c:pt>
                <c:pt idx="131">
                  <c:v>19.649000000000001</c:v>
                </c:pt>
                <c:pt idx="132">
                  <c:v>19.649000000000001</c:v>
                </c:pt>
                <c:pt idx="133">
                  <c:v>19.649000000000001</c:v>
                </c:pt>
                <c:pt idx="134">
                  <c:v>19.649000000000001</c:v>
                </c:pt>
                <c:pt idx="135">
                  <c:v>17.863</c:v>
                </c:pt>
                <c:pt idx="136">
                  <c:v>17.863</c:v>
                </c:pt>
                <c:pt idx="137">
                  <c:v>17.863</c:v>
                </c:pt>
                <c:pt idx="138">
                  <c:v>#N/A</c:v>
                </c:pt>
                <c:pt idx="139">
                  <c:v>#N/A</c:v>
                </c:pt>
                <c:pt idx="140">
                  <c:v>#N/A</c:v>
                </c:pt>
                <c:pt idx="141">
                  <c:v>#N/A</c:v>
                </c:pt>
                <c:pt idx="142">
                  <c:v>#N/A</c:v>
                </c:pt>
                <c:pt idx="143">
                  <c:v>#N/A</c:v>
                </c:pt>
                <c:pt idx="144">
                  <c:v>#N/A</c:v>
                </c:pt>
                <c:pt idx="145">
                  <c:v>#N/A</c:v>
                </c:pt>
                <c:pt idx="146">
                  <c:v>#N/A</c:v>
                </c:pt>
                <c:pt idx="147">
                  <c:v>#N/A</c:v>
                </c:pt>
                <c:pt idx="148">
                  <c:v>#N/A</c:v>
                </c:pt>
                <c:pt idx="149">
                  <c:v>#N/A</c:v>
                </c:pt>
                <c:pt idx="150">
                  <c:v>#N/A</c:v>
                </c:pt>
                <c:pt idx="151">
                  <c:v>#N/A</c:v>
                </c:pt>
                <c:pt idx="152">
                  <c:v>#N/A</c:v>
                </c:pt>
                <c:pt idx="153">
                  <c:v>#N/A</c:v>
                </c:pt>
                <c:pt idx="154">
                  <c:v>#N/A</c:v>
                </c:pt>
                <c:pt idx="155">
                  <c:v>#N/A</c:v>
                </c:pt>
                <c:pt idx="156">
                  <c:v>#N/A</c:v>
                </c:pt>
                <c:pt idx="157">
                  <c:v>#N/A</c:v>
                </c:pt>
                <c:pt idx="158">
                  <c:v>#N/A</c:v>
                </c:pt>
                <c:pt idx="159">
                  <c:v>#N/A</c:v>
                </c:pt>
                <c:pt idx="160">
                  <c:v>#N/A</c:v>
                </c:pt>
                <c:pt idx="161">
                  <c:v>#N/A</c:v>
                </c:pt>
                <c:pt idx="162">
                  <c:v>#N/A</c:v>
                </c:pt>
                <c:pt idx="163">
                  <c:v>#N/A</c:v>
                </c:pt>
                <c:pt idx="164">
                  <c:v>#N/A</c:v>
                </c:pt>
                <c:pt idx="165">
                  <c:v>#N/A</c:v>
                </c:pt>
                <c:pt idx="166">
                  <c:v>#N/A</c:v>
                </c:pt>
                <c:pt idx="167">
                  <c:v>#N/A</c:v>
                </c:pt>
                <c:pt idx="168">
                  <c:v>#N/A</c:v>
                </c:pt>
                <c:pt idx="169">
                  <c:v>#N/A</c:v>
                </c:pt>
                <c:pt idx="170">
                  <c:v>#N/A</c:v>
                </c:pt>
                <c:pt idx="171">
                  <c:v>#N/A</c:v>
                </c:pt>
                <c:pt idx="172">
                  <c:v>#N/A</c:v>
                </c:pt>
                <c:pt idx="173">
                  <c:v>#N/A</c:v>
                </c:pt>
                <c:pt idx="174">
                  <c:v>#N/A</c:v>
                </c:pt>
                <c:pt idx="175">
                  <c:v>#N/A</c:v>
                </c:pt>
                <c:pt idx="176">
                  <c:v>#N/A</c:v>
                </c:pt>
                <c:pt idx="177">
                  <c:v>#N/A</c:v>
                </c:pt>
                <c:pt idx="178">
                  <c:v>#N/A</c:v>
                </c:pt>
                <c:pt idx="179">
                  <c:v>#N/A</c:v>
                </c:pt>
                <c:pt idx="180">
                  <c:v>#N/A</c:v>
                </c:pt>
                <c:pt idx="181">
                  <c:v>#N/A</c:v>
                </c:pt>
                <c:pt idx="182">
                  <c:v>#N/A</c:v>
                </c:pt>
                <c:pt idx="183">
                  <c:v>#N/A</c:v>
                </c:pt>
                <c:pt idx="184">
                  <c:v>#N/A</c:v>
                </c:pt>
                <c:pt idx="185">
                  <c:v>#N/A</c:v>
                </c:pt>
                <c:pt idx="186">
                  <c:v>#N/A</c:v>
                </c:pt>
                <c:pt idx="187">
                  <c:v>#N/A</c:v>
                </c:pt>
                <c:pt idx="188">
                  <c:v>#N/A</c:v>
                </c:pt>
                <c:pt idx="189">
                  <c:v>#N/A</c:v>
                </c:pt>
                <c:pt idx="190">
                  <c:v>#N/A</c:v>
                </c:pt>
                <c:pt idx="191">
                  <c:v>#N/A</c:v>
                </c:pt>
                <c:pt idx="192">
                  <c:v>#N/A</c:v>
                </c:pt>
                <c:pt idx="193">
                  <c:v>#N/A</c:v>
                </c:pt>
                <c:pt idx="194">
                  <c:v>#N/A</c:v>
                </c:pt>
                <c:pt idx="195">
                  <c:v>#N/A</c:v>
                </c:pt>
                <c:pt idx="196">
                  <c:v>#N/A</c:v>
                </c:pt>
                <c:pt idx="197">
                  <c:v>#N/A</c:v>
                </c:pt>
                <c:pt idx="198">
                  <c:v>#N/A</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numCache>
            </c:numRef>
          </c:yVal>
          <c:smooth val="0"/>
        </c:ser>
        <c:ser>
          <c:idx val="5"/>
          <c:order val="5"/>
          <c:tx>
            <c:strRef>
              <c:f>Sheet1!$G$1</c:f>
              <c:strCache>
                <c:ptCount val="1"/>
                <c:pt idx="0">
                  <c:v>Retransplant (N=778)</c:v>
                </c:pt>
              </c:strCache>
            </c:strRef>
          </c:tx>
          <c:spPr>
            <a:ln w="41275">
              <a:solidFill>
                <a:srgbClr val="FF00FF"/>
              </a:solidFill>
            </a:ln>
          </c:spPr>
          <c:marker>
            <c:symbol val="none"/>
          </c:marker>
          <c:xVal>
            <c:numRef>
              <c:f>Sheet1!$A$2:$A$230</c:f>
              <c:numCache>
                <c:formatCode>General</c:formatCode>
                <c:ptCount val="229"/>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numCache>
            </c:numRef>
          </c:xVal>
          <c:yVal>
            <c:numRef>
              <c:f>Sheet1!$G$2:$G$230</c:f>
              <c:numCache>
                <c:formatCode>General</c:formatCode>
                <c:ptCount val="229"/>
                <c:pt idx="0">
                  <c:v>100</c:v>
                </c:pt>
                <c:pt idx="1">
                  <c:v>100</c:v>
                </c:pt>
                <c:pt idx="2">
                  <c:v>99.870999999999995</c:v>
                </c:pt>
                <c:pt idx="3">
                  <c:v>99.228999999999999</c:v>
                </c:pt>
                <c:pt idx="4">
                  <c:v>97.805999999999997</c:v>
                </c:pt>
                <c:pt idx="5">
                  <c:v>96.367000000000004</c:v>
                </c:pt>
                <c:pt idx="6">
                  <c:v>90.001999999999995</c:v>
                </c:pt>
                <c:pt idx="7">
                  <c:v>83.858999999999995</c:v>
                </c:pt>
                <c:pt idx="8">
                  <c:v>83.450999999999993</c:v>
                </c:pt>
                <c:pt idx="9">
                  <c:v>83.177999999999997</c:v>
                </c:pt>
                <c:pt idx="10">
                  <c:v>82.902000000000001</c:v>
                </c:pt>
                <c:pt idx="11">
                  <c:v>82.902000000000001</c:v>
                </c:pt>
                <c:pt idx="12">
                  <c:v>82.759</c:v>
                </c:pt>
                <c:pt idx="13">
                  <c:v>82.759</c:v>
                </c:pt>
                <c:pt idx="14">
                  <c:v>82.759</c:v>
                </c:pt>
                <c:pt idx="15">
                  <c:v>82.418000000000006</c:v>
                </c:pt>
                <c:pt idx="16">
                  <c:v>81.558000000000007</c:v>
                </c:pt>
                <c:pt idx="17">
                  <c:v>79.135999999999996</c:v>
                </c:pt>
                <c:pt idx="18">
                  <c:v>75.325999999999993</c:v>
                </c:pt>
                <c:pt idx="19">
                  <c:v>69.585999999999999</c:v>
                </c:pt>
                <c:pt idx="20">
                  <c:v>68.53</c:v>
                </c:pt>
                <c:pt idx="21">
                  <c:v>67.638999999999996</c:v>
                </c:pt>
                <c:pt idx="22">
                  <c:v>67.281000000000006</c:v>
                </c:pt>
                <c:pt idx="23">
                  <c:v>67.281000000000006</c:v>
                </c:pt>
                <c:pt idx="24">
                  <c:v>67.281000000000006</c:v>
                </c:pt>
                <c:pt idx="25">
                  <c:v>67.281000000000006</c:v>
                </c:pt>
                <c:pt idx="26">
                  <c:v>67.281000000000006</c:v>
                </c:pt>
                <c:pt idx="27">
                  <c:v>66.843999999999994</c:v>
                </c:pt>
                <c:pt idx="28">
                  <c:v>65.966999999999999</c:v>
                </c:pt>
                <c:pt idx="29">
                  <c:v>63.537999999999997</c:v>
                </c:pt>
                <c:pt idx="30">
                  <c:v>58.411000000000001</c:v>
                </c:pt>
                <c:pt idx="31">
                  <c:v>55.497</c:v>
                </c:pt>
                <c:pt idx="32">
                  <c:v>54.816000000000003</c:v>
                </c:pt>
                <c:pt idx="33">
                  <c:v>54.816000000000003</c:v>
                </c:pt>
                <c:pt idx="34">
                  <c:v>54.588000000000001</c:v>
                </c:pt>
                <c:pt idx="35">
                  <c:v>54.357999999999997</c:v>
                </c:pt>
                <c:pt idx="36">
                  <c:v>54.357999999999997</c:v>
                </c:pt>
                <c:pt idx="37">
                  <c:v>54.100999999999999</c:v>
                </c:pt>
                <c:pt idx="38">
                  <c:v>53.84</c:v>
                </c:pt>
                <c:pt idx="39">
                  <c:v>53.84</c:v>
                </c:pt>
                <c:pt idx="40">
                  <c:v>53.043999999999997</c:v>
                </c:pt>
                <c:pt idx="41">
                  <c:v>52.244999999999997</c:v>
                </c:pt>
                <c:pt idx="42">
                  <c:v>47.966999999999999</c:v>
                </c:pt>
                <c:pt idx="43">
                  <c:v>45.286000000000001</c:v>
                </c:pt>
                <c:pt idx="44">
                  <c:v>44.463999999999999</c:v>
                </c:pt>
                <c:pt idx="45">
                  <c:v>44.463999999999999</c:v>
                </c:pt>
                <c:pt idx="46">
                  <c:v>44.183999999999997</c:v>
                </c:pt>
                <c:pt idx="47">
                  <c:v>44.183999999999997</c:v>
                </c:pt>
                <c:pt idx="48">
                  <c:v>44.183999999999997</c:v>
                </c:pt>
                <c:pt idx="49">
                  <c:v>43.856999999999999</c:v>
                </c:pt>
                <c:pt idx="50">
                  <c:v>43.856999999999999</c:v>
                </c:pt>
                <c:pt idx="51">
                  <c:v>43.856999999999999</c:v>
                </c:pt>
                <c:pt idx="52">
                  <c:v>43.125999999999998</c:v>
                </c:pt>
                <c:pt idx="53">
                  <c:v>42.395000000000003</c:v>
                </c:pt>
                <c:pt idx="54">
                  <c:v>40.201999999999998</c:v>
                </c:pt>
                <c:pt idx="55">
                  <c:v>39.106000000000002</c:v>
                </c:pt>
                <c:pt idx="56">
                  <c:v>38.368000000000002</c:v>
                </c:pt>
                <c:pt idx="57">
                  <c:v>38.368000000000002</c:v>
                </c:pt>
                <c:pt idx="58">
                  <c:v>37.979999999999997</c:v>
                </c:pt>
                <c:pt idx="59">
                  <c:v>37.979999999999997</c:v>
                </c:pt>
                <c:pt idx="60">
                  <c:v>37.979999999999997</c:v>
                </c:pt>
                <c:pt idx="61">
                  <c:v>37.979999999999997</c:v>
                </c:pt>
                <c:pt idx="62">
                  <c:v>37.979999999999997</c:v>
                </c:pt>
                <c:pt idx="63">
                  <c:v>37.487000000000002</c:v>
                </c:pt>
                <c:pt idx="64">
                  <c:v>37.487000000000002</c:v>
                </c:pt>
                <c:pt idx="65">
                  <c:v>37.487000000000002</c:v>
                </c:pt>
                <c:pt idx="66">
                  <c:v>35.514000000000003</c:v>
                </c:pt>
                <c:pt idx="67">
                  <c:v>33.540999999999997</c:v>
                </c:pt>
                <c:pt idx="68">
                  <c:v>33.540999999999997</c:v>
                </c:pt>
                <c:pt idx="69">
                  <c:v>33.540999999999997</c:v>
                </c:pt>
                <c:pt idx="70">
                  <c:v>33.540999999999997</c:v>
                </c:pt>
                <c:pt idx="71">
                  <c:v>33.540999999999997</c:v>
                </c:pt>
                <c:pt idx="72">
                  <c:v>33.540999999999997</c:v>
                </c:pt>
                <c:pt idx="73">
                  <c:v>33.540999999999997</c:v>
                </c:pt>
                <c:pt idx="74">
                  <c:v>33.540999999999997</c:v>
                </c:pt>
                <c:pt idx="75">
                  <c:v>32.869999999999997</c:v>
                </c:pt>
                <c:pt idx="76">
                  <c:v>32.869999999999997</c:v>
                </c:pt>
                <c:pt idx="77">
                  <c:v>32.869999999999997</c:v>
                </c:pt>
                <c:pt idx="78">
                  <c:v>29.446000000000002</c:v>
                </c:pt>
                <c:pt idx="79">
                  <c:v>28.077000000000002</c:v>
                </c:pt>
                <c:pt idx="80">
                  <c:v>26.672999999999998</c:v>
                </c:pt>
                <c:pt idx="81">
                  <c:v>26.672999999999998</c:v>
                </c:pt>
                <c:pt idx="82">
                  <c:v>26.672999999999998</c:v>
                </c:pt>
                <c:pt idx="83">
                  <c:v>26.672999999999998</c:v>
                </c:pt>
                <c:pt idx="84">
                  <c:v>26.672999999999998</c:v>
                </c:pt>
                <c:pt idx="85">
                  <c:v>26.672999999999998</c:v>
                </c:pt>
                <c:pt idx="86">
                  <c:v>26.672999999999998</c:v>
                </c:pt>
                <c:pt idx="87">
                  <c:v>26.672999999999998</c:v>
                </c:pt>
                <c:pt idx="88">
                  <c:v>25.888000000000002</c:v>
                </c:pt>
                <c:pt idx="89">
                  <c:v>25.888000000000002</c:v>
                </c:pt>
                <c:pt idx="90">
                  <c:v>24.318999999999999</c:v>
                </c:pt>
                <c:pt idx="91">
                  <c:v>22.75</c:v>
                </c:pt>
                <c:pt idx="92">
                  <c:v>21.966000000000001</c:v>
                </c:pt>
                <c:pt idx="93">
                  <c:v>21.152000000000001</c:v>
                </c:pt>
                <c:pt idx="94">
                  <c:v>21.152000000000001</c:v>
                </c:pt>
                <c:pt idx="95">
                  <c:v>21.152000000000001</c:v>
                </c:pt>
                <c:pt idx="96">
                  <c:v>21.152000000000001</c:v>
                </c:pt>
                <c:pt idx="97">
                  <c:v>21.152000000000001</c:v>
                </c:pt>
                <c:pt idx="98">
                  <c:v>21.152000000000001</c:v>
                </c:pt>
                <c:pt idx="99">
                  <c:v>21.152000000000001</c:v>
                </c:pt>
                <c:pt idx="100">
                  <c:v>21.152000000000001</c:v>
                </c:pt>
                <c:pt idx="101">
                  <c:v>21.152000000000001</c:v>
                </c:pt>
                <c:pt idx="102">
                  <c:v>19.036999999999999</c:v>
                </c:pt>
                <c:pt idx="103">
                  <c:v>19.036999999999999</c:v>
                </c:pt>
                <c:pt idx="104">
                  <c:v>19.036999999999999</c:v>
                </c:pt>
                <c:pt idx="105">
                  <c:v>19.036999999999999</c:v>
                </c:pt>
                <c:pt idx="106">
                  <c:v>19.036999999999999</c:v>
                </c:pt>
                <c:pt idx="107">
                  <c:v>19.036999999999999</c:v>
                </c:pt>
                <c:pt idx="108">
                  <c:v>19.036999999999999</c:v>
                </c:pt>
                <c:pt idx="109">
                  <c:v>19.036999999999999</c:v>
                </c:pt>
                <c:pt idx="110">
                  <c:v>19.036999999999999</c:v>
                </c:pt>
                <c:pt idx="111">
                  <c:v>19.036999999999999</c:v>
                </c:pt>
                <c:pt idx="112">
                  <c:v>19.036999999999999</c:v>
                </c:pt>
                <c:pt idx="113">
                  <c:v>17.917000000000002</c:v>
                </c:pt>
                <c:pt idx="114">
                  <c:v>16.797000000000001</c:v>
                </c:pt>
                <c:pt idx="115">
                  <c:v>16.797000000000001</c:v>
                </c:pt>
                <c:pt idx="116">
                  <c:v>16.797000000000001</c:v>
                </c:pt>
                <c:pt idx="117">
                  <c:v>16.797000000000001</c:v>
                </c:pt>
                <c:pt idx="118">
                  <c:v>16.797000000000001</c:v>
                </c:pt>
                <c:pt idx="119">
                  <c:v>16.797000000000001</c:v>
                </c:pt>
                <c:pt idx="120">
                  <c:v>16.797000000000001</c:v>
                </c:pt>
                <c:pt idx="121">
                  <c:v>16.797000000000001</c:v>
                </c:pt>
                <c:pt idx="122">
                  <c:v>16.797000000000001</c:v>
                </c:pt>
                <c:pt idx="123">
                  <c:v>15.398</c:v>
                </c:pt>
                <c:pt idx="124">
                  <c:v>#N/A</c:v>
                </c:pt>
                <c:pt idx="125">
                  <c:v>#N/A</c:v>
                </c:pt>
                <c:pt idx="126">
                  <c:v>#N/A</c:v>
                </c:pt>
                <c:pt idx="127">
                  <c:v>#N/A</c:v>
                </c:pt>
                <c:pt idx="128">
                  <c:v>#N/A</c:v>
                </c:pt>
                <c:pt idx="129">
                  <c:v>#N/A</c:v>
                </c:pt>
                <c:pt idx="130">
                  <c:v>#N/A</c:v>
                </c:pt>
                <c:pt idx="131">
                  <c:v>#N/A</c:v>
                </c:pt>
                <c:pt idx="132">
                  <c:v>#N/A</c:v>
                </c:pt>
                <c:pt idx="133">
                  <c:v>#N/A</c:v>
                </c:pt>
                <c:pt idx="134">
                  <c:v>#N/A</c:v>
                </c:pt>
                <c:pt idx="135">
                  <c:v>#N/A</c:v>
                </c:pt>
                <c:pt idx="136">
                  <c:v>#N/A</c:v>
                </c:pt>
                <c:pt idx="137">
                  <c:v>#N/A</c:v>
                </c:pt>
                <c:pt idx="138">
                  <c:v>#N/A</c:v>
                </c:pt>
                <c:pt idx="139">
                  <c:v>#N/A</c:v>
                </c:pt>
                <c:pt idx="140">
                  <c:v>#N/A</c:v>
                </c:pt>
                <c:pt idx="141">
                  <c:v>#N/A</c:v>
                </c:pt>
                <c:pt idx="142">
                  <c:v>#N/A</c:v>
                </c:pt>
                <c:pt idx="143">
                  <c:v>#N/A</c:v>
                </c:pt>
                <c:pt idx="144">
                  <c:v>#N/A</c:v>
                </c:pt>
                <c:pt idx="145">
                  <c:v>#N/A</c:v>
                </c:pt>
                <c:pt idx="146">
                  <c:v>#N/A</c:v>
                </c:pt>
                <c:pt idx="147">
                  <c:v>#N/A</c:v>
                </c:pt>
                <c:pt idx="148">
                  <c:v>#N/A</c:v>
                </c:pt>
                <c:pt idx="149">
                  <c:v>#N/A</c:v>
                </c:pt>
                <c:pt idx="150">
                  <c:v>#N/A</c:v>
                </c:pt>
                <c:pt idx="151">
                  <c:v>#N/A</c:v>
                </c:pt>
                <c:pt idx="152">
                  <c:v>#N/A</c:v>
                </c:pt>
                <c:pt idx="153">
                  <c:v>#N/A</c:v>
                </c:pt>
                <c:pt idx="154">
                  <c:v>#N/A</c:v>
                </c:pt>
                <c:pt idx="155">
                  <c:v>#N/A</c:v>
                </c:pt>
                <c:pt idx="156">
                  <c:v>#N/A</c:v>
                </c:pt>
                <c:pt idx="157">
                  <c:v>#N/A</c:v>
                </c:pt>
                <c:pt idx="158">
                  <c:v>#N/A</c:v>
                </c:pt>
                <c:pt idx="159">
                  <c:v>#N/A</c:v>
                </c:pt>
                <c:pt idx="160">
                  <c:v>#N/A</c:v>
                </c:pt>
                <c:pt idx="161">
                  <c:v>#N/A</c:v>
                </c:pt>
                <c:pt idx="162">
                  <c:v>#N/A</c:v>
                </c:pt>
                <c:pt idx="163">
                  <c:v>#N/A</c:v>
                </c:pt>
                <c:pt idx="164">
                  <c:v>#N/A</c:v>
                </c:pt>
                <c:pt idx="165">
                  <c:v>#N/A</c:v>
                </c:pt>
                <c:pt idx="166">
                  <c:v>#N/A</c:v>
                </c:pt>
                <c:pt idx="167">
                  <c:v>#N/A</c:v>
                </c:pt>
                <c:pt idx="168">
                  <c:v>#N/A</c:v>
                </c:pt>
                <c:pt idx="169">
                  <c:v>#N/A</c:v>
                </c:pt>
                <c:pt idx="170">
                  <c:v>#N/A</c:v>
                </c:pt>
                <c:pt idx="171">
                  <c:v>#N/A</c:v>
                </c:pt>
                <c:pt idx="172">
                  <c:v>#N/A</c:v>
                </c:pt>
                <c:pt idx="173">
                  <c:v>#N/A</c:v>
                </c:pt>
                <c:pt idx="174">
                  <c:v>#N/A</c:v>
                </c:pt>
                <c:pt idx="175">
                  <c:v>#N/A</c:v>
                </c:pt>
                <c:pt idx="176">
                  <c:v>#N/A</c:v>
                </c:pt>
                <c:pt idx="177">
                  <c:v>#N/A</c:v>
                </c:pt>
                <c:pt idx="178">
                  <c:v>#N/A</c:v>
                </c:pt>
                <c:pt idx="179">
                  <c:v>#N/A</c:v>
                </c:pt>
                <c:pt idx="180">
                  <c:v>#N/A</c:v>
                </c:pt>
                <c:pt idx="181">
                  <c:v>#N/A</c:v>
                </c:pt>
                <c:pt idx="182">
                  <c:v>#N/A</c:v>
                </c:pt>
                <c:pt idx="183">
                  <c:v>#N/A</c:v>
                </c:pt>
                <c:pt idx="184">
                  <c:v>#N/A</c:v>
                </c:pt>
                <c:pt idx="185">
                  <c:v>#N/A</c:v>
                </c:pt>
                <c:pt idx="186">
                  <c:v>#N/A</c:v>
                </c:pt>
                <c:pt idx="187">
                  <c:v>#N/A</c:v>
                </c:pt>
                <c:pt idx="188">
                  <c:v>#N/A</c:v>
                </c:pt>
                <c:pt idx="189">
                  <c:v>#N/A</c:v>
                </c:pt>
                <c:pt idx="190">
                  <c:v>#N/A</c:v>
                </c:pt>
                <c:pt idx="191">
                  <c:v>#N/A</c:v>
                </c:pt>
                <c:pt idx="192">
                  <c:v>#N/A</c:v>
                </c:pt>
                <c:pt idx="193">
                  <c:v>#N/A</c:v>
                </c:pt>
                <c:pt idx="194">
                  <c:v>#N/A</c:v>
                </c:pt>
                <c:pt idx="195">
                  <c:v>#N/A</c:v>
                </c:pt>
                <c:pt idx="196">
                  <c:v>#N/A</c:v>
                </c:pt>
                <c:pt idx="197">
                  <c:v>#N/A</c:v>
                </c:pt>
                <c:pt idx="198">
                  <c:v>#N/A</c:v>
                </c:pt>
                <c:pt idx="199">
                  <c:v>#N/A</c:v>
                </c:pt>
                <c:pt idx="200">
                  <c:v>#N/A</c:v>
                </c:pt>
                <c:pt idx="201">
                  <c:v>#N/A</c:v>
                </c:pt>
                <c:pt idx="202">
                  <c:v>#N/A</c:v>
                </c:pt>
                <c:pt idx="203">
                  <c:v>#N/A</c:v>
                </c:pt>
                <c:pt idx="204">
                  <c:v>#N/A</c:v>
                </c:pt>
                <c:pt idx="205">
                  <c:v>#N/A</c:v>
                </c:pt>
                <c:pt idx="206">
                  <c:v>#N/A</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numCache>
            </c:numRef>
          </c:yVal>
          <c:smooth val="0"/>
        </c:ser>
        <c:dLbls>
          <c:showLegendKey val="0"/>
          <c:showVal val="0"/>
          <c:showCatName val="0"/>
          <c:showSerName val="0"/>
          <c:showPercent val="0"/>
          <c:showBubbleSize val="0"/>
        </c:dLbls>
        <c:axId val="709459208"/>
        <c:axId val="709458816"/>
      </c:scatterChart>
      <c:valAx>
        <c:axId val="709459208"/>
        <c:scaling>
          <c:orientation val="minMax"/>
          <c:max val="16"/>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709458816"/>
        <c:crosses val="autoZero"/>
        <c:crossBetween val="midCat"/>
        <c:majorUnit val="1"/>
      </c:valAx>
      <c:valAx>
        <c:axId val="709458816"/>
        <c:scaling>
          <c:orientation val="minMax"/>
          <c:max val="100"/>
          <c:min val="0"/>
        </c:scaling>
        <c:delete val="0"/>
        <c:axPos val="l"/>
        <c:majorGridlines>
          <c:spPr>
            <a:ln>
              <a:prstDash val="sysDash"/>
            </a:ln>
          </c:spPr>
        </c:majorGridlines>
        <c:title>
          <c:tx>
            <c:rich>
              <a:bodyPr rot="-5400000" vert="horz"/>
              <a:lstStyle/>
              <a:p>
                <a:pPr>
                  <a:defRPr sz="1700"/>
                </a:pPr>
                <a:r>
                  <a:rPr lang="sv-SE" sz="1700" b="1" i="0" baseline="0" dirty="0" smtClean="0">
                    <a:solidFill>
                      <a:schemeClr val="tx1"/>
                    </a:solidFill>
                  </a:rPr>
                  <a:t>Freedom from Bronchiolitis Obliterans Syndrome</a:t>
                </a:r>
                <a:r>
                  <a:rPr lang="en-US" sz="1700" b="1" i="0" baseline="0" dirty="0" smtClean="0">
                    <a:solidFill>
                      <a:schemeClr val="tx1"/>
                    </a:solidFill>
                  </a:rPr>
                  <a:t>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709459208"/>
        <c:crosses val="autoZero"/>
        <c:crossBetween val="midCat"/>
        <c:majorUnit val="25"/>
      </c:valAx>
      <c:spPr>
        <a:solidFill>
          <a:schemeClr val="bg2"/>
        </a:solidFill>
        <a:ln>
          <a:solidFill>
            <a:schemeClr val="tx1"/>
          </a:solidFill>
        </a:ln>
      </c:spPr>
    </c:plotArea>
    <c:legend>
      <c:legendPos val="r"/>
      <c:legendEntry>
        <c:idx val="0"/>
        <c:txPr>
          <a:bodyPr/>
          <a:lstStyle/>
          <a:p>
            <a:pPr>
              <a:defRPr sz="1400" b="1"/>
            </a:pPr>
            <a:endParaRPr lang="en-US"/>
          </a:p>
        </c:txPr>
      </c:legendEntry>
      <c:layout>
        <c:manualLayout>
          <c:xMode val="edge"/>
          <c:yMode val="edge"/>
          <c:x val="0.4239158711355771"/>
          <c:y val="6.488337143340954E-2"/>
          <c:w val="0.53112837665203361"/>
          <c:h val="0.23091863517060537"/>
        </c:manualLayout>
      </c:layout>
      <c:overlay val="0"/>
      <c:spPr>
        <a:solidFill>
          <a:srgbClr val="000000"/>
        </a:solidFill>
        <a:ln>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537"/>
          <c:h val="0.78955973245279865"/>
        </c:manualLayout>
      </c:layout>
      <c:scatterChart>
        <c:scatterStyle val="smoothMarker"/>
        <c:varyColors val="0"/>
        <c:ser>
          <c:idx val="0"/>
          <c:order val="0"/>
          <c:tx>
            <c:strRef>
              <c:f>Sheet1!$B$1</c:f>
              <c:strCache>
                <c:ptCount val="1"/>
                <c:pt idx="0">
                  <c:v>No Induction (N=10,537)</c:v>
                </c:pt>
              </c:strCache>
            </c:strRef>
          </c:tx>
          <c:spPr>
            <a:ln w="41275">
              <a:solidFill>
                <a:srgbClr val="00FF00"/>
              </a:solidFill>
            </a:ln>
          </c:spPr>
          <c:marker>
            <c:symbol val="none"/>
          </c:marker>
          <c:xVal>
            <c:numRef>
              <c:f>Sheet1!$A$2:$A$239</c:f>
              <c:numCache>
                <c:formatCode>General</c:formatCode>
                <c:ptCount val="238"/>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numCache>
            </c:numRef>
          </c:xVal>
          <c:yVal>
            <c:numRef>
              <c:f>Sheet1!$B$2:$B$239</c:f>
              <c:numCache>
                <c:formatCode>General</c:formatCode>
                <c:ptCount val="238"/>
                <c:pt idx="0">
                  <c:v>100</c:v>
                </c:pt>
                <c:pt idx="1">
                  <c:v>100</c:v>
                </c:pt>
                <c:pt idx="2">
                  <c:v>99.971000000000004</c:v>
                </c:pt>
                <c:pt idx="3">
                  <c:v>99.790999999999997</c:v>
                </c:pt>
                <c:pt idx="4">
                  <c:v>99.466999999999999</c:v>
                </c:pt>
                <c:pt idx="5">
                  <c:v>98.956999999999994</c:v>
                </c:pt>
                <c:pt idx="6">
                  <c:v>95.751999999999995</c:v>
                </c:pt>
                <c:pt idx="7">
                  <c:v>90.843000000000004</c:v>
                </c:pt>
                <c:pt idx="8">
                  <c:v>90.251000000000005</c:v>
                </c:pt>
                <c:pt idx="9">
                  <c:v>90.052000000000007</c:v>
                </c:pt>
                <c:pt idx="10">
                  <c:v>90.022000000000006</c:v>
                </c:pt>
                <c:pt idx="11">
                  <c:v>89.980999999999995</c:v>
                </c:pt>
                <c:pt idx="12">
                  <c:v>89.909000000000006</c:v>
                </c:pt>
                <c:pt idx="13">
                  <c:v>89.843000000000004</c:v>
                </c:pt>
                <c:pt idx="14">
                  <c:v>89.82</c:v>
                </c:pt>
                <c:pt idx="15">
                  <c:v>89.694000000000003</c:v>
                </c:pt>
                <c:pt idx="16">
                  <c:v>89.090999999999994</c:v>
                </c:pt>
                <c:pt idx="17">
                  <c:v>87.789000000000001</c:v>
                </c:pt>
                <c:pt idx="18">
                  <c:v>83.822000000000003</c:v>
                </c:pt>
                <c:pt idx="19">
                  <c:v>78.539000000000001</c:v>
                </c:pt>
                <c:pt idx="20">
                  <c:v>77.394000000000005</c:v>
                </c:pt>
                <c:pt idx="21">
                  <c:v>77.013999999999996</c:v>
                </c:pt>
                <c:pt idx="22">
                  <c:v>76.894000000000005</c:v>
                </c:pt>
                <c:pt idx="23">
                  <c:v>76.796000000000006</c:v>
                </c:pt>
                <c:pt idx="24">
                  <c:v>76.721000000000004</c:v>
                </c:pt>
                <c:pt idx="25">
                  <c:v>76.656000000000006</c:v>
                </c:pt>
                <c:pt idx="26">
                  <c:v>76.572999999999993</c:v>
                </c:pt>
                <c:pt idx="27">
                  <c:v>76.405000000000001</c:v>
                </c:pt>
                <c:pt idx="28">
                  <c:v>75.561999999999998</c:v>
                </c:pt>
                <c:pt idx="29">
                  <c:v>74.209999999999994</c:v>
                </c:pt>
                <c:pt idx="30">
                  <c:v>70.778999999999996</c:v>
                </c:pt>
                <c:pt idx="31">
                  <c:v>67.492999999999995</c:v>
                </c:pt>
                <c:pt idx="32">
                  <c:v>66.409000000000006</c:v>
                </c:pt>
                <c:pt idx="33">
                  <c:v>66.135000000000005</c:v>
                </c:pt>
                <c:pt idx="34">
                  <c:v>66.048000000000002</c:v>
                </c:pt>
                <c:pt idx="35">
                  <c:v>65.989000000000004</c:v>
                </c:pt>
                <c:pt idx="36">
                  <c:v>65.959000000000003</c:v>
                </c:pt>
                <c:pt idx="37">
                  <c:v>65.846000000000004</c:v>
                </c:pt>
                <c:pt idx="38">
                  <c:v>65.728999999999999</c:v>
                </c:pt>
                <c:pt idx="39">
                  <c:v>65.457999999999998</c:v>
                </c:pt>
                <c:pt idx="40">
                  <c:v>64.932000000000002</c:v>
                </c:pt>
                <c:pt idx="41">
                  <c:v>63.585999999999999</c:v>
                </c:pt>
                <c:pt idx="42">
                  <c:v>61.043999999999997</c:v>
                </c:pt>
                <c:pt idx="43">
                  <c:v>57.954999999999998</c:v>
                </c:pt>
                <c:pt idx="44">
                  <c:v>56.884</c:v>
                </c:pt>
                <c:pt idx="45">
                  <c:v>56.692999999999998</c:v>
                </c:pt>
                <c:pt idx="46">
                  <c:v>56.552</c:v>
                </c:pt>
                <c:pt idx="47">
                  <c:v>56.445</c:v>
                </c:pt>
                <c:pt idx="48">
                  <c:v>56.390999999999998</c:v>
                </c:pt>
                <c:pt idx="49">
                  <c:v>56.390999999999998</c:v>
                </c:pt>
                <c:pt idx="50">
                  <c:v>56.250999999999998</c:v>
                </c:pt>
                <c:pt idx="51">
                  <c:v>56.008000000000003</c:v>
                </c:pt>
                <c:pt idx="52">
                  <c:v>55.581000000000003</c:v>
                </c:pt>
                <c:pt idx="53">
                  <c:v>54.624000000000002</c:v>
                </c:pt>
                <c:pt idx="54">
                  <c:v>52.436999999999998</c:v>
                </c:pt>
                <c:pt idx="55">
                  <c:v>50.058</c:v>
                </c:pt>
                <c:pt idx="56">
                  <c:v>49.624000000000002</c:v>
                </c:pt>
                <c:pt idx="57">
                  <c:v>49.457000000000001</c:v>
                </c:pt>
                <c:pt idx="58">
                  <c:v>49.414000000000001</c:v>
                </c:pt>
                <c:pt idx="59">
                  <c:v>49.35</c:v>
                </c:pt>
                <c:pt idx="60">
                  <c:v>49.328000000000003</c:v>
                </c:pt>
                <c:pt idx="61">
                  <c:v>49.161000000000001</c:v>
                </c:pt>
                <c:pt idx="62">
                  <c:v>48.985999999999997</c:v>
                </c:pt>
                <c:pt idx="63">
                  <c:v>48.884</c:v>
                </c:pt>
                <c:pt idx="64">
                  <c:v>48.396999999999998</c:v>
                </c:pt>
                <c:pt idx="65">
                  <c:v>47.420999999999999</c:v>
                </c:pt>
                <c:pt idx="66">
                  <c:v>44.948999999999998</c:v>
                </c:pt>
                <c:pt idx="67">
                  <c:v>43.085999999999999</c:v>
                </c:pt>
                <c:pt idx="68">
                  <c:v>42.406999999999996</c:v>
                </c:pt>
                <c:pt idx="69">
                  <c:v>42.274999999999999</c:v>
                </c:pt>
                <c:pt idx="70">
                  <c:v>42.249000000000002</c:v>
                </c:pt>
                <c:pt idx="71">
                  <c:v>42.220999999999997</c:v>
                </c:pt>
                <c:pt idx="72">
                  <c:v>42.134999999999998</c:v>
                </c:pt>
                <c:pt idx="73">
                  <c:v>42.106000000000002</c:v>
                </c:pt>
                <c:pt idx="74">
                  <c:v>41.948</c:v>
                </c:pt>
                <c:pt idx="75">
                  <c:v>41.661999999999999</c:v>
                </c:pt>
                <c:pt idx="76">
                  <c:v>40.96</c:v>
                </c:pt>
                <c:pt idx="77">
                  <c:v>39.966000000000001</c:v>
                </c:pt>
                <c:pt idx="78">
                  <c:v>38.615000000000002</c:v>
                </c:pt>
                <c:pt idx="79">
                  <c:v>36.548000000000002</c:v>
                </c:pt>
                <c:pt idx="80">
                  <c:v>36.222000000000001</c:v>
                </c:pt>
                <c:pt idx="81">
                  <c:v>36.122999999999998</c:v>
                </c:pt>
                <c:pt idx="82">
                  <c:v>36.090000000000003</c:v>
                </c:pt>
                <c:pt idx="83">
                  <c:v>36.090000000000003</c:v>
                </c:pt>
                <c:pt idx="84">
                  <c:v>36.090000000000003</c:v>
                </c:pt>
                <c:pt idx="85">
                  <c:v>36.012999999999998</c:v>
                </c:pt>
                <c:pt idx="86">
                  <c:v>35.936</c:v>
                </c:pt>
                <c:pt idx="87">
                  <c:v>35.78</c:v>
                </c:pt>
                <c:pt idx="88">
                  <c:v>35.192</c:v>
                </c:pt>
                <c:pt idx="89">
                  <c:v>34.524000000000001</c:v>
                </c:pt>
                <c:pt idx="90">
                  <c:v>33.264000000000003</c:v>
                </c:pt>
                <c:pt idx="91">
                  <c:v>31.754000000000001</c:v>
                </c:pt>
                <c:pt idx="92">
                  <c:v>31.393999999999998</c:v>
                </c:pt>
                <c:pt idx="93">
                  <c:v>31.353999999999999</c:v>
                </c:pt>
                <c:pt idx="94">
                  <c:v>31.353999999999999</c:v>
                </c:pt>
                <c:pt idx="95">
                  <c:v>31.353999999999999</c:v>
                </c:pt>
                <c:pt idx="96">
                  <c:v>31.31</c:v>
                </c:pt>
                <c:pt idx="97">
                  <c:v>31.31</c:v>
                </c:pt>
                <c:pt idx="98">
                  <c:v>31.215</c:v>
                </c:pt>
                <c:pt idx="99">
                  <c:v>30.975000000000001</c:v>
                </c:pt>
                <c:pt idx="100">
                  <c:v>30.684999999999999</c:v>
                </c:pt>
                <c:pt idx="101">
                  <c:v>30.055</c:v>
                </c:pt>
                <c:pt idx="102">
                  <c:v>28.745999999999999</c:v>
                </c:pt>
                <c:pt idx="103">
                  <c:v>27.481999999999999</c:v>
                </c:pt>
                <c:pt idx="104">
                  <c:v>27.187000000000001</c:v>
                </c:pt>
                <c:pt idx="105">
                  <c:v>26.988</c:v>
                </c:pt>
                <c:pt idx="106">
                  <c:v>26.937999999999999</c:v>
                </c:pt>
                <c:pt idx="107">
                  <c:v>26.835000000000001</c:v>
                </c:pt>
                <c:pt idx="108">
                  <c:v>26.835000000000001</c:v>
                </c:pt>
                <c:pt idx="109">
                  <c:v>26.779</c:v>
                </c:pt>
                <c:pt idx="110">
                  <c:v>26.72</c:v>
                </c:pt>
                <c:pt idx="111">
                  <c:v>26.425000000000001</c:v>
                </c:pt>
                <c:pt idx="112">
                  <c:v>26.187000000000001</c:v>
                </c:pt>
                <c:pt idx="113">
                  <c:v>25.350999999999999</c:v>
                </c:pt>
                <c:pt idx="114">
                  <c:v>23.916</c:v>
                </c:pt>
                <c:pt idx="115">
                  <c:v>22.956</c:v>
                </c:pt>
                <c:pt idx="116">
                  <c:v>22.776</c:v>
                </c:pt>
                <c:pt idx="117">
                  <c:v>22.715</c:v>
                </c:pt>
                <c:pt idx="118">
                  <c:v>22.715</c:v>
                </c:pt>
                <c:pt idx="119">
                  <c:v>22.715</c:v>
                </c:pt>
                <c:pt idx="120">
                  <c:v>22.715</c:v>
                </c:pt>
                <c:pt idx="121">
                  <c:v>22.715</c:v>
                </c:pt>
                <c:pt idx="122">
                  <c:v>22.574000000000002</c:v>
                </c:pt>
                <c:pt idx="123">
                  <c:v>22.216000000000001</c:v>
                </c:pt>
                <c:pt idx="124">
                  <c:v>22.073</c:v>
                </c:pt>
                <c:pt idx="125">
                  <c:v>21.643000000000001</c:v>
                </c:pt>
                <c:pt idx="126">
                  <c:v>21.138999999999999</c:v>
                </c:pt>
                <c:pt idx="127">
                  <c:v>20.414999999999999</c:v>
                </c:pt>
                <c:pt idx="128">
                  <c:v>20.268999999999998</c:v>
                </c:pt>
                <c:pt idx="129">
                  <c:v>20.268999999999998</c:v>
                </c:pt>
                <c:pt idx="130">
                  <c:v>20.268999999999998</c:v>
                </c:pt>
                <c:pt idx="131">
                  <c:v>20.187999999999999</c:v>
                </c:pt>
                <c:pt idx="132">
                  <c:v>20.187999999999999</c:v>
                </c:pt>
                <c:pt idx="133">
                  <c:v>20.187999999999999</c:v>
                </c:pt>
                <c:pt idx="134">
                  <c:v>20.091999999999999</c:v>
                </c:pt>
                <c:pt idx="135">
                  <c:v>19.995000000000001</c:v>
                </c:pt>
                <c:pt idx="136">
                  <c:v>19.8</c:v>
                </c:pt>
                <c:pt idx="137">
                  <c:v>19.309999999999999</c:v>
                </c:pt>
                <c:pt idx="138">
                  <c:v>18.036000000000001</c:v>
                </c:pt>
                <c:pt idx="139">
                  <c:v>17.741</c:v>
                </c:pt>
                <c:pt idx="140">
                  <c:v>17.741</c:v>
                </c:pt>
                <c:pt idx="141">
                  <c:v>17.741</c:v>
                </c:pt>
                <c:pt idx="142">
                  <c:v>17.631</c:v>
                </c:pt>
                <c:pt idx="143">
                  <c:v>17.631</c:v>
                </c:pt>
                <c:pt idx="144">
                  <c:v>17.631</c:v>
                </c:pt>
                <c:pt idx="145">
                  <c:v>17.631</c:v>
                </c:pt>
                <c:pt idx="146">
                  <c:v>17.631</c:v>
                </c:pt>
                <c:pt idx="147">
                  <c:v>17.631</c:v>
                </c:pt>
                <c:pt idx="148">
                  <c:v>17.501000000000001</c:v>
                </c:pt>
                <c:pt idx="149">
                  <c:v>16.983000000000001</c:v>
                </c:pt>
                <c:pt idx="150">
                  <c:v>16.335000000000001</c:v>
                </c:pt>
                <c:pt idx="151">
                  <c:v>15.680999999999999</c:v>
                </c:pt>
                <c:pt idx="152">
                  <c:v>15.42</c:v>
                </c:pt>
                <c:pt idx="153">
                  <c:v>15.42</c:v>
                </c:pt>
                <c:pt idx="154">
                  <c:v>15.42</c:v>
                </c:pt>
                <c:pt idx="155">
                  <c:v>15.42</c:v>
                </c:pt>
                <c:pt idx="156">
                  <c:v>15.42</c:v>
                </c:pt>
                <c:pt idx="157">
                  <c:v>15.42</c:v>
                </c:pt>
                <c:pt idx="158">
                  <c:v>15.42</c:v>
                </c:pt>
                <c:pt idx="159">
                  <c:v>15.42</c:v>
                </c:pt>
                <c:pt idx="160">
                  <c:v>15.42</c:v>
                </c:pt>
                <c:pt idx="161">
                  <c:v>14.763999999999999</c:v>
                </c:pt>
                <c:pt idx="162">
                  <c:v>14.1</c:v>
                </c:pt>
                <c:pt idx="163">
                  <c:v>13.603</c:v>
                </c:pt>
                <c:pt idx="164">
                  <c:v>13.603</c:v>
                </c:pt>
                <c:pt idx="165">
                  <c:v>13.603</c:v>
                </c:pt>
                <c:pt idx="166">
                  <c:v>13.603</c:v>
                </c:pt>
                <c:pt idx="167">
                  <c:v>13.603</c:v>
                </c:pt>
                <c:pt idx="168">
                  <c:v>13.603</c:v>
                </c:pt>
                <c:pt idx="169">
                  <c:v>13.603</c:v>
                </c:pt>
                <c:pt idx="170">
                  <c:v>13.603</c:v>
                </c:pt>
                <c:pt idx="171">
                  <c:v>13.603</c:v>
                </c:pt>
                <c:pt idx="172">
                  <c:v>13.603</c:v>
                </c:pt>
                <c:pt idx="173">
                  <c:v>13.401999999999999</c:v>
                </c:pt>
                <c:pt idx="174">
                  <c:v>13.002000000000001</c:v>
                </c:pt>
                <c:pt idx="175">
                  <c:v>12.592000000000001</c:v>
                </c:pt>
                <c:pt idx="176">
                  <c:v>12.592000000000001</c:v>
                </c:pt>
                <c:pt idx="177">
                  <c:v>12.592000000000001</c:v>
                </c:pt>
                <c:pt idx="178">
                  <c:v>12.592000000000001</c:v>
                </c:pt>
                <c:pt idx="179">
                  <c:v>12.592000000000001</c:v>
                </c:pt>
                <c:pt idx="180">
                  <c:v>12.592000000000001</c:v>
                </c:pt>
                <c:pt idx="181">
                  <c:v>12.592000000000001</c:v>
                </c:pt>
                <c:pt idx="182">
                  <c:v>12.592000000000001</c:v>
                </c:pt>
                <c:pt idx="183">
                  <c:v>12.346</c:v>
                </c:pt>
                <c:pt idx="184">
                  <c:v>12.099</c:v>
                </c:pt>
                <c:pt idx="185">
                  <c:v>12.099</c:v>
                </c:pt>
                <c:pt idx="186">
                  <c:v>11.847</c:v>
                </c:pt>
                <c:pt idx="187">
                  <c:v>11.847</c:v>
                </c:pt>
                <c:pt idx="188">
                  <c:v>11.847</c:v>
                </c:pt>
                <c:pt idx="189">
                  <c:v>11.847</c:v>
                </c:pt>
                <c:pt idx="190">
                  <c:v>11.847</c:v>
                </c:pt>
                <c:pt idx="191">
                  <c:v>11.847</c:v>
                </c:pt>
                <c:pt idx="192">
                  <c:v>11.595000000000001</c:v>
                </c:pt>
                <c:pt idx="193">
                  <c:v>11.595000000000001</c:v>
                </c:pt>
                <c:pt idx="194">
                  <c:v>11.595000000000001</c:v>
                </c:pt>
                <c:pt idx="195">
                  <c:v>11.297000000000001</c:v>
                </c:pt>
                <c:pt idx="196">
                  <c:v>11</c:v>
                </c:pt>
                <c:pt idx="197">
                  <c:v>10.404999999999999</c:v>
                </c:pt>
                <c:pt idx="198">
                  <c:v>10.108000000000001</c:v>
                </c:pt>
                <c:pt idx="199">
                  <c:v>9.5129999999999999</c:v>
                </c:pt>
                <c:pt idx="200">
                  <c:v>9.5129999999999999</c:v>
                </c:pt>
                <c:pt idx="201">
                  <c:v>9.5129999999999999</c:v>
                </c:pt>
                <c:pt idx="202">
                  <c:v>9.5129999999999999</c:v>
                </c:pt>
                <c:pt idx="203">
                  <c:v>9.5129999999999999</c:v>
                </c:pt>
                <c:pt idx="204">
                  <c:v>9.5129999999999999</c:v>
                </c:pt>
                <c:pt idx="205">
                  <c:v>9.5129999999999999</c:v>
                </c:pt>
                <c:pt idx="206">
                  <c:v>9.5129999999999999</c:v>
                </c:pt>
                <c:pt idx="207">
                  <c:v>9.5129999999999999</c:v>
                </c:pt>
                <c:pt idx="208">
                  <c:v>9.5129999999999999</c:v>
                </c:pt>
                <c:pt idx="209">
                  <c:v>9.5129999999999999</c:v>
                </c:pt>
                <c:pt idx="210">
                  <c:v>9.1609999999999996</c:v>
                </c:pt>
                <c:pt idx="211">
                  <c:v>9.1609999999999996</c:v>
                </c:pt>
                <c:pt idx="212">
                  <c:v>8.7949999999999999</c:v>
                </c:pt>
                <c:pt idx="213">
                  <c:v>8.7949999999999999</c:v>
                </c:pt>
                <c:pt idx="214">
                  <c:v>8.7949999999999999</c:v>
                </c:pt>
                <c:pt idx="215">
                  <c:v>8.7949999999999999</c:v>
                </c:pt>
                <c:pt idx="216">
                  <c:v>8.7949999999999999</c:v>
                </c:pt>
                <c:pt idx="217">
                  <c:v>8.7949999999999999</c:v>
                </c:pt>
                <c:pt idx="218">
                  <c:v>8.7949999999999999</c:v>
                </c:pt>
                <c:pt idx="219">
                  <c:v>8.7949999999999999</c:v>
                </c:pt>
                <c:pt idx="220">
                  <c:v>8.7949999999999999</c:v>
                </c:pt>
                <c:pt idx="221">
                  <c:v>8.7949999999999999</c:v>
                </c:pt>
                <c:pt idx="222">
                  <c:v>8.7949999999999999</c:v>
                </c:pt>
                <c:pt idx="223">
                  <c:v>8.3059999999999992</c:v>
                </c:pt>
                <c:pt idx="224">
                  <c:v>8.3059999999999992</c:v>
                </c:pt>
                <c:pt idx="225">
                  <c:v>8.3059999999999992</c:v>
                </c:pt>
                <c:pt idx="226">
                  <c:v>8.3059999999999992</c:v>
                </c:pt>
                <c:pt idx="227">
                  <c:v>8.3059999999999992</c:v>
                </c:pt>
                <c:pt idx="228">
                  <c:v>8.3059999999999992</c:v>
                </c:pt>
                <c:pt idx="229">
                  <c:v>8.3059999999999992</c:v>
                </c:pt>
                <c:pt idx="230">
                  <c:v>8.3059999999999992</c:v>
                </c:pt>
                <c:pt idx="231">
                  <c:v>8.3059999999999992</c:v>
                </c:pt>
                <c:pt idx="232">
                  <c:v>8.3059999999999992</c:v>
                </c:pt>
                <c:pt idx="233">
                  <c:v>8.3059999999999992</c:v>
                </c:pt>
                <c:pt idx="234">
                  <c:v>8.3059999999999992</c:v>
                </c:pt>
                <c:pt idx="235">
                  <c:v>7.5510000000000002</c:v>
                </c:pt>
                <c:pt idx="236">
                  <c:v>7.5510000000000002</c:v>
                </c:pt>
                <c:pt idx="237">
                  <c:v>7.5510000000000002</c:v>
                </c:pt>
              </c:numCache>
            </c:numRef>
          </c:yVal>
          <c:smooth val="0"/>
        </c:ser>
        <c:ser>
          <c:idx val="1"/>
          <c:order val="1"/>
          <c:tx>
            <c:strRef>
              <c:f>Sheet1!$C$1</c:f>
              <c:strCache>
                <c:ptCount val="1"/>
                <c:pt idx="0">
                  <c:v>Induction (N=10,996)</c:v>
                </c:pt>
              </c:strCache>
            </c:strRef>
          </c:tx>
          <c:spPr>
            <a:ln w="41275">
              <a:solidFill>
                <a:srgbClr val="FFFF00"/>
              </a:solidFill>
            </a:ln>
          </c:spPr>
          <c:marker>
            <c:symbol val="none"/>
          </c:marker>
          <c:xVal>
            <c:numRef>
              <c:f>Sheet1!$A$2:$A$239</c:f>
              <c:numCache>
                <c:formatCode>General</c:formatCode>
                <c:ptCount val="238"/>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numCache>
            </c:numRef>
          </c:xVal>
          <c:yVal>
            <c:numRef>
              <c:f>Sheet1!$C$2:$C$239</c:f>
              <c:numCache>
                <c:formatCode>General</c:formatCode>
                <c:ptCount val="238"/>
                <c:pt idx="0">
                  <c:v>100</c:v>
                </c:pt>
                <c:pt idx="1">
                  <c:v>99.981999999999999</c:v>
                </c:pt>
                <c:pt idx="2">
                  <c:v>99.944999999999993</c:v>
                </c:pt>
                <c:pt idx="3">
                  <c:v>99.817999999999998</c:v>
                </c:pt>
                <c:pt idx="4">
                  <c:v>99.581000000000003</c:v>
                </c:pt>
                <c:pt idx="5">
                  <c:v>99.04</c:v>
                </c:pt>
                <c:pt idx="6">
                  <c:v>95.674000000000007</c:v>
                </c:pt>
                <c:pt idx="7">
                  <c:v>91.945999999999998</c:v>
                </c:pt>
                <c:pt idx="8">
                  <c:v>91.468999999999994</c:v>
                </c:pt>
                <c:pt idx="9">
                  <c:v>91.384</c:v>
                </c:pt>
                <c:pt idx="10">
                  <c:v>91.355000000000004</c:v>
                </c:pt>
                <c:pt idx="11">
                  <c:v>91.335999999999999</c:v>
                </c:pt>
                <c:pt idx="12">
                  <c:v>91.325999999999993</c:v>
                </c:pt>
                <c:pt idx="13">
                  <c:v>91.25</c:v>
                </c:pt>
                <c:pt idx="14">
                  <c:v>91.183000000000007</c:v>
                </c:pt>
                <c:pt idx="15">
                  <c:v>91.013000000000005</c:v>
                </c:pt>
                <c:pt idx="16">
                  <c:v>90.477999999999994</c:v>
                </c:pt>
                <c:pt idx="17">
                  <c:v>89.177999999999997</c:v>
                </c:pt>
                <c:pt idx="18">
                  <c:v>84.643000000000001</c:v>
                </c:pt>
                <c:pt idx="19">
                  <c:v>80.813999999999993</c:v>
                </c:pt>
                <c:pt idx="20">
                  <c:v>79.947000000000003</c:v>
                </c:pt>
                <c:pt idx="21">
                  <c:v>79.679000000000002</c:v>
                </c:pt>
                <c:pt idx="22">
                  <c:v>79.525999999999996</c:v>
                </c:pt>
                <c:pt idx="23">
                  <c:v>79.405000000000001</c:v>
                </c:pt>
                <c:pt idx="24">
                  <c:v>79.381</c:v>
                </c:pt>
                <c:pt idx="25">
                  <c:v>79.313000000000002</c:v>
                </c:pt>
                <c:pt idx="26">
                  <c:v>79.129000000000005</c:v>
                </c:pt>
                <c:pt idx="27">
                  <c:v>78.914000000000001</c:v>
                </c:pt>
                <c:pt idx="28">
                  <c:v>78.283000000000001</c:v>
                </c:pt>
                <c:pt idx="29">
                  <c:v>76.311000000000007</c:v>
                </c:pt>
                <c:pt idx="30">
                  <c:v>72.504999999999995</c:v>
                </c:pt>
                <c:pt idx="31">
                  <c:v>69.427000000000007</c:v>
                </c:pt>
                <c:pt idx="32">
                  <c:v>68.757999999999996</c:v>
                </c:pt>
                <c:pt idx="33">
                  <c:v>68.522999999999996</c:v>
                </c:pt>
                <c:pt idx="34">
                  <c:v>68.45</c:v>
                </c:pt>
                <c:pt idx="35">
                  <c:v>68.433999999999997</c:v>
                </c:pt>
                <c:pt idx="36">
                  <c:v>68.403000000000006</c:v>
                </c:pt>
                <c:pt idx="37">
                  <c:v>68.251999999999995</c:v>
                </c:pt>
                <c:pt idx="38">
                  <c:v>68.147000000000006</c:v>
                </c:pt>
                <c:pt idx="39">
                  <c:v>67.762</c:v>
                </c:pt>
                <c:pt idx="40">
                  <c:v>67.06</c:v>
                </c:pt>
                <c:pt idx="41">
                  <c:v>65.599999999999994</c:v>
                </c:pt>
                <c:pt idx="42">
                  <c:v>62.393999999999998</c:v>
                </c:pt>
                <c:pt idx="43">
                  <c:v>59.795000000000002</c:v>
                </c:pt>
                <c:pt idx="44">
                  <c:v>59.207000000000001</c:v>
                </c:pt>
                <c:pt idx="45">
                  <c:v>59.064</c:v>
                </c:pt>
                <c:pt idx="46">
                  <c:v>58.991</c:v>
                </c:pt>
                <c:pt idx="47">
                  <c:v>58.972000000000001</c:v>
                </c:pt>
                <c:pt idx="48">
                  <c:v>58.893999999999998</c:v>
                </c:pt>
                <c:pt idx="49">
                  <c:v>58.790999999999997</c:v>
                </c:pt>
                <c:pt idx="50">
                  <c:v>58.597999999999999</c:v>
                </c:pt>
                <c:pt idx="51">
                  <c:v>58.252000000000002</c:v>
                </c:pt>
                <c:pt idx="52">
                  <c:v>57.405999999999999</c:v>
                </c:pt>
                <c:pt idx="53">
                  <c:v>55.859000000000002</c:v>
                </c:pt>
                <c:pt idx="54">
                  <c:v>53.348999999999997</c:v>
                </c:pt>
                <c:pt idx="55">
                  <c:v>51.485999999999997</c:v>
                </c:pt>
                <c:pt idx="56">
                  <c:v>51.088999999999999</c:v>
                </c:pt>
                <c:pt idx="57">
                  <c:v>50.889000000000003</c:v>
                </c:pt>
                <c:pt idx="58">
                  <c:v>50.820999999999998</c:v>
                </c:pt>
                <c:pt idx="59">
                  <c:v>50.798000000000002</c:v>
                </c:pt>
                <c:pt idx="60">
                  <c:v>50.774000000000001</c:v>
                </c:pt>
                <c:pt idx="61">
                  <c:v>50.747999999999998</c:v>
                </c:pt>
                <c:pt idx="62">
                  <c:v>50.640999999999998</c:v>
                </c:pt>
                <c:pt idx="63">
                  <c:v>50.372</c:v>
                </c:pt>
                <c:pt idx="64">
                  <c:v>49.725000000000001</c:v>
                </c:pt>
                <c:pt idx="65">
                  <c:v>48.345999999999997</c:v>
                </c:pt>
                <c:pt idx="66">
                  <c:v>45.741</c:v>
                </c:pt>
                <c:pt idx="67">
                  <c:v>44.218000000000004</c:v>
                </c:pt>
                <c:pt idx="68">
                  <c:v>43.970999999999997</c:v>
                </c:pt>
                <c:pt idx="69">
                  <c:v>43.915999999999997</c:v>
                </c:pt>
                <c:pt idx="70">
                  <c:v>43.832000000000001</c:v>
                </c:pt>
                <c:pt idx="71">
                  <c:v>43.802999999999997</c:v>
                </c:pt>
                <c:pt idx="72">
                  <c:v>43.773000000000003</c:v>
                </c:pt>
                <c:pt idx="73">
                  <c:v>43.773000000000003</c:v>
                </c:pt>
                <c:pt idx="74">
                  <c:v>43.640999999999998</c:v>
                </c:pt>
                <c:pt idx="75">
                  <c:v>43.338999999999999</c:v>
                </c:pt>
                <c:pt idx="76">
                  <c:v>42.701000000000001</c:v>
                </c:pt>
                <c:pt idx="77">
                  <c:v>41.453000000000003</c:v>
                </c:pt>
                <c:pt idx="78">
                  <c:v>39.426000000000002</c:v>
                </c:pt>
                <c:pt idx="79">
                  <c:v>37.933999999999997</c:v>
                </c:pt>
                <c:pt idx="80">
                  <c:v>37.625</c:v>
                </c:pt>
                <c:pt idx="81">
                  <c:v>37.347999999999999</c:v>
                </c:pt>
                <c:pt idx="82">
                  <c:v>37.347999999999999</c:v>
                </c:pt>
                <c:pt idx="83">
                  <c:v>37.347999999999999</c:v>
                </c:pt>
                <c:pt idx="84">
                  <c:v>37.31</c:v>
                </c:pt>
                <c:pt idx="85">
                  <c:v>37.226999999999997</c:v>
                </c:pt>
                <c:pt idx="86">
                  <c:v>37.183999999999997</c:v>
                </c:pt>
                <c:pt idx="87">
                  <c:v>36.927</c:v>
                </c:pt>
                <c:pt idx="88">
                  <c:v>36.408999999999999</c:v>
                </c:pt>
                <c:pt idx="89">
                  <c:v>35.284999999999997</c:v>
                </c:pt>
                <c:pt idx="90">
                  <c:v>33.204999999999998</c:v>
                </c:pt>
                <c:pt idx="91">
                  <c:v>32.463999999999999</c:v>
                </c:pt>
                <c:pt idx="92">
                  <c:v>32.289000000000001</c:v>
                </c:pt>
                <c:pt idx="93">
                  <c:v>32.244</c:v>
                </c:pt>
                <c:pt idx="94">
                  <c:v>32.154000000000003</c:v>
                </c:pt>
                <c:pt idx="95">
                  <c:v>32.061</c:v>
                </c:pt>
                <c:pt idx="96">
                  <c:v>32.061</c:v>
                </c:pt>
                <c:pt idx="97">
                  <c:v>32.061</c:v>
                </c:pt>
                <c:pt idx="98">
                  <c:v>31.949000000000002</c:v>
                </c:pt>
                <c:pt idx="99">
                  <c:v>31.498999999999999</c:v>
                </c:pt>
                <c:pt idx="100">
                  <c:v>31.273</c:v>
                </c:pt>
                <c:pt idx="101">
                  <c:v>30.312000000000001</c:v>
                </c:pt>
                <c:pt idx="102">
                  <c:v>28.719000000000001</c:v>
                </c:pt>
                <c:pt idx="103">
                  <c:v>28.032</c:v>
                </c:pt>
                <c:pt idx="104">
                  <c:v>27.57</c:v>
                </c:pt>
                <c:pt idx="105">
                  <c:v>27.452999999999999</c:v>
                </c:pt>
                <c:pt idx="106">
                  <c:v>27.452999999999999</c:v>
                </c:pt>
                <c:pt idx="107">
                  <c:v>27.393000000000001</c:v>
                </c:pt>
                <c:pt idx="108">
                  <c:v>27.33</c:v>
                </c:pt>
                <c:pt idx="109">
                  <c:v>27.193000000000001</c:v>
                </c:pt>
                <c:pt idx="110">
                  <c:v>27.122</c:v>
                </c:pt>
                <c:pt idx="111">
                  <c:v>26.975999999999999</c:v>
                </c:pt>
                <c:pt idx="112">
                  <c:v>26.318999999999999</c:v>
                </c:pt>
                <c:pt idx="113">
                  <c:v>25.731999999999999</c:v>
                </c:pt>
                <c:pt idx="114">
                  <c:v>24.632999999999999</c:v>
                </c:pt>
                <c:pt idx="115">
                  <c:v>24.045000000000002</c:v>
                </c:pt>
                <c:pt idx="116">
                  <c:v>23.824000000000002</c:v>
                </c:pt>
                <c:pt idx="117">
                  <c:v>23.748999999999999</c:v>
                </c:pt>
                <c:pt idx="118">
                  <c:v>23.673999999999999</c:v>
                </c:pt>
                <c:pt idx="119">
                  <c:v>23.673999999999999</c:v>
                </c:pt>
                <c:pt idx="120">
                  <c:v>23.515999999999998</c:v>
                </c:pt>
                <c:pt idx="121">
                  <c:v>23.515999999999998</c:v>
                </c:pt>
                <c:pt idx="122">
                  <c:v>23.423999999999999</c:v>
                </c:pt>
                <c:pt idx="123">
                  <c:v>23.238</c:v>
                </c:pt>
                <c:pt idx="124">
                  <c:v>23.145</c:v>
                </c:pt>
                <c:pt idx="125">
                  <c:v>22.675999999999998</c:v>
                </c:pt>
                <c:pt idx="126">
                  <c:v>21.733000000000001</c:v>
                </c:pt>
                <c:pt idx="127">
                  <c:v>20.977</c:v>
                </c:pt>
                <c:pt idx="128">
                  <c:v>20.977</c:v>
                </c:pt>
                <c:pt idx="129">
                  <c:v>20.977</c:v>
                </c:pt>
                <c:pt idx="130">
                  <c:v>20.977</c:v>
                </c:pt>
                <c:pt idx="131">
                  <c:v>20.977</c:v>
                </c:pt>
                <c:pt idx="132">
                  <c:v>20.977</c:v>
                </c:pt>
                <c:pt idx="133">
                  <c:v>20.869</c:v>
                </c:pt>
                <c:pt idx="134">
                  <c:v>20.869</c:v>
                </c:pt>
                <c:pt idx="135">
                  <c:v>20.524000000000001</c:v>
                </c:pt>
                <c:pt idx="136">
                  <c:v>20.292000000000002</c:v>
                </c:pt>
                <c:pt idx="137">
                  <c:v>20.292000000000002</c:v>
                </c:pt>
                <c:pt idx="138">
                  <c:v>19.125</c:v>
                </c:pt>
                <c:pt idx="139">
                  <c:v>18.420999999999999</c:v>
                </c:pt>
                <c:pt idx="140">
                  <c:v>18.420999999999999</c:v>
                </c:pt>
                <c:pt idx="141">
                  <c:v>18.420999999999999</c:v>
                </c:pt>
                <c:pt idx="142">
                  <c:v>18.420999999999999</c:v>
                </c:pt>
                <c:pt idx="143">
                  <c:v>18.420999999999999</c:v>
                </c:pt>
                <c:pt idx="144">
                  <c:v>18.420999999999999</c:v>
                </c:pt>
                <c:pt idx="145">
                  <c:v>18.420999999999999</c:v>
                </c:pt>
                <c:pt idx="146">
                  <c:v>18.420999999999999</c:v>
                </c:pt>
                <c:pt idx="147">
                  <c:v>18.420999999999999</c:v>
                </c:pt>
                <c:pt idx="148">
                  <c:v>18.251999999999999</c:v>
                </c:pt>
                <c:pt idx="149">
                  <c:v>18.082000000000001</c:v>
                </c:pt>
                <c:pt idx="150">
                  <c:v>17.736999999999998</c:v>
                </c:pt>
                <c:pt idx="151">
                  <c:v>17.221</c:v>
                </c:pt>
                <c:pt idx="152">
                  <c:v>17.221</c:v>
                </c:pt>
                <c:pt idx="153">
                  <c:v>17.221</c:v>
                </c:pt>
                <c:pt idx="154">
                  <c:v>17.035</c:v>
                </c:pt>
                <c:pt idx="155">
                  <c:v>17.035</c:v>
                </c:pt>
                <c:pt idx="156">
                  <c:v>17.035</c:v>
                </c:pt>
                <c:pt idx="157">
                  <c:v>17.035</c:v>
                </c:pt>
                <c:pt idx="158">
                  <c:v>17.035</c:v>
                </c:pt>
                <c:pt idx="159">
                  <c:v>16.802</c:v>
                </c:pt>
                <c:pt idx="160">
                  <c:v>16.568999999999999</c:v>
                </c:pt>
                <c:pt idx="161">
                  <c:v>16.335000000000001</c:v>
                </c:pt>
                <c:pt idx="162">
                  <c:v>16.102</c:v>
                </c:pt>
                <c:pt idx="163">
                  <c:v>15.865</c:v>
                </c:pt>
                <c:pt idx="164">
                  <c:v>15.865</c:v>
                </c:pt>
                <c:pt idx="165">
                  <c:v>15.377000000000001</c:v>
                </c:pt>
                <c:pt idx="166">
                  <c:v>15.377000000000001</c:v>
                </c:pt>
                <c:pt idx="167">
                  <c:v>15.377000000000001</c:v>
                </c:pt>
                <c:pt idx="168">
                  <c:v>15.377000000000001</c:v>
                </c:pt>
                <c:pt idx="169">
                  <c:v>15.377000000000001</c:v>
                </c:pt>
                <c:pt idx="170">
                  <c:v>15.377000000000001</c:v>
                </c:pt>
                <c:pt idx="171">
                  <c:v>15.377000000000001</c:v>
                </c:pt>
                <c:pt idx="172">
                  <c:v>15.377000000000001</c:v>
                </c:pt>
                <c:pt idx="173">
                  <c:v>15.05</c:v>
                </c:pt>
                <c:pt idx="174">
                  <c:v>14.396000000000001</c:v>
                </c:pt>
                <c:pt idx="175">
                  <c:v>14.396000000000001</c:v>
                </c:pt>
                <c:pt idx="176">
                  <c:v>14.396000000000001</c:v>
                </c:pt>
                <c:pt idx="177">
                  <c:v>14.396000000000001</c:v>
                </c:pt>
                <c:pt idx="178">
                  <c:v>14.396000000000001</c:v>
                </c:pt>
                <c:pt idx="179">
                  <c:v>14.396000000000001</c:v>
                </c:pt>
                <c:pt idx="180">
                  <c:v>14.396000000000001</c:v>
                </c:pt>
                <c:pt idx="181">
                  <c:v>14.396000000000001</c:v>
                </c:pt>
                <c:pt idx="182">
                  <c:v>14.396000000000001</c:v>
                </c:pt>
                <c:pt idx="183">
                  <c:v>14.396000000000001</c:v>
                </c:pt>
                <c:pt idx="184">
                  <c:v>14.396000000000001</c:v>
                </c:pt>
                <c:pt idx="185">
                  <c:v>14.396000000000001</c:v>
                </c:pt>
                <c:pt idx="186">
                  <c:v>13.82</c:v>
                </c:pt>
                <c:pt idx="187">
                  <c:v>12.667999999999999</c:v>
                </c:pt>
                <c:pt idx="188">
                  <c:v>12.667999999999999</c:v>
                </c:pt>
                <c:pt idx="189">
                  <c:v>12.667999999999999</c:v>
                </c:pt>
                <c:pt idx="190">
                  <c:v>12.667999999999999</c:v>
                </c:pt>
                <c:pt idx="191">
                  <c:v>12.667999999999999</c:v>
                </c:pt>
                <c:pt idx="192">
                  <c:v>12.667999999999999</c:v>
                </c:pt>
                <c:pt idx="193">
                  <c:v>12.667999999999999</c:v>
                </c:pt>
                <c:pt idx="194">
                  <c:v>12.667999999999999</c:v>
                </c:pt>
                <c:pt idx="195">
                  <c:v>12.667999999999999</c:v>
                </c:pt>
                <c:pt idx="196">
                  <c:v>12.667999999999999</c:v>
                </c:pt>
                <c:pt idx="197">
                  <c:v>12.667999999999999</c:v>
                </c:pt>
                <c:pt idx="198">
                  <c:v>11.824</c:v>
                </c:pt>
                <c:pt idx="199">
                  <c:v>10.134</c:v>
                </c:pt>
                <c:pt idx="200">
                  <c:v>10.134</c:v>
                </c:pt>
                <c:pt idx="201">
                  <c:v>10.134</c:v>
                </c:pt>
                <c:pt idx="202">
                  <c:v>10.134</c:v>
                </c:pt>
                <c:pt idx="203">
                  <c:v>10.134</c:v>
                </c:pt>
                <c:pt idx="204">
                  <c:v>10.134</c:v>
                </c:pt>
                <c:pt idx="205">
                  <c:v>10.134</c:v>
                </c:pt>
                <c:pt idx="206">
                  <c:v>10.134</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pt idx="229">
                  <c:v>#N/A</c:v>
                </c:pt>
                <c:pt idx="230">
                  <c:v>#N/A</c:v>
                </c:pt>
                <c:pt idx="231">
                  <c:v>#N/A</c:v>
                </c:pt>
                <c:pt idx="232">
                  <c:v>#N/A</c:v>
                </c:pt>
                <c:pt idx="233">
                  <c:v>#N/A</c:v>
                </c:pt>
                <c:pt idx="234">
                  <c:v>#N/A</c:v>
                </c:pt>
                <c:pt idx="235">
                  <c:v>#N/A</c:v>
                </c:pt>
                <c:pt idx="236">
                  <c:v>#N/A</c:v>
                </c:pt>
                <c:pt idx="237">
                  <c:v>#N/A</c:v>
                </c:pt>
              </c:numCache>
            </c:numRef>
          </c:yVal>
          <c:smooth val="0"/>
        </c:ser>
        <c:dLbls>
          <c:showLegendKey val="0"/>
          <c:showVal val="0"/>
          <c:showCatName val="0"/>
          <c:showSerName val="0"/>
          <c:showPercent val="0"/>
          <c:showBubbleSize val="0"/>
        </c:dLbls>
        <c:axId val="526224800"/>
        <c:axId val="526224408"/>
      </c:scatterChart>
      <c:valAx>
        <c:axId val="526224800"/>
        <c:scaling>
          <c:orientation val="minMax"/>
          <c:max val="17"/>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526224408"/>
        <c:crosses val="autoZero"/>
        <c:crossBetween val="midCat"/>
        <c:majorUnit val="1"/>
      </c:valAx>
      <c:valAx>
        <c:axId val="526224408"/>
        <c:scaling>
          <c:orientation val="minMax"/>
          <c:max val="100"/>
          <c:min val="0"/>
        </c:scaling>
        <c:delete val="0"/>
        <c:axPos val="l"/>
        <c:majorGridlines>
          <c:spPr>
            <a:ln>
              <a:prstDash val="sysDash"/>
            </a:ln>
          </c:spPr>
        </c:majorGridlines>
        <c:title>
          <c:tx>
            <c:rich>
              <a:bodyPr rot="-5400000" vert="horz"/>
              <a:lstStyle/>
              <a:p>
                <a:pPr>
                  <a:defRPr sz="1700"/>
                </a:pPr>
                <a:r>
                  <a:rPr lang="sv-SE" sz="1700" b="1" i="0" baseline="0" dirty="0" smtClean="0">
                    <a:solidFill>
                      <a:schemeClr val="tx1"/>
                    </a:solidFill>
                  </a:rPr>
                  <a:t>Freedom from Bronchiolitis Obliterans Syndrome</a:t>
                </a:r>
                <a:r>
                  <a:rPr lang="en-US" sz="1700" b="1" i="0" baseline="0" dirty="0" smtClean="0">
                    <a:solidFill>
                      <a:schemeClr val="tx1"/>
                    </a:solidFill>
                  </a:rPr>
                  <a:t>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526224800"/>
        <c:crosses val="autoZero"/>
        <c:crossBetween val="midCat"/>
        <c:majorUnit val="25"/>
      </c:valAx>
      <c:spPr>
        <a:solidFill>
          <a:schemeClr val="bg2"/>
        </a:solidFill>
        <a:ln>
          <a:solidFill>
            <a:schemeClr val="tx1"/>
          </a:solidFill>
        </a:ln>
      </c:spPr>
    </c:plotArea>
    <c:legend>
      <c:legendPos val="r"/>
      <c:legendEntry>
        <c:idx val="0"/>
        <c:txPr>
          <a:bodyPr/>
          <a:lstStyle/>
          <a:p>
            <a:pPr>
              <a:defRPr sz="1400" b="1"/>
            </a:pPr>
            <a:endParaRPr lang="en-US"/>
          </a:p>
        </c:txPr>
      </c:legendEntry>
      <c:layout>
        <c:manualLayout>
          <c:xMode val="edge"/>
          <c:yMode val="edge"/>
          <c:x val="0.64367988293498712"/>
          <c:y val="6.2195199390398782E-2"/>
          <c:w val="0.3094837758112095"/>
          <c:h val="0.16120226907120477"/>
        </c:manualLayout>
      </c:layout>
      <c:overlay val="0"/>
      <c:spPr>
        <a:solidFill>
          <a:srgbClr val="000000"/>
        </a:solidFill>
        <a:ln>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581"/>
          <c:h val="0.77074260114040583"/>
        </c:manualLayout>
      </c:layout>
      <c:scatterChart>
        <c:scatterStyle val="smoothMarker"/>
        <c:varyColors val="0"/>
        <c:ser>
          <c:idx val="0"/>
          <c:order val="0"/>
          <c:tx>
            <c:strRef>
              <c:f>Sheet1!$B$1</c:f>
              <c:strCache>
                <c:ptCount val="1"/>
                <c:pt idx="0">
                  <c:v>No Induction (N=9,671)</c:v>
                </c:pt>
              </c:strCache>
            </c:strRef>
          </c:tx>
          <c:spPr>
            <a:ln w="41275">
              <a:solidFill>
                <a:srgbClr val="00FF00"/>
              </a:solidFill>
            </a:ln>
          </c:spPr>
          <c:marker>
            <c:symbol val="none"/>
          </c:marker>
          <c:xVal>
            <c:numRef>
              <c:f>Sheet1!$A$2:$A$239</c:f>
              <c:numCache>
                <c:formatCode>General</c:formatCode>
                <c:ptCount val="238"/>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numCache>
            </c:numRef>
          </c:xVal>
          <c:yVal>
            <c:numRef>
              <c:f>Sheet1!$B$2:$B$239</c:f>
              <c:numCache>
                <c:formatCode>General</c:formatCode>
                <c:ptCount val="238"/>
                <c:pt idx="0">
                  <c:v>100</c:v>
                </c:pt>
                <c:pt idx="1">
                  <c:v>100</c:v>
                </c:pt>
                <c:pt idx="2">
                  <c:v>100</c:v>
                </c:pt>
                <c:pt idx="3">
                  <c:v>99.99</c:v>
                </c:pt>
                <c:pt idx="4">
                  <c:v>99.917000000000002</c:v>
                </c:pt>
                <c:pt idx="5">
                  <c:v>99.802999999999997</c:v>
                </c:pt>
                <c:pt idx="6">
                  <c:v>96.989000000000004</c:v>
                </c:pt>
                <c:pt idx="7">
                  <c:v>91.793000000000006</c:v>
                </c:pt>
                <c:pt idx="8">
                  <c:v>91.171000000000006</c:v>
                </c:pt>
                <c:pt idx="9">
                  <c:v>90.963999999999999</c:v>
                </c:pt>
                <c:pt idx="10">
                  <c:v>90.933000000000007</c:v>
                </c:pt>
                <c:pt idx="11">
                  <c:v>90.891000000000005</c:v>
                </c:pt>
                <c:pt idx="12">
                  <c:v>90.817999999999998</c:v>
                </c:pt>
                <c:pt idx="13">
                  <c:v>90.751000000000005</c:v>
                </c:pt>
                <c:pt idx="14">
                  <c:v>90.727999999999994</c:v>
                </c:pt>
                <c:pt idx="15">
                  <c:v>90.6</c:v>
                </c:pt>
                <c:pt idx="16">
                  <c:v>89.992000000000004</c:v>
                </c:pt>
                <c:pt idx="17">
                  <c:v>88.676000000000002</c:v>
                </c:pt>
                <c:pt idx="18">
                  <c:v>84.668999999999997</c:v>
                </c:pt>
                <c:pt idx="19">
                  <c:v>79.331999999999994</c:v>
                </c:pt>
                <c:pt idx="20">
                  <c:v>78.176000000000002</c:v>
                </c:pt>
                <c:pt idx="21">
                  <c:v>77.792000000000002</c:v>
                </c:pt>
                <c:pt idx="22">
                  <c:v>77.671000000000006</c:v>
                </c:pt>
                <c:pt idx="23">
                  <c:v>77.572000000000003</c:v>
                </c:pt>
                <c:pt idx="24">
                  <c:v>77.495999999999995</c:v>
                </c:pt>
                <c:pt idx="25">
                  <c:v>77.430000000000007</c:v>
                </c:pt>
                <c:pt idx="26">
                  <c:v>77.346999999999994</c:v>
                </c:pt>
                <c:pt idx="27">
                  <c:v>77.177000000000007</c:v>
                </c:pt>
                <c:pt idx="28">
                  <c:v>76.325999999999993</c:v>
                </c:pt>
                <c:pt idx="29">
                  <c:v>74.959999999999994</c:v>
                </c:pt>
                <c:pt idx="30">
                  <c:v>71.494</c:v>
                </c:pt>
                <c:pt idx="31">
                  <c:v>68.174999999999997</c:v>
                </c:pt>
                <c:pt idx="32">
                  <c:v>67.08</c:v>
                </c:pt>
                <c:pt idx="33">
                  <c:v>66.802999999999997</c:v>
                </c:pt>
                <c:pt idx="34">
                  <c:v>66.715000000000003</c:v>
                </c:pt>
                <c:pt idx="35">
                  <c:v>66.656000000000006</c:v>
                </c:pt>
                <c:pt idx="36">
                  <c:v>66.625</c:v>
                </c:pt>
                <c:pt idx="37">
                  <c:v>66.510999999999996</c:v>
                </c:pt>
                <c:pt idx="38">
                  <c:v>66.393000000000001</c:v>
                </c:pt>
                <c:pt idx="39">
                  <c:v>66.12</c:v>
                </c:pt>
                <c:pt idx="40">
                  <c:v>65.587999999999994</c:v>
                </c:pt>
                <c:pt idx="41">
                  <c:v>64.228999999999999</c:v>
                </c:pt>
                <c:pt idx="42">
                  <c:v>61.661000000000001</c:v>
                </c:pt>
                <c:pt idx="43">
                  <c:v>58.540999999999997</c:v>
                </c:pt>
                <c:pt idx="44">
                  <c:v>57.459000000000003</c:v>
                </c:pt>
                <c:pt idx="45">
                  <c:v>57.265000000000001</c:v>
                </c:pt>
                <c:pt idx="46">
                  <c:v>57.122999999999998</c:v>
                </c:pt>
                <c:pt idx="47">
                  <c:v>57.015000000000001</c:v>
                </c:pt>
                <c:pt idx="48">
                  <c:v>56.96</c:v>
                </c:pt>
                <c:pt idx="49">
                  <c:v>56.96</c:v>
                </c:pt>
                <c:pt idx="50">
                  <c:v>56.819000000000003</c:v>
                </c:pt>
                <c:pt idx="51">
                  <c:v>56.573999999999998</c:v>
                </c:pt>
                <c:pt idx="52">
                  <c:v>56.143000000000001</c:v>
                </c:pt>
                <c:pt idx="53">
                  <c:v>55.174999999999997</c:v>
                </c:pt>
                <c:pt idx="54">
                  <c:v>52.966999999999999</c:v>
                </c:pt>
                <c:pt idx="55">
                  <c:v>50.564</c:v>
                </c:pt>
                <c:pt idx="56">
                  <c:v>50.125</c:v>
                </c:pt>
                <c:pt idx="57">
                  <c:v>49.957000000000001</c:v>
                </c:pt>
                <c:pt idx="58">
                  <c:v>49.914000000000001</c:v>
                </c:pt>
                <c:pt idx="59">
                  <c:v>49.848999999999997</c:v>
                </c:pt>
                <c:pt idx="60">
                  <c:v>49.826000000000001</c:v>
                </c:pt>
                <c:pt idx="61">
                  <c:v>49.656999999999996</c:v>
                </c:pt>
                <c:pt idx="62">
                  <c:v>49.481000000000002</c:v>
                </c:pt>
                <c:pt idx="63">
                  <c:v>49.377000000000002</c:v>
                </c:pt>
                <c:pt idx="64">
                  <c:v>48.886000000000003</c:v>
                </c:pt>
                <c:pt idx="65">
                  <c:v>47.9</c:v>
                </c:pt>
                <c:pt idx="66">
                  <c:v>45.402999999999999</c:v>
                </c:pt>
                <c:pt idx="67">
                  <c:v>43.521000000000001</c:v>
                </c:pt>
                <c:pt idx="68">
                  <c:v>42.835999999999999</c:v>
                </c:pt>
                <c:pt idx="69">
                  <c:v>42.703000000000003</c:v>
                </c:pt>
                <c:pt idx="70">
                  <c:v>42.676000000000002</c:v>
                </c:pt>
                <c:pt idx="71">
                  <c:v>42.648000000000003</c:v>
                </c:pt>
                <c:pt idx="72">
                  <c:v>42.561</c:v>
                </c:pt>
                <c:pt idx="73">
                  <c:v>42.530999999999999</c:v>
                </c:pt>
                <c:pt idx="74">
                  <c:v>42.372</c:v>
                </c:pt>
                <c:pt idx="75">
                  <c:v>42.082999999999998</c:v>
                </c:pt>
                <c:pt idx="76">
                  <c:v>41.374000000000002</c:v>
                </c:pt>
                <c:pt idx="77">
                  <c:v>40.369999999999997</c:v>
                </c:pt>
                <c:pt idx="78">
                  <c:v>39.005000000000003</c:v>
                </c:pt>
                <c:pt idx="79">
                  <c:v>36.917000000000002</c:v>
                </c:pt>
                <c:pt idx="80">
                  <c:v>36.588000000000001</c:v>
                </c:pt>
                <c:pt idx="81">
                  <c:v>36.488</c:v>
                </c:pt>
                <c:pt idx="82">
                  <c:v>36.454000000000001</c:v>
                </c:pt>
                <c:pt idx="83">
                  <c:v>36.454000000000001</c:v>
                </c:pt>
                <c:pt idx="84">
                  <c:v>36.454000000000001</c:v>
                </c:pt>
                <c:pt idx="85">
                  <c:v>36.377000000000002</c:v>
                </c:pt>
                <c:pt idx="86">
                  <c:v>36.298999999999999</c:v>
                </c:pt>
                <c:pt idx="87">
                  <c:v>36.140999999999998</c:v>
                </c:pt>
                <c:pt idx="88">
                  <c:v>35.548000000000002</c:v>
                </c:pt>
                <c:pt idx="89">
                  <c:v>34.872999999999998</c:v>
                </c:pt>
                <c:pt idx="90">
                  <c:v>33.6</c:v>
                </c:pt>
                <c:pt idx="91">
                  <c:v>32.075000000000003</c:v>
                </c:pt>
                <c:pt idx="92">
                  <c:v>31.710999999999999</c:v>
                </c:pt>
                <c:pt idx="93">
                  <c:v>31.670999999999999</c:v>
                </c:pt>
                <c:pt idx="94">
                  <c:v>31.670999999999999</c:v>
                </c:pt>
                <c:pt idx="95">
                  <c:v>31.670999999999999</c:v>
                </c:pt>
                <c:pt idx="96">
                  <c:v>31.626000000000001</c:v>
                </c:pt>
                <c:pt idx="97">
                  <c:v>31.626000000000001</c:v>
                </c:pt>
                <c:pt idx="98">
                  <c:v>31.530999999999999</c:v>
                </c:pt>
                <c:pt idx="99">
                  <c:v>31.288</c:v>
                </c:pt>
                <c:pt idx="100">
                  <c:v>30.995000000000001</c:v>
                </c:pt>
                <c:pt idx="101">
                  <c:v>30.358000000000001</c:v>
                </c:pt>
                <c:pt idx="102">
                  <c:v>29.036000000000001</c:v>
                </c:pt>
                <c:pt idx="103">
                  <c:v>27.759</c:v>
                </c:pt>
                <c:pt idx="104">
                  <c:v>27.462</c:v>
                </c:pt>
                <c:pt idx="105">
                  <c:v>27.260999999999999</c:v>
                </c:pt>
                <c:pt idx="106">
                  <c:v>27.21</c:v>
                </c:pt>
                <c:pt idx="107">
                  <c:v>27.106000000000002</c:v>
                </c:pt>
                <c:pt idx="108">
                  <c:v>27.106000000000002</c:v>
                </c:pt>
                <c:pt idx="109">
                  <c:v>27.048999999999999</c:v>
                </c:pt>
                <c:pt idx="110">
                  <c:v>26.99</c:v>
                </c:pt>
                <c:pt idx="111">
                  <c:v>26.692</c:v>
                </c:pt>
                <c:pt idx="112">
                  <c:v>26.451000000000001</c:v>
                </c:pt>
                <c:pt idx="113">
                  <c:v>25.606999999999999</c:v>
                </c:pt>
                <c:pt idx="114">
                  <c:v>24.158000000000001</c:v>
                </c:pt>
                <c:pt idx="115">
                  <c:v>23.187999999999999</c:v>
                </c:pt>
                <c:pt idx="116">
                  <c:v>23.006</c:v>
                </c:pt>
                <c:pt idx="117">
                  <c:v>22.943999999999999</c:v>
                </c:pt>
                <c:pt idx="118">
                  <c:v>22.943999999999999</c:v>
                </c:pt>
                <c:pt idx="119">
                  <c:v>22.943999999999999</c:v>
                </c:pt>
                <c:pt idx="120">
                  <c:v>22.943999999999999</c:v>
                </c:pt>
                <c:pt idx="121">
                  <c:v>22.943999999999999</c:v>
                </c:pt>
                <c:pt idx="122">
                  <c:v>22.802</c:v>
                </c:pt>
                <c:pt idx="123">
                  <c:v>22.440999999999999</c:v>
                </c:pt>
                <c:pt idx="124">
                  <c:v>22.295999999999999</c:v>
                </c:pt>
                <c:pt idx="125">
                  <c:v>21.861000000000001</c:v>
                </c:pt>
                <c:pt idx="126">
                  <c:v>21.352</c:v>
                </c:pt>
                <c:pt idx="127">
                  <c:v>20.620999999999999</c:v>
                </c:pt>
                <c:pt idx="128">
                  <c:v>20.474</c:v>
                </c:pt>
                <c:pt idx="129">
                  <c:v>20.474</c:v>
                </c:pt>
                <c:pt idx="130">
                  <c:v>20.474</c:v>
                </c:pt>
                <c:pt idx="131">
                  <c:v>20.391999999999999</c:v>
                </c:pt>
                <c:pt idx="132">
                  <c:v>20.391999999999999</c:v>
                </c:pt>
                <c:pt idx="133">
                  <c:v>20.391999999999999</c:v>
                </c:pt>
                <c:pt idx="134">
                  <c:v>20.295000000000002</c:v>
                </c:pt>
                <c:pt idx="135">
                  <c:v>20.196999999999999</c:v>
                </c:pt>
                <c:pt idx="136">
                  <c:v>20</c:v>
                </c:pt>
                <c:pt idx="137">
                  <c:v>19.504999999999999</c:v>
                </c:pt>
                <c:pt idx="138">
                  <c:v>18.218</c:v>
                </c:pt>
                <c:pt idx="139">
                  <c:v>17.920000000000002</c:v>
                </c:pt>
                <c:pt idx="140">
                  <c:v>17.920000000000002</c:v>
                </c:pt>
                <c:pt idx="141">
                  <c:v>17.920000000000002</c:v>
                </c:pt>
                <c:pt idx="142">
                  <c:v>17.809000000000001</c:v>
                </c:pt>
                <c:pt idx="143">
                  <c:v>17.809000000000001</c:v>
                </c:pt>
                <c:pt idx="144">
                  <c:v>17.809000000000001</c:v>
                </c:pt>
                <c:pt idx="145">
                  <c:v>17.809000000000001</c:v>
                </c:pt>
                <c:pt idx="146">
                  <c:v>17.809000000000001</c:v>
                </c:pt>
                <c:pt idx="147">
                  <c:v>17.809000000000001</c:v>
                </c:pt>
                <c:pt idx="148">
                  <c:v>17.678000000000001</c:v>
                </c:pt>
                <c:pt idx="149">
                  <c:v>17.154</c:v>
                </c:pt>
                <c:pt idx="150">
                  <c:v>16.5</c:v>
                </c:pt>
                <c:pt idx="151">
                  <c:v>15.84</c:v>
                </c:pt>
                <c:pt idx="152">
                  <c:v>15.576000000000001</c:v>
                </c:pt>
                <c:pt idx="153">
                  <c:v>15.576000000000001</c:v>
                </c:pt>
                <c:pt idx="154">
                  <c:v>15.576000000000001</c:v>
                </c:pt>
                <c:pt idx="155">
                  <c:v>15.576000000000001</c:v>
                </c:pt>
                <c:pt idx="156">
                  <c:v>15.576000000000001</c:v>
                </c:pt>
                <c:pt idx="157">
                  <c:v>15.576000000000001</c:v>
                </c:pt>
                <c:pt idx="158">
                  <c:v>15.576000000000001</c:v>
                </c:pt>
                <c:pt idx="159">
                  <c:v>15.576000000000001</c:v>
                </c:pt>
                <c:pt idx="160">
                  <c:v>15.576000000000001</c:v>
                </c:pt>
                <c:pt idx="161">
                  <c:v>14.913</c:v>
                </c:pt>
                <c:pt idx="162">
                  <c:v>14.243</c:v>
                </c:pt>
                <c:pt idx="163">
                  <c:v>13.74</c:v>
                </c:pt>
                <c:pt idx="164">
                  <c:v>13.74</c:v>
                </c:pt>
                <c:pt idx="165">
                  <c:v>13.74</c:v>
                </c:pt>
                <c:pt idx="166">
                  <c:v>13.74</c:v>
                </c:pt>
                <c:pt idx="167">
                  <c:v>13.74</c:v>
                </c:pt>
                <c:pt idx="168">
                  <c:v>13.74</c:v>
                </c:pt>
                <c:pt idx="169">
                  <c:v>13.74</c:v>
                </c:pt>
                <c:pt idx="170">
                  <c:v>13.74</c:v>
                </c:pt>
                <c:pt idx="171">
                  <c:v>13.74</c:v>
                </c:pt>
                <c:pt idx="172">
                  <c:v>13.74</c:v>
                </c:pt>
                <c:pt idx="173">
                  <c:v>13.538</c:v>
                </c:pt>
                <c:pt idx="174">
                  <c:v>13.134</c:v>
                </c:pt>
                <c:pt idx="175">
                  <c:v>12.72</c:v>
                </c:pt>
                <c:pt idx="176">
                  <c:v>12.72</c:v>
                </c:pt>
                <c:pt idx="177">
                  <c:v>12.72</c:v>
                </c:pt>
                <c:pt idx="178">
                  <c:v>12.72</c:v>
                </c:pt>
                <c:pt idx="179">
                  <c:v>12.72</c:v>
                </c:pt>
                <c:pt idx="180">
                  <c:v>12.72</c:v>
                </c:pt>
                <c:pt idx="181">
                  <c:v>12.72</c:v>
                </c:pt>
                <c:pt idx="182">
                  <c:v>12.72</c:v>
                </c:pt>
                <c:pt idx="183">
                  <c:v>12.47</c:v>
                </c:pt>
                <c:pt idx="184">
                  <c:v>12.221</c:v>
                </c:pt>
                <c:pt idx="185">
                  <c:v>12.221</c:v>
                </c:pt>
                <c:pt idx="186">
                  <c:v>11.965999999999999</c:v>
                </c:pt>
                <c:pt idx="187">
                  <c:v>11.965999999999999</c:v>
                </c:pt>
                <c:pt idx="188">
                  <c:v>11.965999999999999</c:v>
                </c:pt>
                <c:pt idx="189">
                  <c:v>11.965999999999999</c:v>
                </c:pt>
                <c:pt idx="190">
                  <c:v>11.965999999999999</c:v>
                </c:pt>
                <c:pt idx="191">
                  <c:v>11.965999999999999</c:v>
                </c:pt>
                <c:pt idx="192">
                  <c:v>11.712</c:v>
                </c:pt>
                <c:pt idx="193">
                  <c:v>11.712</c:v>
                </c:pt>
                <c:pt idx="194">
                  <c:v>11.712</c:v>
                </c:pt>
                <c:pt idx="195">
                  <c:v>11.411</c:v>
                </c:pt>
                <c:pt idx="196">
                  <c:v>11.111000000000001</c:v>
                </c:pt>
                <c:pt idx="197">
                  <c:v>10.510999999999999</c:v>
                </c:pt>
                <c:pt idx="198">
                  <c:v>10.210000000000001</c:v>
                </c:pt>
                <c:pt idx="199">
                  <c:v>9.61</c:v>
                </c:pt>
                <c:pt idx="200">
                  <c:v>9.61</c:v>
                </c:pt>
                <c:pt idx="201">
                  <c:v>9.61</c:v>
                </c:pt>
                <c:pt idx="202">
                  <c:v>9.61</c:v>
                </c:pt>
                <c:pt idx="203">
                  <c:v>9.61</c:v>
                </c:pt>
                <c:pt idx="204">
                  <c:v>9.61</c:v>
                </c:pt>
                <c:pt idx="205">
                  <c:v>9.61</c:v>
                </c:pt>
                <c:pt idx="206">
                  <c:v>9.61</c:v>
                </c:pt>
                <c:pt idx="207">
                  <c:v>9.61</c:v>
                </c:pt>
                <c:pt idx="208">
                  <c:v>9.61</c:v>
                </c:pt>
                <c:pt idx="209">
                  <c:v>9.61</c:v>
                </c:pt>
                <c:pt idx="210">
                  <c:v>9.2539999999999996</c:v>
                </c:pt>
                <c:pt idx="211">
                  <c:v>9.2539999999999996</c:v>
                </c:pt>
                <c:pt idx="212">
                  <c:v>8.8840000000000003</c:v>
                </c:pt>
                <c:pt idx="213">
                  <c:v>8.8840000000000003</c:v>
                </c:pt>
                <c:pt idx="214">
                  <c:v>8.8840000000000003</c:v>
                </c:pt>
                <c:pt idx="215">
                  <c:v>8.8840000000000003</c:v>
                </c:pt>
                <c:pt idx="216">
                  <c:v>8.8840000000000003</c:v>
                </c:pt>
                <c:pt idx="217">
                  <c:v>8.8840000000000003</c:v>
                </c:pt>
                <c:pt idx="218">
                  <c:v>8.8840000000000003</c:v>
                </c:pt>
                <c:pt idx="219">
                  <c:v>8.8840000000000003</c:v>
                </c:pt>
                <c:pt idx="220">
                  <c:v>8.8840000000000003</c:v>
                </c:pt>
                <c:pt idx="221">
                  <c:v>8.8840000000000003</c:v>
                </c:pt>
                <c:pt idx="222">
                  <c:v>8.8840000000000003</c:v>
                </c:pt>
                <c:pt idx="223">
                  <c:v>8.39</c:v>
                </c:pt>
                <c:pt idx="224">
                  <c:v>8.39</c:v>
                </c:pt>
                <c:pt idx="225">
                  <c:v>8.39</c:v>
                </c:pt>
                <c:pt idx="226">
                  <c:v>8.39</c:v>
                </c:pt>
                <c:pt idx="227">
                  <c:v>8.39</c:v>
                </c:pt>
                <c:pt idx="228">
                  <c:v>8.39</c:v>
                </c:pt>
                <c:pt idx="229">
                  <c:v>8.39</c:v>
                </c:pt>
                <c:pt idx="230">
                  <c:v>8.39</c:v>
                </c:pt>
                <c:pt idx="231">
                  <c:v>8.39</c:v>
                </c:pt>
                <c:pt idx="232">
                  <c:v>8.39</c:v>
                </c:pt>
                <c:pt idx="233">
                  <c:v>8.39</c:v>
                </c:pt>
                <c:pt idx="234">
                  <c:v>8.39</c:v>
                </c:pt>
                <c:pt idx="235">
                  <c:v>7.6269999999999998</c:v>
                </c:pt>
                <c:pt idx="236">
                  <c:v>7.6269999999999998</c:v>
                </c:pt>
                <c:pt idx="237">
                  <c:v>7.6269999999999998</c:v>
                </c:pt>
              </c:numCache>
            </c:numRef>
          </c:yVal>
          <c:smooth val="0"/>
        </c:ser>
        <c:ser>
          <c:idx val="1"/>
          <c:order val="1"/>
          <c:tx>
            <c:strRef>
              <c:f>Sheet1!$C$1</c:f>
              <c:strCache>
                <c:ptCount val="1"/>
                <c:pt idx="0">
                  <c:v>Induction (N=10,061)</c:v>
                </c:pt>
              </c:strCache>
            </c:strRef>
          </c:tx>
          <c:spPr>
            <a:ln w="41275">
              <a:solidFill>
                <a:srgbClr val="FFFF00"/>
              </a:solidFill>
            </a:ln>
          </c:spPr>
          <c:marker>
            <c:symbol val="none"/>
          </c:marker>
          <c:xVal>
            <c:numRef>
              <c:f>Sheet1!$A$2:$A$239</c:f>
              <c:numCache>
                <c:formatCode>General</c:formatCode>
                <c:ptCount val="238"/>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numCache>
            </c:numRef>
          </c:xVal>
          <c:yVal>
            <c:numRef>
              <c:f>Sheet1!$C$2:$C$239</c:f>
              <c:numCache>
                <c:formatCode>General</c:formatCode>
                <c:ptCount val="238"/>
                <c:pt idx="0">
                  <c:v>100</c:v>
                </c:pt>
                <c:pt idx="1">
                  <c:v>100</c:v>
                </c:pt>
                <c:pt idx="2">
                  <c:v>100</c:v>
                </c:pt>
                <c:pt idx="3">
                  <c:v>99.99</c:v>
                </c:pt>
                <c:pt idx="4">
                  <c:v>99.95</c:v>
                </c:pt>
                <c:pt idx="5">
                  <c:v>99.691999999999993</c:v>
                </c:pt>
                <c:pt idx="6">
                  <c:v>96.58</c:v>
                </c:pt>
                <c:pt idx="7">
                  <c:v>92.591999999999999</c:v>
                </c:pt>
                <c:pt idx="8">
                  <c:v>92.084000000000003</c:v>
                </c:pt>
                <c:pt idx="9">
                  <c:v>91.995000000000005</c:v>
                </c:pt>
                <c:pt idx="10">
                  <c:v>91.965000000000003</c:v>
                </c:pt>
                <c:pt idx="11">
                  <c:v>91.944999999999993</c:v>
                </c:pt>
                <c:pt idx="12">
                  <c:v>91.935000000000002</c:v>
                </c:pt>
                <c:pt idx="13">
                  <c:v>91.858999999999995</c:v>
                </c:pt>
                <c:pt idx="14">
                  <c:v>91.790999999999997</c:v>
                </c:pt>
                <c:pt idx="15">
                  <c:v>91.62</c:v>
                </c:pt>
                <c:pt idx="16">
                  <c:v>91.081000000000003</c:v>
                </c:pt>
                <c:pt idx="17">
                  <c:v>89.772000000000006</c:v>
                </c:pt>
                <c:pt idx="18">
                  <c:v>85.206999999999994</c:v>
                </c:pt>
                <c:pt idx="19">
                  <c:v>81.352999999999994</c:v>
                </c:pt>
                <c:pt idx="20">
                  <c:v>80.48</c:v>
                </c:pt>
                <c:pt idx="21">
                  <c:v>80.209999999999994</c:v>
                </c:pt>
                <c:pt idx="22">
                  <c:v>80.055999999999997</c:v>
                </c:pt>
                <c:pt idx="23">
                  <c:v>79.935000000000002</c:v>
                </c:pt>
                <c:pt idx="24">
                  <c:v>79.91</c:v>
                </c:pt>
                <c:pt idx="25">
                  <c:v>79.841999999999999</c:v>
                </c:pt>
                <c:pt idx="26">
                  <c:v>79.656000000000006</c:v>
                </c:pt>
                <c:pt idx="27">
                  <c:v>79.44</c:v>
                </c:pt>
                <c:pt idx="28">
                  <c:v>78.805000000000007</c:v>
                </c:pt>
                <c:pt idx="29">
                  <c:v>76.819999999999993</c:v>
                </c:pt>
                <c:pt idx="30">
                  <c:v>72.989000000000004</c:v>
                </c:pt>
                <c:pt idx="31">
                  <c:v>69.89</c:v>
                </c:pt>
                <c:pt idx="32">
                  <c:v>69.215999999999994</c:v>
                </c:pt>
                <c:pt idx="33">
                  <c:v>68.98</c:v>
                </c:pt>
                <c:pt idx="34">
                  <c:v>68.906000000000006</c:v>
                </c:pt>
                <c:pt idx="35">
                  <c:v>68.891000000000005</c:v>
                </c:pt>
                <c:pt idx="36">
                  <c:v>68.858999999999995</c:v>
                </c:pt>
                <c:pt idx="37">
                  <c:v>68.706999999999994</c:v>
                </c:pt>
                <c:pt idx="38">
                  <c:v>68.600999999999999</c:v>
                </c:pt>
                <c:pt idx="39">
                  <c:v>68.212999999999994</c:v>
                </c:pt>
                <c:pt idx="40">
                  <c:v>67.507000000000005</c:v>
                </c:pt>
                <c:pt idx="41">
                  <c:v>66.037000000000006</c:v>
                </c:pt>
                <c:pt idx="42">
                  <c:v>62.81</c:v>
                </c:pt>
                <c:pt idx="43">
                  <c:v>60.194000000000003</c:v>
                </c:pt>
                <c:pt idx="44">
                  <c:v>59.601999999999997</c:v>
                </c:pt>
                <c:pt idx="45">
                  <c:v>59.457000000000001</c:v>
                </c:pt>
                <c:pt idx="46">
                  <c:v>59.384</c:v>
                </c:pt>
                <c:pt idx="47">
                  <c:v>59.365000000000002</c:v>
                </c:pt>
                <c:pt idx="48">
                  <c:v>59.286999999999999</c:v>
                </c:pt>
                <c:pt idx="49">
                  <c:v>59.183</c:v>
                </c:pt>
                <c:pt idx="50">
                  <c:v>58.988999999999997</c:v>
                </c:pt>
                <c:pt idx="51">
                  <c:v>58.640999999999998</c:v>
                </c:pt>
                <c:pt idx="52">
                  <c:v>57.787999999999997</c:v>
                </c:pt>
                <c:pt idx="53">
                  <c:v>56.231999999999999</c:v>
                </c:pt>
                <c:pt idx="54">
                  <c:v>53.704000000000001</c:v>
                </c:pt>
                <c:pt idx="55">
                  <c:v>51.829000000000001</c:v>
                </c:pt>
                <c:pt idx="56">
                  <c:v>51.43</c:v>
                </c:pt>
                <c:pt idx="57">
                  <c:v>51.228000000000002</c:v>
                </c:pt>
                <c:pt idx="58">
                  <c:v>51.16</c:v>
                </c:pt>
                <c:pt idx="59">
                  <c:v>51.136000000000003</c:v>
                </c:pt>
                <c:pt idx="60">
                  <c:v>51.113</c:v>
                </c:pt>
                <c:pt idx="61">
                  <c:v>51.085999999999999</c:v>
                </c:pt>
                <c:pt idx="62">
                  <c:v>50.978999999999999</c:v>
                </c:pt>
                <c:pt idx="63">
                  <c:v>50.707999999999998</c:v>
                </c:pt>
                <c:pt idx="64">
                  <c:v>50.057000000000002</c:v>
                </c:pt>
                <c:pt idx="65">
                  <c:v>48.667999999999999</c:v>
                </c:pt>
                <c:pt idx="66">
                  <c:v>46.045999999999999</c:v>
                </c:pt>
                <c:pt idx="67">
                  <c:v>44.512999999999998</c:v>
                </c:pt>
                <c:pt idx="68">
                  <c:v>44.265000000000001</c:v>
                </c:pt>
                <c:pt idx="69">
                  <c:v>44.207999999999998</c:v>
                </c:pt>
                <c:pt idx="70">
                  <c:v>44.124000000000002</c:v>
                </c:pt>
                <c:pt idx="71">
                  <c:v>44.094999999999999</c:v>
                </c:pt>
                <c:pt idx="72">
                  <c:v>44.064999999999998</c:v>
                </c:pt>
                <c:pt idx="73">
                  <c:v>44.064999999999998</c:v>
                </c:pt>
                <c:pt idx="74">
                  <c:v>43.930999999999997</c:v>
                </c:pt>
                <c:pt idx="75">
                  <c:v>43.628</c:v>
                </c:pt>
                <c:pt idx="76">
                  <c:v>42.984999999999999</c:v>
                </c:pt>
                <c:pt idx="77">
                  <c:v>41.728999999999999</c:v>
                </c:pt>
                <c:pt idx="78">
                  <c:v>39.689</c:v>
                </c:pt>
                <c:pt idx="79">
                  <c:v>38.186999999999998</c:v>
                </c:pt>
                <c:pt idx="80">
                  <c:v>37.875999999999998</c:v>
                </c:pt>
                <c:pt idx="81">
                  <c:v>37.597000000000001</c:v>
                </c:pt>
                <c:pt idx="82">
                  <c:v>37.597000000000001</c:v>
                </c:pt>
                <c:pt idx="83">
                  <c:v>37.597000000000001</c:v>
                </c:pt>
                <c:pt idx="84">
                  <c:v>37.558999999999997</c:v>
                </c:pt>
                <c:pt idx="85">
                  <c:v>37.475000000000001</c:v>
                </c:pt>
                <c:pt idx="86">
                  <c:v>37.432000000000002</c:v>
                </c:pt>
                <c:pt idx="87">
                  <c:v>37.173000000000002</c:v>
                </c:pt>
                <c:pt idx="88">
                  <c:v>36.652000000000001</c:v>
                </c:pt>
                <c:pt idx="89">
                  <c:v>35.520000000000003</c:v>
                </c:pt>
                <c:pt idx="90">
                  <c:v>33.426000000000002</c:v>
                </c:pt>
                <c:pt idx="91">
                  <c:v>32.680999999999997</c:v>
                </c:pt>
                <c:pt idx="92">
                  <c:v>32.503999999999998</c:v>
                </c:pt>
                <c:pt idx="93">
                  <c:v>32.459000000000003</c:v>
                </c:pt>
                <c:pt idx="94">
                  <c:v>32.368000000000002</c:v>
                </c:pt>
                <c:pt idx="95">
                  <c:v>32.274000000000001</c:v>
                </c:pt>
                <c:pt idx="96">
                  <c:v>32.274000000000001</c:v>
                </c:pt>
                <c:pt idx="97">
                  <c:v>32.274000000000001</c:v>
                </c:pt>
                <c:pt idx="98">
                  <c:v>32.161999999999999</c:v>
                </c:pt>
                <c:pt idx="99">
                  <c:v>31.709</c:v>
                </c:pt>
                <c:pt idx="100">
                  <c:v>31.481999999999999</c:v>
                </c:pt>
                <c:pt idx="101">
                  <c:v>30.513999999999999</c:v>
                </c:pt>
                <c:pt idx="102">
                  <c:v>28.911000000000001</c:v>
                </c:pt>
                <c:pt idx="103">
                  <c:v>28.219000000000001</c:v>
                </c:pt>
                <c:pt idx="104">
                  <c:v>27.754000000000001</c:v>
                </c:pt>
                <c:pt idx="105">
                  <c:v>27.635999999999999</c:v>
                </c:pt>
                <c:pt idx="106">
                  <c:v>27.635999999999999</c:v>
                </c:pt>
                <c:pt idx="107">
                  <c:v>27.576000000000001</c:v>
                </c:pt>
                <c:pt idx="108">
                  <c:v>27.512</c:v>
                </c:pt>
                <c:pt idx="109">
                  <c:v>27.373999999999999</c:v>
                </c:pt>
                <c:pt idx="110">
                  <c:v>27.303000000000001</c:v>
                </c:pt>
                <c:pt idx="111">
                  <c:v>27.155999999999999</c:v>
                </c:pt>
                <c:pt idx="112">
                  <c:v>26.494</c:v>
                </c:pt>
                <c:pt idx="113">
                  <c:v>25.904</c:v>
                </c:pt>
                <c:pt idx="114">
                  <c:v>24.797000000000001</c:v>
                </c:pt>
                <c:pt idx="115">
                  <c:v>24.206</c:v>
                </c:pt>
                <c:pt idx="116">
                  <c:v>23.983000000000001</c:v>
                </c:pt>
                <c:pt idx="117">
                  <c:v>23.908000000000001</c:v>
                </c:pt>
                <c:pt idx="118">
                  <c:v>23.832000000000001</c:v>
                </c:pt>
                <c:pt idx="119">
                  <c:v>23.832000000000001</c:v>
                </c:pt>
                <c:pt idx="120">
                  <c:v>23.672999999999998</c:v>
                </c:pt>
                <c:pt idx="121">
                  <c:v>23.672999999999998</c:v>
                </c:pt>
                <c:pt idx="122">
                  <c:v>23.58</c:v>
                </c:pt>
                <c:pt idx="123">
                  <c:v>23.393000000000001</c:v>
                </c:pt>
                <c:pt idx="124">
                  <c:v>23.298999999999999</c:v>
                </c:pt>
                <c:pt idx="125">
                  <c:v>22.827000000000002</c:v>
                </c:pt>
                <c:pt idx="126">
                  <c:v>21.878</c:v>
                </c:pt>
                <c:pt idx="127">
                  <c:v>21.117000000000001</c:v>
                </c:pt>
                <c:pt idx="128">
                  <c:v>21.117000000000001</c:v>
                </c:pt>
                <c:pt idx="129">
                  <c:v>21.117000000000001</c:v>
                </c:pt>
                <c:pt idx="130">
                  <c:v>21.117000000000001</c:v>
                </c:pt>
                <c:pt idx="131">
                  <c:v>21.117000000000001</c:v>
                </c:pt>
                <c:pt idx="132">
                  <c:v>21.117000000000001</c:v>
                </c:pt>
                <c:pt idx="133">
                  <c:v>21.007999999999999</c:v>
                </c:pt>
                <c:pt idx="134">
                  <c:v>21.007999999999999</c:v>
                </c:pt>
                <c:pt idx="135">
                  <c:v>20.661000000000001</c:v>
                </c:pt>
                <c:pt idx="136">
                  <c:v>20.427</c:v>
                </c:pt>
                <c:pt idx="137">
                  <c:v>20.427</c:v>
                </c:pt>
                <c:pt idx="138">
                  <c:v>19.253</c:v>
                </c:pt>
                <c:pt idx="139">
                  <c:v>18.544</c:v>
                </c:pt>
                <c:pt idx="140">
                  <c:v>18.544</c:v>
                </c:pt>
                <c:pt idx="141">
                  <c:v>18.544</c:v>
                </c:pt>
                <c:pt idx="142">
                  <c:v>18.544</c:v>
                </c:pt>
                <c:pt idx="143">
                  <c:v>18.544</c:v>
                </c:pt>
                <c:pt idx="144">
                  <c:v>18.544</c:v>
                </c:pt>
                <c:pt idx="145">
                  <c:v>18.544</c:v>
                </c:pt>
                <c:pt idx="146">
                  <c:v>18.544</c:v>
                </c:pt>
                <c:pt idx="147">
                  <c:v>18.544</c:v>
                </c:pt>
                <c:pt idx="148">
                  <c:v>18.373999999999999</c:v>
                </c:pt>
                <c:pt idx="149">
                  <c:v>18.202000000000002</c:v>
                </c:pt>
                <c:pt idx="150">
                  <c:v>17.855</c:v>
                </c:pt>
                <c:pt idx="151">
                  <c:v>17.335000000000001</c:v>
                </c:pt>
                <c:pt idx="152">
                  <c:v>17.335000000000001</c:v>
                </c:pt>
                <c:pt idx="153">
                  <c:v>17.335000000000001</c:v>
                </c:pt>
                <c:pt idx="154">
                  <c:v>17.149000000000001</c:v>
                </c:pt>
                <c:pt idx="155">
                  <c:v>17.149000000000001</c:v>
                </c:pt>
                <c:pt idx="156">
                  <c:v>17.149000000000001</c:v>
                </c:pt>
                <c:pt idx="157">
                  <c:v>17.149000000000001</c:v>
                </c:pt>
                <c:pt idx="158">
                  <c:v>17.149000000000001</c:v>
                </c:pt>
                <c:pt idx="159">
                  <c:v>16.914000000000001</c:v>
                </c:pt>
                <c:pt idx="160">
                  <c:v>16.678999999999998</c:v>
                </c:pt>
                <c:pt idx="161">
                  <c:v>16.443999999999999</c:v>
                </c:pt>
                <c:pt idx="162">
                  <c:v>16.209</c:v>
                </c:pt>
                <c:pt idx="163">
                  <c:v>15.971</c:v>
                </c:pt>
                <c:pt idx="164">
                  <c:v>15.971</c:v>
                </c:pt>
                <c:pt idx="165">
                  <c:v>15.48</c:v>
                </c:pt>
                <c:pt idx="166">
                  <c:v>15.48</c:v>
                </c:pt>
                <c:pt idx="167">
                  <c:v>15.48</c:v>
                </c:pt>
                <c:pt idx="168">
                  <c:v>15.48</c:v>
                </c:pt>
                <c:pt idx="169">
                  <c:v>15.48</c:v>
                </c:pt>
                <c:pt idx="170">
                  <c:v>15.48</c:v>
                </c:pt>
                <c:pt idx="171">
                  <c:v>15.48</c:v>
                </c:pt>
                <c:pt idx="172">
                  <c:v>15.48</c:v>
                </c:pt>
                <c:pt idx="173">
                  <c:v>15.15</c:v>
                </c:pt>
                <c:pt idx="174">
                  <c:v>14.492000000000001</c:v>
                </c:pt>
                <c:pt idx="175">
                  <c:v>14.492000000000001</c:v>
                </c:pt>
                <c:pt idx="176">
                  <c:v>14.492000000000001</c:v>
                </c:pt>
                <c:pt idx="177">
                  <c:v>14.492000000000001</c:v>
                </c:pt>
                <c:pt idx="178">
                  <c:v>14.492000000000001</c:v>
                </c:pt>
                <c:pt idx="179">
                  <c:v>14.492000000000001</c:v>
                </c:pt>
                <c:pt idx="180">
                  <c:v>14.492000000000001</c:v>
                </c:pt>
                <c:pt idx="181">
                  <c:v>14.492000000000001</c:v>
                </c:pt>
                <c:pt idx="182">
                  <c:v>14.492000000000001</c:v>
                </c:pt>
                <c:pt idx="183">
                  <c:v>14.492000000000001</c:v>
                </c:pt>
                <c:pt idx="184">
                  <c:v>14.492000000000001</c:v>
                </c:pt>
                <c:pt idx="185">
                  <c:v>14.492000000000001</c:v>
                </c:pt>
                <c:pt idx="186">
                  <c:v>13.912000000000001</c:v>
                </c:pt>
                <c:pt idx="187">
                  <c:v>12.753</c:v>
                </c:pt>
                <c:pt idx="188">
                  <c:v>12.753</c:v>
                </c:pt>
                <c:pt idx="189">
                  <c:v>12.753</c:v>
                </c:pt>
                <c:pt idx="190">
                  <c:v>12.753</c:v>
                </c:pt>
                <c:pt idx="191">
                  <c:v>12.753</c:v>
                </c:pt>
                <c:pt idx="192">
                  <c:v>12.753</c:v>
                </c:pt>
                <c:pt idx="193">
                  <c:v>12.753</c:v>
                </c:pt>
                <c:pt idx="194">
                  <c:v>12.753</c:v>
                </c:pt>
                <c:pt idx="195">
                  <c:v>12.753</c:v>
                </c:pt>
                <c:pt idx="196">
                  <c:v>12.753</c:v>
                </c:pt>
                <c:pt idx="197">
                  <c:v>12.753</c:v>
                </c:pt>
                <c:pt idx="198">
                  <c:v>11.901999999999999</c:v>
                </c:pt>
                <c:pt idx="199">
                  <c:v>10.202</c:v>
                </c:pt>
                <c:pt idx="200">
                  <c:v>10.202</c:v>
                </c:pt>
                <c:pt idx="201">
                  <c:v>10.202</c:v>
                </c:pt>
                <c:pt idx="202">
                  <c:v>10.202</c:v>
                </c:pt>
                <c:pt idx="203">
                  <c:v>10.202</c:v>
                </c:pt>
                <c:pt idx="204">
                  <c:v>10.202</c:v>
                </c:pt>
                <c:pt idx="205">
                  <c:v>10.202</c:v>
                </c:pt>
                <c:pt idx="206">
                  <c:v>10.202</c:v>
                </c:pt>
                <c:pt idx="207">
                  <c:v>#N/A</c:v>
                </c:pt>
                <c:pt idx="208">
                  <c:v>#N/A</c:v>
                </c:pt>
                <c:pt idx="209">
                  <c:v>#N/A</c:v>
                </c:pt>
                <c:pt idx="210">
                  <c:v>#N/A</c:v>
                </c:pt>
                <c:pt idx="211">
                  <c:v>#N/A</c:v>
                </c:pt>
                <c:pt idx="212">
                  <c:v>#N/A</c:v>
                </c:pt>
                <c:pt idx="213">
                  <c:v>#N/A</c:v>
                </c:pt>
                <c:pt idx="214">
                  <c:v>#N/A</c:v>
                </c:pt>
                <c:pt idx="215">
                  <c:v>#N/A</c:v>
                </c:pt>
                <c:pt idx="216">
                  <c:v>#N/A</c:v>
                </c:pt>
                <c:pt idx="217">
                  <c:v>#N/A</c:v>
                </c:pt>
                <c:pt idx="218">
                  <c:v>#N/A</c:v>
                </c:pt>
                <c:pt idx="219">
                  <c:v>#N/A</c:v>
                </c:pt>
                <c:pt idx="220">
                  <c:v>#N/A</c:v>
                </c:pt>
                <c:pt idx="221">
                  <c:v>#N/A</c:v>
                </c:pt>
                <c:pt idx="222">
                  <c:v>#N/A</c:v>
                </c:pt>
                <c:pt idx="223">
                  <c:v>#N/A</c:v>
                </c:pt>
                <c:pt idx="224">
                  <c:v>#N/A</c:v>
                </c:pt>
                <c:pt idx="225">
                  <c:v>#N/A</c:v>
                </c:pt>
                <c:pt idx="226">
                  <c:v>#N/A</c:v>
                </c:pt>
                <c:pt idx="227">
                  <c:v>#N/A</c:v>
                </c:pt>
                <c:pt idx="228">
                  <c:v>#N/A</c:v>
                </c:pt>
                <c:pt idx="229">
                  <c:v>#N/A</c:v>
                </c:pt>
                <c:pt idx="230">
                  <c:v>#N/A</c:v>
                </c:pt>
                <c:pt idx="231">
                  <c:v>#N/A</c:v>
                </c:pt>
                <c:pt idx="232">
                  <c:v>#N/A</c:v>
                </c:pt>
                <c:pt idx="233">
                  <c:v>#N/A</c:v>
                </c:pt>
                <c:pt idx="234">
                  <c:v>#N/A</c:v>
                </c:pt>
                <c:pt idx="235">
                  <c:v>#N/A</c:v>
                </c:pt>
                <c:pt idx="236">
                  <c:v>#N/A</c:v>
                </c:pt>
                <c:pt idx="237">
                  <c:v>#N/A</c:v>
                </c:pt>
              </c:numCache>
            </c:numRef>
          </c:yVal>
          <c:smooth val="0"/>
        </c:ser>
        <c:dLbls>
          <c:showLegendKey val="0"/>
          <c:showVal val="0"/>
          <c:showCatName val="0"/>
          <c:showSerName val="0"/>
          <c:showPercent val="0"/>
          <c:showBubbleSize val="0"/>
        </c:dLbls>
        <c:axId val="526220096"/>
        <c:axId val="526218920"/>
      </c:scatterChart>
      <c:valAx>
        <c:axId val="526220096"/>
        <c:scaling>
          <c:orientation val="minMax"/>
          <c:max val="17"/>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526218920"/>
        <c:crosses val="autoZero"/>
        <c:crossBetween val="midCat"/>
        <c:majorUnit val="1"/>
      </c:valAx>
      <c:valAx>
        <c:axId val="526218920"/>
        <c:scaling>
          <c:orientation val="minMax"/>
          <c:max val="100"/>
          <c:min val="0"/>
        </c:scaling>
        <c:delete val="0"/>
        <c:axPos val="l"/>
        <c:majorGridlines>
          <c:spPr>
            <a:ln>
              <a:prstDash val="sysDash"/>
            </a:ln>
          </c:spPr>
        </c:majorGridlines>
        <c:title>
          <c:tx>
            <c:rich>
              <a:bodyPr rot="-5400000" vert="horz"/>
              <a:lstStyle/>
              <a:p>
                <a:pPr>
                  <a:defRPr sz="1700"/>
                </a:pPr>
                <a:r>
                  <a:rPr lang="sv-SE" sz="1700" b="1" i="0" baseline="0" dirty="0" smtClean="0">
                    <a:solidFill>
                      <a:schemeClr val="tx1"/>
                    </a:solidFill>
                  </a:rPr>
                  <a:t>Freedom from Bronchiolitis Obliterans Syndrome</a:t>
                </a:r>
                <a:r>
                  <a:rPr lang="en-US" sz="1700" b="1" i="0" baseline="0" dirty="0" smtClean="0">
                    <a:solidFill>
                      <a:schemeClr val="tx1"/>
                    </a:solidFill>
                  </a:rPr>
                  <a:t>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526220096"/>
        <c:crosses val="autoZero"/>
        <c:crossBetween val="midCat"/>
        <c:majorUnit val="25"/>
      </c:valAx>
      <c:spPr>
        <a:solidFill>
          <a:schemeClr val="bg2"/>
        </a:solidFill>
        <a:ln>
          <a:solidFill>
            <a:schemeClr val="tx1"/>
          </a:solidFill>
        </a:ln>
      </c:spPr>
    </c:plotArea>
    <c:legend>
      <c:legendPos val="r"/>
      <c:legendEntry>
        <c:idx val="0"/>
        <c:txPr>
          <a:bodyPr/>
          <a:lstStyle/>
          <a:p>
            <a:pPr>
              <a:defRPr sz="1400" b="1"/>
            </a:pPr>
            <a:endParaRPr lang="en-US"/>
          </a:p>
        </c:txPr>
      </c:legendEntry>
      <c:layout>
        <c:manualLayout>
          <c:xMode val="edge"/>
          <c:yMode val="edge"/>
          <c:x val="0.65252944045711103"/>
          <c:y val="6.488337143340954E-2"/>
          <c:w val="0.30210914454277288"/>
          <c:h val="0.16120226907120477"/>
        </c:manualLayout>
      </c:layout>
      <c:overlay val="0"/>
      <c:spPr>
        <a:solidFill>
          <a:srgbClr val="000000"/>
        </a:solidFill>
        <a:ln>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603"/>
          <c:h val="0.77074260114040605"/>
        </c:manualLayout>
      </c:layout>
      <c:scatterChart>
        <c:scatterStyle val="lineMarker"/>
        <c:varyColors val="0"/>
        <c:ser>
          <c:idx val="0"/>
          <c:order val="0"/>
          <c:tx>
            <c:strRef>
              <c:f>Sheet1!$B$1</c:f>
              <c:strCache>
                <c:ptCount val="1"/>
                <c:pt idx="0">
                  <c:v>D(-)/R(-) (N=3,574)</c:v>
                </c:pt>
              </c:strCache>
            </c:strRef>
          </c:tx>
          <c:spPr>
            <a:ln w="41275">
              <a:solidFill>
                <a:srgbClr val="00FFFF"/>
              </a:solidFill>
            </a:ln>
          </c:spPr>
          <c:marker>
            <c:symbol val="none"/>
          </c:marker>
          <c:xVal>
            <c:numRef>
              <c:f>Sheet1!$A$2:$A$182</c:f>
              <c:numCache>
                <c:formatCode>General</c:formatCode>
                <c:ptCount val="18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numCache>
            </c:numRef>
          </c:xVal>
          <c:yVal>
            <c:numRef>
              <c:f>Sheet1!$B$2:$B$182</c:f>
              <c:numCache>
                <c:formatCode>General</c:formatCode>
                <c:ptCount val="181"/>
                <c:pt idx="0">
                  <c:v>100</c:v>
                </c:pt>
                <c:pt idx="1">
                  <c:v>100</c:v>
                </c:pt>
                <c:pt idx="2">
                  <c:v>99.944000000000003</c:v>
                </c:pt>
                <c:pt idx="3">
                  <c:v>99.804000000000002</c:v>
                </c:pt>
                <c:pt idx="4">
                  <c:v>99.524000000000001</c:v>
                </c:pt>
                <c:pt idx="5">
                  <c:v>99.099000000000004</c:v>
                </c:pt>
                <c:pt idx="6">
                  <c:v>95.763000000000005</c:v>
                </c:pt>
                <c:pt idx="7">
                  <c:v>91.558000000000007</c:v>
                </c:pt>
                <c:pt idx="8">
                  <c:v>91.183999999999997</c:v>
                </c:pt>
                <c:pt idx="9">
                  <c:v>91.067999999999998</c:v>
                </c:pt>
                <c:pt idx="10">
                  <c:v>91.067999999999998</c:v>
                </c:pt>
                <c:pt idx="11">
                  <c:v>91.037999999999997</c:v>
                </c:pt>
                <c:pt idx="12">
                  <c:v>90.977999999999994</c:v>
                </c:pt>
                <c:pt idx="13">
                  <c:v>90.912999999999997</c:v>
                </c:pt>
                <c:pt idx="14">
                  <c:v>90.912999999999997</c:v>
                </c:pt>
                <c:pt idx="15">
                  <c:v>90.811000000000007</c:v>
                </c:pt>
                <c:pt idx="16">
                  <c:v>90.23</c:v>
                </c:pt>
                <c:pt idx="17">
                  <c:v>89.165999999999997</c:v>
                </c:pt>
                <c:pt idx="18">
                  <c:v>84.281999999999996</c:v>
                </c:pt>
                <c:pt idx="19">
                  <c:v>79.590999999999994</c:v>
                </c:pt>
                <c:pt idx="20">
                  <c:v>78.722999999999999</c:v>
                </c:pt>
                <c:pt idx="21">
                  <c:v>78.337999999999994</c:v>
                </c:pt>
                <c:pt idx="22">
                  <c:v>78.302999999999997</c:v>
                </c:pt>
                <c:pt idx="23">
                  <c:v>78.230999999999995</c:v>
                </c:pt>
                <c:pt idx="24">
                  <c:v>78.194000000000003</c:v>
                </c:pt>
                <c:pt idx="25">
                  <c:v>78.075000000000003</c:v>
                </c:pt>
                <c:pt idx="26">
                  <c:v>77.992000000000004</c:v>
                </c:pt>
                <c:pt idx="27">
                  <c:v>77.781000000000006</c:v>
                </c:pt>
                <c:pt idx="28">
                  <c:v>77.063000000000002</c:v>
                </c:pt>
                <c:pt idx="29">
                  <c:v>75.114000000000004</c:v>
                </c:pt>
                <c:pt idx="30">
                  <c:v>71.637</c:v>
                </c:pt>
                <c:pt idx="31">
                  <c:v>68.875</c:v>
                </c:pt>
                <c:pt idx="32">
                  <c:v>68.102999999999994</c:v>
                </c:pt>
                <c:pt idx="33">
                  <c:v>67.801000000000002</c:v>
                </c:pt>
                <c:pt idx="34">
                  <c:v>67.671000000000006</c:v>
                </c:pt>
                <c:pt idx="35">
                  <c:v>67.671000000000006</c:v>
                </c:pt>
                <c:pt idx="36">
                  <c:v>67.578999999999994</c:v>
                </c:pt>
                <c:pt idx="37">
                  <c:v>67.436000000000007</c:v>
                </c:pt>
                <c:pt idx="38">
                  <c:v>67.385000000000005</c:v>
                </c:pt>
                <c:pt idx="39">
                  <c:v>66.878</c:v>
                </c:pt>
                <c:pt idx="40">
                  <c:v>66.316000000000003</c:v>
                </c:pt>
                <c:pt idx="41">
                  <c:v>64.882999999999996</c:v>
                </c:pt>
                <c:pt idx="42">
                  <c:v>62.116</c:v>
                </c:pt>
                <c:pt idx="43">
                  <c:v>59.384</c:v>
                </c:pt>
                <c:pt idx="44">
                  <c:v>58.555</c:v>
                </c:pt>
                <c:pt idx="45">
                  <c:v>58.503</c:v>
                </c:pt>
                <c:pt idx="46">
                  <c:v>58.344999999999999</c:v>
                </c:pt>
                <c:pt idx="47">
                  <c:v>58.344999999999999</c:v>
                </c:pt>
                <c:pt idx="48">
                  <c:v>58.18</c:v>
                </c:pt>
                <c:pt idx="49">
                  <c:v>58.18</c:v>
                </c:pt>
                <c:pt idx="50">
                  <c:v>57.938000000000002</c:v>
                </c:pt>
                <c:pt idx="51">
                  <c:v>57.384999999999998</c:v>
                </c:pt>
                <c:pt idx="52">
                  <c:v>56.704999999999998</c:v>
                </c:pt>
                <c:pt idx="53">
                  <c:v>55.713999999999999</c:v>
                </c:pt>
                <c:pt idx="54">
                  <c:v>53.725000000000001</c:v>
                </c:pt>
                <c:pt idx="55">
                  <c:v>51.36</c:v>
                </c:pt>
                <c:pt idx="56">
                  <c:v>50.734999999999999</c:v>
                </c:pt>
                <c:pt idx="57">
                  <c:v>50.673000000000002</c:v>
                </c:pt>
                <c:pt idx="58">
                  <c:v>50.673000000000002</c:v>
                </c:pt>
                <c:pt idx="59">
                  <c:v>50.673000000000002</c:v>
                </c:pt>
                <c:pt idx="60">
                  <c:v>50.673000000000002</c:v>
                </c:pt>
                <c:pt idx="61">
                  <c:v>50.529000000000003</c:v>
                </c:pt>
                <c:pt idx="62">
                  <c:v>50.23</c:v>
                </c:pt>
                <c:pt idx="63">
                  <c:v>50.23</c:v>
                </c:pt>
                <c:pt idx="64">
                  <c:v>49.243000000000002</c:v>
                </c:pt>
                <c:pt idx="65">
                  <c:v>48.256999999999998</c:v>
                </c:pt>
                <c:pt idx="66">
                  <c:v>45.902000000000001</c:v>
                </c:pt>
                <c:pt idx="67">
                  <c:v>44.225999999999999</c:v>
                </c:pt>
                <c:pt idx="68">
                  <c:v>43.539000000000001</c:v>
                </c:pt>
                <c:pt idx="69">
                  <c:v>43.225999999999999</c:v>
                </c:pt>
                <c:pt idx="70">
                  <c:v>43.225999999999999</c:v>
                </c:pt>
                <c:pt idx="71">
                  <c:v>43.225999999999999</c:v>
                </c:pt>
                <c:pt idx="72">
                  <c:v>43.225999999999999</c:v>
                </c:pt>
                <c:pt idx="73">
                  <c:v>43.137999999999998</c:v>
                </c:pt>
                <c:pt idx="74">
                  <c:v>43.04</c:v>
                </c:pt>
                <c:pt idx="75">
                  <c:v>42.648000000000003</c:v>
                </c:pt>
                <c:pt idx="76">
                  <c:v>41.167000000000002</c:v>
                </c:pt>
                <c:pt idx="77">
                  <c:v>40.174999999999997</c:v>
                </c:pt>
                <c:pt idx="78">
                  <c:v>38.587000000000003</c:v>
                </c:pt>
                <c:pt idx="79">
                  <c:v>36.796999999999997</c:v>
                </c:pt>
                <c:pt idx="80">
                  <c:v>36.597999999999999</c:v>
                </c:pt>
                <c:pt idx="81">
                  <c:v>36.393000000000001</c:v>
                </c:pt>
                <c:pt idx="82">
                  <c:v>36.393000000000001</c:v>
                </c:pt>
                <c:pt idx="83">
                  <c:v>36.393000000000001</c:v>
                </c:pt>
                <c:pt idx="84">
                  <c:v>36.393000000000001</c:v>
                </c:pt>
                <c:pt idx="85">
                  <c:v>36.273000000000003</c:v>
                </c:pt>
                <c:pt idx="86">
                  <c:v>36.15</c:v>
                </c:pt>
                <c:pt idx="87">
                  <c:v>35.771999999999998</c:v>
                </c:pt>
                <c:pt idx="88">
                  <c:v>35.392000000000003</c:v>
                </c:pt>
                <c:pt idx="89">
                  <c:v>34.634</c:v>
                </c:pt>
                <c:pt idx="90">
                  <c:v>33.369999999999997</c:v>
                </c:pt>
                <c:pt idx="91">
                  <c:v>31.344000000000001</c:v>
                </c:pt>
                <c:pt idx="92">
                  <c:v>30.834</c:v>
                </c:pt>
                <c:pt idx="93">
                  <c:v>30.704999999999998</c:v>
                </c:pt>
                <c:pt idx="94">
                  <c:v>30.704999999999998</c:v>
                </c:pt>
                <c:pt idx="95">
                  <c:v>30.571000000000002</c:v>
                </c:pt>
                <c:pt idx="96">
                  <c:v>30.571000000000002</c:v>
                </c:pt>
                <c:pt idx="97">
                  <c:v>30.571000000000002</c:v>
                </c:pt>
                <c:pt idx="98">
                  <c:v>30.571000000000002</c:v>
                </c:pt>
                <c:pt idx="99">
                  <c:v>29.951000000000001</c:v>
                </c:pt>
                <c:pt idx="100">
                  <c:v>29.795999999999999</c:v>
                </c:pt>
                <c:pt idx="101">
                  <c:v>29.175000000000001</c:v>
                </c:pt>
                <c:pt idx="102">
                  <c:v>27.312999999999999</c:v>
                </c:pt>
                <c:pt idx="103">
                  <c:v>26.687000000000001</c:v>
                </c:pt>
                <c:pt idx="104">
                  <c:v>26.687000000000001</c:v>
                </c:pt>
                <c:pt idx="105">
                  <c:v>26.527999999999999</c:v>
                </c:pt>
                <c:pt idx="106">
                  <c:v>26.527999999999999</c:v>
                </c:pt>
                <c:pt idx="107">
                  <c:v>26.527999999999999</c:v>
                </c:pt>
                <c:pt idx="108">
                  <c:v>26.527999999999999</c:v>
                </c:pt>
                <c:pt idx="109">
                  <c:v>26.335999999999999</c:v>
                </c:pt>
                <c:pt idx="110">
                  <c:v>26.335999999999999</c:v>
                </c:pt>
                <c:pt idx="111">
                  <c:v>26.138000000000002</c:v>
                </c:pt>
                <c:pt idx="112">
                  <c:v>25.94</c:v>
                </c:pt>
                <c:pt idx="113">
                  <c:v>25.538</c:v>
                </c:pt>
                <c:pt idx="114">
                  <c:v>22.722999999999999</c:v>
                </c:pt>
                <c:pt idx="115">
                  <c:v>22.119</c:v>
                </c:pt>
                <c:pt idx="116">
                  <c:v>21.515999999999998</c:v>
                </c:pt>
                <c:pt idx="117">
                  <c:v>21.315000000000001</c:v>
                </c:pt>
                <c:pt idx="118">
                  <c:v>21.315000000000001</c:v>
                </c:pt>
                <c:pt idx="119">
                  <c:v>21.315000000000001</c:v>
                </c:pt>
                <c:pt idx="120">
                  <c:v>21.102</c:v>
                </c:pt>
                <c:pt idx="121">
                  <c:v>21.102</c:v>
                </c:pt>
                <c:pt idx="122">
                  <c:v>21.102</c:v>
                </c:pt>
                <c:pt idx="123">
                  <c:v>21.102</c:v>
                </c:pt>
                <c:pt idx="124">
                  <c:v>20.632999999999999</c:v>
                </c:pt>
                <c:pt idx="125">
                  <c:v>19.93</c:v>
                </c:pt>
                <c:pt idx="126">
                  <c:v>19.695</c:v>
                </c:pt>
                <c:pt idx="127">
                  <c:v>18.523</c:v>
                </c:pt>
                <c:pt idx="128">
                  <c:v>18.288</c:v>
                </c:pt>
                <c:pt idx="129">
                  <c:v>18.288</c:v>
                </c:pt>
                <c:pt idx="130">
                  <c:v>18.288</c:v>
                </c:pt>
                <c:pt idx="131">
                  <c:v>18.033999999999999</c:v>
                </c:pt>
                <c:pt idx="132">
                  <c:v>18.033999999999999</c:v>
                </c:pt>
                <c:pt idx="133">
                  <c:v>17.760999999999999</c:v>
                </c:pt>
                <c:pt idx="134">
                  <c:v>17.760999999999999</c:v>
                </c:pt>
                <c:pt idx="135">
                  <c:v>17.760999999999999</c:v>
                </c:pt>
                <c:pt idx="136">
                  <c:v>17.760999999999999</c:v>
                </c:pt>
                <c:pt idx="137">
                  <c:v>17.454999999999998</c:v>
                </c:pt>
                <c:pt idx="138">
                  <c:v>16.23</c:v>
                </c:pt>
                <c:pt idx="139">
                  <c:v>16.23</c:v>
                </c:pt>
                <c:pt idx="140">
                  <c:v>16.23</c:v>
                </c:pt>
                <c:pt idx="141">
                  <c:v>16.23</c:v>
                </c:pt>
                <c:pt idx="142">
                  <c:v>16.23</c:v>
                </c:pt>
                <c:pt idx="143">
                  <c:v>16.23</c:v>
                </c:pt>
                <c:pt idx="144">
                  <c:v>16.23</c:v>
                </c:pt>
                <c:pt idx="145">
                  <c:v>16.23</c:v>
                </c:pt>
                <c:pt idx="146">
                  <c:v>16.23</c:v>
                </c:pt>
                <c:pt idx="147">
                  <c:v>16.23</c:v>
                </c:pt>
                <c:pt idx="148">
                  <c:v>16.23</c:v>
                </c:pt>
                <c:pt idx="149">
                  <c:v>16.23</c:v>
                </c:pt>
                <c:pt idx="150">
                  <c:v>15.438000000000001</c:v>
                </c:pt>
                <c:pt idx="151">
                  <c:v>15.438000000000001</c:v>
                </c:pt>
                <c:pt idx="152">
                  <c:v>15.032</c:v>
                </c:pt>
                <c:pt idx="153">
                  <c:v>15.032</c:v>
                </c:pt>
                <c:pt idx="154">
                  <c:v>15.032</c:v>
                </c:pt>
                <c:pt idx="155">
                  <c:v>15.032</c:v>
                </c:pt>
                <c:pt idx="156">
                  <c:v>15.032</c:v>
                </c:pt>
                <c:pt idx="157">
                  <c:v>15.032</c:v>
                </c:pt>
                <c:pt idx="158">
                  <c:v>15.032</c:v>
                </c:pt>
                <c:pt idx="159">
                  <c:v>15.032</c:v>
                </c:pt>
                <c:pt idx="160">
                  <c:v>15.032</c:v>
                </c:pt>
                <c:pt idx="161">
                  <c:v>14.475</c:v>
                </c:pt>
                <c:pt idx="162">
                  <c:v>14.475</c:v>
                </c:pt>
                <c:pt idx="163">
                  <c:v>13.917999999999999</c:v>
                </c:pt>
                <c:pt idx="164">
                  <c:v>13.917999999999999</c:v>
                </c:pt>
                <c:pt idx="165">
                  <c:v>13.362</c:v>
                </c:pt>
                <c:pt idx="166">
                  <c:v>13.362</c:v>
                </c:pt>
                <c:pt idx="167">
                  <c:v>13.362</c:v>
                </c:pt>
                <c:pt idx="168">
                  <c:v>13.362</c:v>
                </c:pt>
                <c:pt idx="169">
                  <c:v>13.362</c:v>
                </c:pt>
                <c:pt idx="170">
                  <c:v>13.362</c:v>
                </c:pt>
                <c:pt idx="171">
                  <c:v>13.362</c:v>
                </c:pt>
                <c:pt idx="172">
                  <c:v>13.362</c:v>
                </c:pt>
                <c:pt idx="173">
                  <c:v>13.362</c:v>
                </c:pt>
                <c:pt idx="174">
                  <c:v>12.657999999999999</c:v>
                </c:pt>
                <c:pt idx="175">
                  <c:v>11.955</c:v>
                </c:pt>
                <c:pt idx="176">
                  <c:v>11.955</c:v>
                </c:pt>
                <c:pt idx="177">
                  <c:v>11.955</c:v>
                </c:pt>
                <c:pt idx="178">
                  <c:v>11.955</c:v>
                </c:pt>
                <c:pt idx="179">
                  <c:v>11.955</c:v>
                </c:pt>
                <c:pt idx="180">
                  <c:v>11.955</c:v>
                </c:pt>
              </c:numCache>
            </c:numRef>
          </c:yVal>
          <c:smooth val="0"/>
        </c:ser>
        <c:ser>
          <c:idx val="1"/>
          <c:order val="1"/>
          <c:tx>
            <c:strRef>
              <c:f>Sheet1!$C$1</c:f>
              <c:strCache>
                <c:ptCount val="1"/>
                <c:pt idx="0">
                  <c:v>D(-)/R(+) (N=4,581)</c:v>
                </c:pt>
              </c:strCache>
            </c:strRef>
          </c:tx>
          <c:spPr>
            <a:ln w="41275">
              <a:solidFill>
                <a:srgbClr val="00FF00"/>
              </a:solidFill>
            </a:ln>
          </c:spPr>
          <c:marker>
            <c:symbol val="none"/>
          </c:marker>
          <c:xVal>
            <c:numRef>
              <c:f>Sheet1!$A$2:$A$182</c:f>
              <c:numCache>
                <c:formatCode>General</c:formatCode>
                <c:ptCount val="18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numCache>
            </c:numRef>
          </c:xVal>
          <c:yVal>
            <c:numRef>
              <c:f>Sheet1!$C$2:$C$182</c:f>
              <c:numCache>
                <c:formatCode>General</c:formatCode>
                <c:ptCount val="181"/>
                <c:pt idx="0">
                  <c:v>100</c:v>
                </c:pt>
                <c:pt idx="1">
                  <c:v>100</c:v>
                </c:pt>
                <c:pt idx="2">
                  <c:v>99.977999999999994</c:v>
                </c:pt>
                <c:pt idx="3">
                  <c:v>99.846999999999994</c:v>
                </c:pt>
                <c:pt idx="4">
                  <c:v>99.563000000000002</c:v>
                </c:pt>
                <c:pt idx="5">
                  <c:v>99.099000000000004</c:v>
                </c:pt>
                <c:pt idx="6">
                  <c:v>95.716999999999999</c:v>
                </c:pt>
                <c:pt idx="7">
                  <c:v>91.501999999999995</c:v>
                </c:pt>
                <c:pt idx="8">
                  <c:v>91.141000000000005</c:v>
                </c:pt>
                <c:pt idx="9">
                  <c:v>91.072999999999993</c:v>
                </c:pt>
                <c:pt idx="10">
                  <c:v>91.027000000000001</c:v>
                </c:pt>
                <c:pt idx="11">
                  <c:v>90.957999999999998</c:v>
                </c:pt>
                <c:pt idx="12">
                  <c:v>90.887</c:v>
                </c:pt>
                <c:pt idx="13">
                  <c:v>90.861000000000004</c:v>
                </c:pt>
                <c:pt idx="14">
                  <c:v>90.781999999999996</c:v>
                </c:pt>
                <c:pt idx="15">
                  <c:v>90.65</c:v>
                </c:pt>
                <c:pt idx="16">
                  <c:v>89.93</c:v>
                </c:pt>
                <c:pt idx="17">
                  <c:v>88.781000000000006</c:v>
                </c:pt>
                <c:pt idx="18">
                  <c:v>84.492999999999995</c:v>
                </c:pt>
                <c:pt idx="19">
                  <c:v>80.731999999999999</c:v>
                </c:pt>
                <c:pt idx="20">
                  <c:v>79.543000000000006</c:v>
                </c:pt>
                <c:pt idx="21">
                  <c:v>79.323999999999998</c:v>
                </c:pt>
                <c:pt idx="22">
                  <c:v>79.103999999999999</c:v>
                </c:pt>
                <c:pt idx="23">
                  <c:v>78.992000000000004</c:v>
                </c:pt>
                <c:pt idx="24">
                  <c:v>78.933000000000007</c:v>
                </c:pt>
                <c:pt idx="25">
                  <c:v>78.838999999999999</c:v>
                </c:pt>
                <c:pt idx="26">
                  <c:v>78.774000000000001</c:v>
                </c:pt>
                <c:pt idx="27">
                  <c:v>78.545000000000002</c:v>
                </c:pt>
                <c:pt idx="28">
                  <c:v>77.951999999999998</c:v>
                </c:pt>
                <c:pt idx="29">
                  <c:v>76.432000000000002</c:v>
                </c:pt>
                <c:pt idx="30">
                  <c:v>72.459000000000003</c:v>
                </c:pt>
                <c:pt idx="31">
                  <c:v>68.941999999999993</c:v>
                </c:pt>
                <c:pt idx="32">
                  <c:v>68.006</c:v>
                </c:pt>
                <c:pt idx="33">
                  <c:v>67.837999999999994</c:v>
                </c:pt>
                <c:pt idx="34">
                  <c:v>67.701999999999998</c:v>
                </c:pt>
                <c:pt idx="35">
                  <c:v>67.701999999999998</c:v>
                </c:pt>
                <c:pt idx="36">
                  <c:v>67.665999999999997</c:v>
                </c:pt>
                <c:pt idx="37">
                  <c:v>67.629000000000005</c:v>
                </c:pt>
                <c:pt idx="38">
                  <c:v>67.432000000000002</c:v>
                </c:pt>
                <c:pt idx="39">
                  <c:v>67.078000000000003</c:v>
                </c:pt>
                <c:pt idx="40">
                  <c:v>66.325000000000003</c:v>
                </c:pt>
                <c:pt idx="41">
                  <c:v>64.736999999999995</c:v>
                </c:pt>
                <c:pt idx="42">
                  <c:v>62.109000000000002</c:v>
                </c:pt>
                <c:pt idx="43">
                  <c:v>59.63</c:v>
                </c:pt>
                <c:pt idx="44">
                  <c:v>58.985999999999997</c:v>
                </c:pt>
                <c:pt idx="45">
                  <c:v>58.703000000000003</c:v>
                </c:pt>
                <c:pt idx="46">
                  <c:v>58.58</c:v>
                </c:pt>
                <c:pt idx="47">
                  <c:v>58.58</c:v>
                </c:pt>
                <c:pt idx="48">
                  <c:v>58.536999999999999</c:v>
                </c:pt>
                <c:pt idx="49">
                  <c:v>58.536999999999999</c:v>
                </c:pt>
                <c:pt idx="50">
                  <c:v>58.396999999999998</c:v>
                </c:pt>
                <c:pt idx="51">
                  <c:v>58.066000000000003</c:v>
                </c:pt>
                <c:pt idx="52">
                  <c:v>57.402000000000001</c:v>
                </c:pt>
                <c:pt idx="53">
                  <c:v>55.83</c:v>
                </c:pt>
                <c:pt idx="54">
                  <c:v>53.444000000000003</c:v>
                </c:pt>
                <c:pt idx="55">
                  <c:v>51.383000000000003</c:v>
                </c:pt>
                <c:pt idx="56">
                  <c:v>51.140999999999998</c:v>
                </c:pt>
                <c:pt idx="57">
                  <c:v>51.091999999999999</c:v>
                </c:pt>
                <c:pt idx="58">
                  <c:v>51.042999999999999</c:v>
                </c:pt>
                <c:pt idx="59">
                  <c:v>50.941000000000003</c:v>
                </c:pt>
                <c:pt idx="60">
                  <c:v>50.941000000000003</c:v>
                </c:pt>
                <c:pt idx="61">
                  <c:v>50.774999999999999</c:v>
                </c:pt>
                <c:pt idx="62">
                  <c:v>50.6</c:v>
                </c:pt>
                <c:pt idx="63">
                  <c:v>50.302</c:v>
                </c:pt>
                <c:pt idx="64">
                  <c:v>49.944000000000003</c:v>
                </c:pt>
                <c:pt idx="65">
                  <c:v>48.927999999999997</c:v>
                </c:pt>
                <c:pt idx="66">
                  <c:v>46.29</c:v>
                </c:pt>
                <c:pt idx="67">
                  <c:v>44.061999999999998</c:v>
                </c:pt>
                <c:pt idx="68">
                  <c:v>43.515999999999998</c:v>
                </c:pt>
                <c:pt idx="69">
                  <c:v>43.393999999999998</c:v>
                </c:pt>
                <c:pt idx="70">
                  <c:v>43.207999999999998</c:v>
                </c:pt>
                <c:pt idx="71">
                  <c:v>43.145000000000003</c:v>
                </c:pt>
                <c:pt idx="72">
                  <c:v>43.079000000000001</c:v>
                </c:pt>
                <c:pt idx="73">
                  <c:v>43.079000000000001</c:v>
                </c:pt>
                <c:pt idx="74">
                  <c:v>42.725999999999999</c:v>
                </c:pt>
                <c:pt idx="75">
                  <c:v>42.369</c:v>
                </c:pt>
                <c:pt idx="76">
                  <c:v>41.868000000000002</c:v>
                </c:pt>
                <c:pt idx="77">
                  <c:v>40.793999999999997</c:v>
                </c:pt>
                <c:pt idx="78">
                  <c:v>39.143000000000001</c:v>
                </c:pt>
                <c:pt idx="79">
                  <c:v>37.488</c:v>
                </c:pt>
                <c:pt idx="80">
                  <c:v>37.051000000000002</c:v>
                </c:pt>
                <c:pt idx="81">
                  <c:v>37.051000000000002</c:v>
                </c:pt>
                <c:pt idx="82">
                  <c:v>36.975999999999999</c:v>
                </c:pt>
                <c:pt idx="83">
                  <c:v>36.975999999999999</c:v>
                </c:pt>
                <c:pt idx="84">
                  <c:v>36.898000000000003</c:v>
                </c:pt>
                <c:pt idx="85">
                  <c:v>36.722999999999999</c:v>
                </c:pt>
                <c:pt idx="86">
                  <c:v>36.634999999999998</c:v>
                </c:pt>
                <c:pt idx="87">
                  <c:v>36.371000000000002</c:v>
                </c:pt>
                <c:pt idx="88">
                  <c:v>35.31</c:v>
                </c:pt>
                <c:pt idx="89">
                  <c:v>34.508000000000003</c:v>
                </c:pt>
                <c:pt idx="90">
                  <c:v>32.444000000000003</c:v>
                </c:pt>
                <c:pt idx="91">
                  <c:v>31.54</c:v>
                </c:pt>
                <c:pt idx="92">
                  <c:v>31.265999999999998</c:v>
                </c:pt>
                <c:pt idx="93">
                  <c:v>31.265999999999998</c:v>
                </c:pt>
                <c:pt idx="94">
                  <c:v>31.17</c:v>
                </c:pt>
                <c:pt idx="95">
                  <c:v>31.074999999999999</c:v>
                </c:pt>
                <c:pt idx="96">
                  <c:v>30.972000000000001</c:v>
                </c:pt>
                <c:pt idx="97">
                  <c:v>30.972000000000001</c:v>
                </c:pt>
                <c:pt idx="98">
                  <c:v>30.856999999999999</c:v>
                </c:pt>
                <c:pt idx="99">
                  <c:v>30.739000000000001</c:v>
                </c:pt>
                <c:pt idx="100">
                  <c:v>30.501999999999999</c:v>
                </c:pt>
                <c:pt idx="101">
                  <c:v>29.785</c:v>
                </c:pt>
                <c:pt idx="102">
                  <c:v>28.709</c:v>
                </c:pt>
                <c:pt idx="103">
                  <c:v>27.632000000000001</c:v>
                </c:pt>
                <c:pt idx="104">
                  <c:v>27.148</c:v>
                </c:pt>
                <c:pt idx="105">
                  <c:v>27.024999999999999</c:v>
                </c:pt>
                <c:pt idx="106">
                  <c:v>27.024999999999999</c:v>
                </c:pt>
                <c:pt idx="107">
                  <c:v>26.898</c:v>
                </c:pt>
                <c:pt idx="108">
                  <c:v>26.898</c:v>
                </c:pt>
                <c:pt idx="109">
                  <c:v>26.760999999999999</c:v>
                </c:pt>
                <c:pt idx="110">
                  <c:v>26.619</c:v>
                </c:pt>
                <c:pt idx="111">
                  <c:v>26.472000000000001</c:v>
                </c:pt>
                <c:pt idx="112">
                  <c:v>26.18</c:v>
                </c:pt>
                <c:pt idx="113">
                  <c:v>25.591999999999999</c:v>
                </c:pt>
                <c:pt idx="114">
                  <c:v>24.268000000000001</c:v>
                </c:pt>
                <c:pt idx="115">
                  <c:v>23.085999999999999</c:v>
                </c:pt>
                <c:pt idx="116">
                  <c:v>22.937000000000001</c:v>
                </c:pt>
                <c:pt idx="117">
                  <c:v>22.786000000000001</c:v>
                </c:pt>
                <c:pt idx="118">
                  <c:v>22.786000000000001</c:v>
                </c:pt>
                <c:pt idx="119">
                  <c:v>22.786000000000001</c:v>
                </c:pt>
                <c:pt idx="120">
                  <c:v>22.628</c:v>
                </c:pt>
                <c:pt idx="121">
                  <c:v>22.628</c:v>
                </c:pt>
                <c:pt idx="122">
                  <c:v>22.442</c:v>
                </c:pt>
                <c:pt idx="123">
                  <c:v>22.442</c:v>
                </c:pt>
                <c:pt idx="124">
                  <c:v>22.442</c:v>
                </c:pt>
                <c:pt idx="125">
                  <c:v>21.693000000000001</c:v>
                </c:pt>
                <c:pt idx="126">
                  <c:v>20.937999999999999</c:v>
                </c:pt>
                <c:pt idx="127">
                  <c:v>20.372</c:v>
                </c:pt>
                <c:pt idx="128">
                  <c:v>20.372</c:v>
                </c:pt>
                <c:pt idx="129">
                  <c:v>20.372</c:v>
                </c:pt>
                <c:pt idx="130">
                  <c:v>20.372</c:v>
                </c:pt>
                <c:pt idx="131">
                  <c:v>20.372</c:v>
                </c:pt>
                <c:pt idx="132">
                  <c:v>20.372</c:v>
                </c:pt>
                <c:pt idx="133">
                  <c:v>20.372</c:v>
                </c:pt>
                <c:pt idx="134">
                  <c:v>20.143000000000001</c:v>
                </c:pt>
                <c:pt idx="135">
                  <c:v>19.911999999999999</c:v>
                </c:pt>
                <c:pt idx="136">
                  <c:v>19.68</c:v>
                </c:pt>
                <c:pt idx="137">
                  <c:v>19.68</c:v>
                </c:pt>
                <c:pt idx="138">
                  <c:v>18.02</c:v>
                </c:pt>
                <c:pt idx="139">
                  <c:v>17.309000000000001</c:v>
                </c:pt>
                <c:pt idx="140">
                  <c:v>17.309000000000001</c:v>
                </c:pt>
                <c:pt idx="141">
                  <c:v>17.309000000000001</c:v>
                </c:pt>
                <c:pt idx="142">
                  <c:v>17.055</c:v>
                </c:pt>
                <c:pt idx="143">
                  <c:v>17.055</c:v>
                </c:pt>
                <c:pt idx="144">
                  <c:v>17.055</c:v>
                </c:pt>
                <c:pt idx="145">
                  <c:v>17.055</c:v>
                </c:pt>
                <c:pt idx="146">
                  <c:v>17.055</c:v>
                </c:pt>
                <c:pt idx="147">
                  <c:v>17.055</c:v>
                </c:pt>
                <c:pt idx="148">
                  <c:v>17.055</c:v>
                </c:pt>
                <c:pt idx="149">
                  <c:v>16.372</c:v>
                </c:pt>
                <c:pt idx="150">
                  <c:v>16.372</c:v>
                </c:pt>
                <c:pt idx="151">
                  <c:v>15.342000000000001</c:v>
                </c:pt>
                <c:pt idx="152">
                  <c:v>15.342000000000001</c:v>
                </c:pt>
                <c:pt idx="153">
                  <c:v>15.342000000000001</c:v>
                </c:pt>
                <c:pt idx="154">
                  <c:v>14.993</c:v>
                </c:pt>
                <c:pt idx="155">
                  <c:v>14.993</c:v>
                </c:pt>
                <c:pt idx="156">
                  <c:v>14.993</c:v>
                </c:pt>
                <c:pt idx="157">
                  <c:v>14.993</c:v>
                </c:pt>
                <c:pt idx="158">
                  <c:v>14.993</c:v>
                </c:pt>
                <c:pt idx="159">
                  <c:v>14.993</c:v>
                </c:pt>
                <c:pt idx="160">
                  <c:v>14.993</c:v>
                </c:pt>
                <c:pt idx="161">
                  <c:v>14.993</c:v>
                </c:pt>
                <c:pt idx="162">
                  <c:v>13.708</c:v>
                </c:pt>
                <c:pt idx="163">
                  <c:v>13.279</c:v>
                </c:pt>
                <c:pt idx="164">
                  <c:v>13.279</c:v>
                </c:pt>
                <c:pt idx="165">
                  <c:v>13.279</c:v>
                </c:pt>
                <c:pt idx="166">
                  <c:v>13.279</c:v>
                </c:pt>
                <c:pt idx="167">
                  <c:v>13.279</c:v>
                </c:pt>
                <c:pt idx="168">
                  <c:v>13.279</c:v>
                </c:pt>
                <c:pt idx="169">
                  <c:v>13.279</c:v>
                </c:pt>
                <c:pt idx="170">
                  <c:v>13.279</c:v>
                </c:pt>
                <c:pt idx="171">
                  <c:v>13.279</c:v>
                </c:pt>
                <c:pt idx="172">
                  <c:v>13.279</c:v>
                </c:pt>
                <c:pt idx="173">
                  <c:v>13.279</c:v>
                </c:pt>
                <c:pt idx="174">
                  <c:v>13.279</c:v>
                </c:pt>
                <c:pt idx="175">
                  <c:v>13.279</c:v>
                </c:pt>
                <c:pt idx="176">
                  <c:v>13.279</c:v>
                </c:pt>
                <c:pt idx="177">
                  <c:v>13.279</c:v>
                </c:pt>
                <c:pt idx="178">
                  <c:v>13.279</c:v>
                </c:pt>
                <c:pt idx="179">
                  <c:v>13.279</c:v>
                </c:pt>
                <c:pt idx="180">
                  <c:v>13.279</c:v>
                </c:pt>
              </c:numCache>
            </c:numRef>
          </c:yVal>
          <c:smooth val="0"/>
        </c:ser>
        <c:ser>
          <c:idx val="2"/>
          <c:order val="2"/>
          <c:tx>
            <c:strRef>
              <c:f>Sheet1!$D$1</c:f>
              <c:strCache>
                <c:ptCount val="1"/>
                <c:pt idx="0">
                  <c:v>D(+)/R(-) (N=4,926)</c:v>
                </c:pt>
              </c:strCache>
            </c:strRef>
          </c:tx>
          <c:spPr>
            <a:ln w="41275">
              <a:solidFill>
                <a:srgbClr val="FF0000"/>
              </a:solidFill>
            </a:ln>
          </c:spPr>
          <c:marker>
            <c:symbol val="none"/>
          </c:marker>
          <c:xVal>
            <c:numRef>
              <c:f>Sheet1!$A$2:$A$182</c:f>
              <c:numCache>
                <c:formatCode>General</c:formatCode>
                <c:ptCount val="18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numCache>
            </c:numRef>
          </c:xVal>
          <c:yVal>
            <c:numRef>
              <c:f>Sheet1!$D$2:$D$182</c:f>
              <c:numCache>
                <c:formatCode>General</c:formatCode>
                <c:ptCount val="181"/>
                <c:pt idx="0">
                  <c:v>100</c:v>
                </c:pt>
                <c:pt idx="1">
                  <c:v>99.98</c:v>
                </c:pt>
                <c:pt idx="2">
                  <c:v>99.918999999999997</c:v>
                </c:pt>
                <c:pt idx="3">
                  <c:v>99.736000000000004</c:v>
                </c:pt>
                <c:pt idx="4">
                  <c:v>99.552000000000007</c:v>
                </c:pt>
                <c:pt idx="5">
                  <c:v>99.018000000000001</c:v>
                </c:pt>
                <c:pt idx="6">
                  <c:v>96.049000000000007</c:v>
                </c:pt>
                <c:pt idx="7">
                  <c:v>91.647999999999996</c:v>
                </c:pt>
                <c:pt idx="8">
                  <c:v>91.164000000000001</c:v>
                </c:pt>
                <c:pt idx="9">
                  <c:v>90.992999999999995</c:v>
                </c:pt>
                <c:pt idx="10">
                  <c:v>90.992999999999995</c:v>
                </c:pt>
                <c:pt idx="11">
                  <c:v>90.971000000000004</c:v>
                </c:pt>
                <c:pt idx="12">
                  <c:v>90.971000000000004</c:v>
                </c:pt>
                <c:pt idx="13">
                  <c:v>90.85</c:v>
                </c:pt>
                <c:pt idx="14">
                  <c:v>90.799000000000007</c:v>
                </c:pt>
                <c:pt idx="15">
                  <c:v>90.593000000000004</c:v>
                </c:pt>
                <c:pt idx="16">
                  <c:v>89.947999999999993</c:v>
                </c:pt>
                <c:pt idx="17">
                  <c:v>88.653999999999996</c:v>
                </c:pt>
                <c:pt idx="18">
                  <c:v>84.531999999999996</c:v>
                </c:pt>
                <c:pt idx="19">
                  <c:v>79.269000000000005</c:v>
                </c:pt>
                <c:pt idx="20">
                  <c:v>78.403000000000006</c:v>
                </c:pt>
                <c:pt idx="21">
                  <c:v>78.138000000000005</c:v>
                </c:pt>
                <c:pt idx="22">
                  <c:v>78.031000000000006</c:v>
                </c:pt>
                <c:pt idx="23">
                  <c:v>77.921000000000006</c:v>
                </c:pt>
                <c:pt idx="24">
                  <c:v>77.837999999999994</c:v>
                </c:pt>
                <c:pt idx="25">
                  <c:v>77.837999999999994</c:v>
                </c:pt>
                <c:pt idx="26">
                  <c:v>77.616</c:v>
                </c:pt>
                <c:pt idx="27">
                  <c:v>77.52</c:v>
                </c:pt>
                <c:pt idx="28">
                  <c:v>76.814999999999998</c:v>
                </c:pt>
                <c:pt idx="29">
                  <c:v>75.337000000000003</c:v>
                </c:pt>
                <c:pt idx="30">
                  <c:v>71.855999999999995</c:v>
                </c:pt>
                <c:pt idx="31">
                  <c:v>68.617999999999995</c:v>
                </c:pt>
                <c:pt idx="32">
                  <c:v>67.769000000000005</c:v>
                </c:pt>
                <c:pt idx="33">
                  <c:v>67.570999999999998</c:v>
                </c:pt>
                <c:pt idx="34">
                  <c:v>67.504000000000005</c:v>
                </c:pt>
                <c:pt idx="35">
                  <c:v>67.471000000000004</c:v>
                </c:pt>
                <c:pt idx="36">
                  <c:v>67.471000000000004</c:v>
                </c:pt>
                <c:pt idx="37">
                  <c:v>67.317999999999998</c:v>
                </c:pt>
                <c:pt idx="38">
                  <c:v>67.2</c:v>
                </c:pt>
                <c:pt idx="39">
                  <c:v>66.802999999999997</c:v>
                </c:pt>
                <c:pt idx="40">
                  <c:v>66.361999999999995</c:v>
                </c:pt>
                <c:pt idx="41">
                  <c:v>64.84</c:v>
                </c:pt>
                <c:pt idx="42">
                  <c:v>61.668999999999997</c:v>
                </c:pt>
                <c:pt idx="43">
                  <c:v>58.442999999999998</c:v>
                </c:pt>
                <c:pt idx="44">
                  <c:v>57.424999999999997</c:v>
                </c:pt>
                <c:pt idx="45">
                  <c:v>57.384</c:v>
                </c:pt>
                <c:pt idx="46">
                  <c:v>57.384</c:v>
                </c:pt>
                <c:pt idx="47">
                  <c:v>57.341999999999999</c:v>
                </c:pt>
                <c:pt idx="48">
                  <c:v>57.255000000000003</c:v>
                </c:pt>
                <c:pt idx="49">
                  <c:v>57.207999999999998</c:v>
                </c:pt>
                <c:pt idx="50">
                  <c:v>57.061999999999998</c:v>
                </c:pt>
                <c:pt idx="51">
                  <c:v>56.865000000000002</c:v>
                </c:pt>
                <c:pt idx="52">
                  <c:v>56.518999999999998</c:v>
                </c:pt>
                <c:pt idx="53">
                  <c:v>55.081000000000003</c:v>
                </c:pt>
                <c:pt idx="54">
                  <c:v>52.893000000000001</c:v>
                </c:pt>
                <c:pt idx="55">
                  <c:v>51.29</c:v>
                </c:pt>
                <c:pt idx="56">
                  <c:v>50.783000000000001</c:v>
                </c:pt>
                <c:pt idx="57">
                  <c:v>50.680999999999997</c:v>
                </c:pt>
                <c:pt idx="58">
                  <c:v>50.576999999999998</c:v>
                </c:pt>
                <c:pt idx="59">
                  <c:v>50.576999999999998</c:v>
                </c:pt>
                <c:pt idx="60">
                  <c:v>50.576999999999998</c:v>
                </c:pt>
                <c:pt idx="61">
                  <c:v>50.576999999999998</c:v>
                </c:pt>
                <c:pt idx="62">
                  <c:v>50.39</c:v>
                </c:pt>
                <c:pt idx="63">
                  <c:v>50.139000000000003</c:v>
                </c:pt>
                <c:pt idx="64">
                  <c:v>49.634999999999998</c:v>
                </c:pt>
                <c:pt idx="65">
                  <c:v>48.682000000000002</c:v>
                </c:pt>
                <c:pt idx="66">
                  <c:v>46.386000000000003</c:v>
                </c:pt>
                <c:pt idx="67">
                  <c:v>44.588000000000001</c:v>
                </c:pt>
                <c:pt idx="68">
                  <c:v>44.133000000000003</c:v>
                </c:pt>
                <c:pt idx="69">
                  <c:v>44.002000000000002</c:v>
                </c:pt>
                <c:pt idx="70">
                  <c:v>44.002000000000002</c:v>
                </c:pt>
                <c:pt idx="71">
                  <c:v>43.933999999999997</c:v>
                </c:pt>
                <c:pt idx="72">
                  <c:v>43.863</c:v>
                </c:pt>
                <c:pt idx="73">
                  <c:v>43.863</c:v>
                </c:pt>
                <c:pt idx="74">
                  <c:v>43.863</c:v>
                </c:pt>
                <c:pt idx="75">
                  <c:v>43.701000000000001</c:v>
                </c:pt>
                <c:pt idx="76">
                  <c:v>43.213000000000001</c:v>
                </c:pt>
                <c:pt idx="77">
                  <c:v>42.073999999999998</c:v>
                </c:pt>
                <c:pt idx="78">
                  <c:v>40.767000000000003</c:v>
                </c:pt>
                <c:pt idx="79">
                  <c:v>39.29</c:v>
                </c:pt>
                <c:pt idx="80">
                  <c:v>38.878</c:v>
                </c:pt>
                <c:pt idx="81">
                  <c:v>38.628999999999998</c:v>
                </c:pt>
                <c:pt idx="82">
                  <c:v>38.628999999999998</c:v>
                </c:pt>
                <c:pt idx="83">
                  <c:v>38.628999999999998</c:v>
                </c:pt>
                <c:pt idx="84">
                  <c:v>38.628999999999998</c:v>
                </c:pt>
                <c:pt idx="85">
                  <c:v>38.527999999999999</c:v>
                </c:pt>
                <c:pt idx="86">
                  <c:v>38.527999999999999</c:v>
                </c:pt>
                <c:pt idx="87">
                  <c:v>38.223999999999997</c:v>
                </c:pt>
                <c:pt idx="88">
                  <c:v>37.816000000000003</c:v>
                </c:pt>
                <c:pt idx="89">
                  <c:v>36.792999999999999</c:v>
                </c:pt>
                <c:pt idx="90">
                  <c:v>34.634</c:v>
                </c:pt>
                <c:pt idx="91">
                  <c:v>33.805999999999997</c:v>
                </c:pt>
                <c:pt idx="92">
                  <c:v>33.701999999999998</c:v>
                </c:pt>
                <c:pt idx="93">
                  <c:v>33.595999999999997</c:v>
                </c:pt>
                <c:pt idx="94">
                  <c:v>33.488999999999997</c:v>
                </c:pt>
                <c:pt idx="95">
                  <c:v>33.488999999999997</c:v>
                </c:pt>
                <c:pt idx="96">
                  <c:v>33.488999999999997</c:v>
                </c:pt>
                <c:pt idx="97">
                  <c:v>33.488999999999997</c:v>
                </c:pt>
                <c:pt idx="98">
                  <c:v>33.360999999999997</c:v>
                </c:pt>
                <c:pt idx="99">
                  <c:v>33.360999999999997</c:v>
                </c:pt>
                <c:pt idx="100">
                  <c:v>33.231999999999999</c:v>
                </c:pt>
                <c:pt idx="101">
                  <c:v>31.68</c:v>
                </c:pt>
                <c:pt idx="102">
                  <c:v>29.992000000000001</c:v>
                </c:pt>
                <c:pt idx="103">
                  <c:v>29.074000000000002</c:v>
                </c:pt>
                <c:pt idx="104">
                  <c:v>28.81</c:v>
                </c:pt>
                <c:pt idx="105">
                  <c:v>28.677</c:v>
                </c:pt>
                <c:pt idx="106">
                  <c:v>28.677</c:v>
                </c:pt>
                <c:pt idx="107">
                  <c:v>28.535</c:v>
                </c:pt>
                <c:pt idx="108">
                  <c:v>28.535</c:v>
                </c:pt>
                <c:pt idx="109">
                  <c:v>28.535</c:v>
                </c:pt>
                <c:pt idx="110">
                  <c:v>28.535</c:v>
                </c:pt>
                <c:pt idx="111">
                  <c:v>28.373000000000001</c:v>
                </c:pt>
                <c:pt idx="112">
                  <c:v>27.72</c:v>
                </c:pt>
                <c:pt idx="113">
                  <c:v>27.068000000000001</c:v>
                </c:pt>
                <c:pt idx="114">
                  <c:v>26.09</c:v>
                </c:pt>
                <c:pt idx="115">
                  <c:v>25.600999999999999</c:v>
                </c:pt>
                <c:pt idx="116">
                  <c:v>25.600999999999999</c:v>
                </c:pt>
                <c:pt idx="117">
                  <c:v>25.600999999999999</c:v>
                </c:pt>
                <c:pt idx="118">
                  <c:v>25.600999999999999</c:v>
                </c:pt>
                <c:pt idx="119">
                  <c:v>25.600999999999999</c:v>
                </c:pt>
                <c:pt idx="120">
                  <c:v>25.600999999999999</c:v>
                </c:pt>
                <c:pt idx="121">
                  <c:v>25.600999999999999</c:v>
                </c:pt>
                <c:pt idx="122">
                  <c:v>25.600999999999999</c:v>
                </c:pt>
                <c:pt idx="123">
                  <c:v>25.396000000000001</c:v>
                </c:pt>
                <c:pt idx="124">
                  <c:v>25.190999999999999</c:v>
                </c:pt>
                <c:pt idx="125">
                  <c:v>24.986000000000001</c:v>
                </c:pt>
                <c:pt idx="126">
                  <c:v>24.161999999999999</c:v>
                </c:pt>
                <c:pt idx="127">
                  <c:v>23.748999999999999</c:v>
                </c:pt>
                <c:pt idx="128">
                  <c:v>23.748999999999999</c:v>
                </c:pt>
                <c:pt idx="129">
                  <c:v>23.748999999999999</c:v>
                </c:pt>
                <c:pt idx="130">
                  <c:v>23.748999999999999</c:v>
                </c:pt>
                <c:pt idx="131">
                  <c:v>23.748999999999999</c:v>
                </c:pt>
                <c:pt idx="132">
                  <c:v>23.748999999999999</c:v>
                </c:pt>
                <c:pt idx="133">
                  <c:v>23.748999999999999</c:v>
                </c:pt>
                <c:pt idx="134">
                  <c:v>23.748999999999999</c:v>
                </c:pt>
                <c:pt idx="135">
                  <c:v>23.469000000000001</c:v>
                </c:pt>
                <c:pt idx="136">
                  <c:v>23.469000000000001</c:v>
                </c:pt>
                <c:pt idx="137">
                  <c:v>23.187000000000001</c:v>
                </c:pt>
                <c:pt idx="138">
                  <c:v>21.773</c:v>
                </c:pt>
                <c:pt idx="139">
                  <c:v>20.920999999999999</c:v>
                </c:pt>
                <c:pt idx="140">
                  <c:v>20.920999999999999</c:v>
                </c:pt>
                <c:pt idx="141">
                  <c:v>20.920999999999999</c:v>
                </c:pt>
                <c:pt idx="142">
                  <c:v>20.920999999999999</c:v>
                </c:pt>
                <c:pt idx="143">
                  <c:v>20.920999999999999</c:v>
                </c:pt>
                <c:pt idx="144">
                  <c:v>20.920999999999999</c:v>
                </c:pt>
                <c:pt idx="145">
                  <c:v>20.920999999999999</c:v>
                </c:pt>
                <c:pt idx="146">
                  <c:v>20.920999999999999</c:v>
                </c:pt>
                <c:pt idx="147">
                  <c:v>20.920999999999999</c:v>
                </c:pt>
                <c:pt idx="148">
                  <c:v>20.553999999999998</c:v>
                </c:pt>
                <c:pt idx="149">
                  <c:v>19.806000000000001</c:v>
                </c:pt>
                <c:pt idx="150">
                  <c:v>19.433</c:v>
                </c:pt>
                <c:pt idx="151">
                  <c:v>19.059000000000001</c:v>
                </c:pt>
                <c:pt idx="152">
                  <c:v>19.059000000000001</c:v>
                </c:pt>
                <c:pt idx="153">
                  <c:v>19.059000000000001</c:v>
                </c:pt>
                <c:pt idx="154">
                  <c:v>19.059000000000001</c:v>
                </c:pt>
                <c:pt idx="155">
                  <c:v>19.059000000000001</c:v>
                </c:pt>
                <c:pt idx="156">
                  <c:v>19.059000000000001</c:v>
                </c:pt>
                <c:pt idx="157">
                  <c:v>19.059000000000001</c:v>
                </c:pt>
                <c:pt idx="158">
                  <c:v>19.059000000000001</c:v>
                </c:pt>
                <c:pt idx="159">
                  <c:v>18.53</c:v>
                </c:pt>
                <c:pt idx="160">
                  <c:v>18.53</c:v>
                </c:pt>
                <c:pt idx="161">
                  <c:v>16.940999999999999</c:v>
                </c:pt>
                <c:pt idx="162">
                  <c:v>16.940999999999999</c:v>
                </c:pt>
                <c:pt idx="163">
                  <c:v>16.395</c:v>
                </c:pt>
                <c:pt idx="164">
                  <c:v>16.395</c:v>
                </c:pt>
                <c:pt idx="165">
                  <c:v>15.808999999999999</c:v>
                </c:pt>
                <c:pt idx="166">
                  <c:v>15.808999999999999</c:v>
                </c:pt>
                <c:pt idx="167">
                  <c:v>15.808999999999999</c:v>
                </c:pt>
                <c:pt idx="168">
                  <c:v>15.808999999999999</c:v>
                </c:pt>
                <c:pt idx="169">
                  <c:v>15.808999999999999</c:v>
                </c:pt>
                <c:pt idx="170">
                  <c:v>15.808999999999999</c:v>
                </c:pt>
                <c:pt idx="171">
                  <c:v>15.808999999999999</c:v>
                </c:pt>
                <c:pt idx="172">
                  <c:v>15.808999999999999</c:v>
                </c:pt>
                <c:pt idx="173">
                  <c:v>15.808999999999999</c:v>
                </c:pt>
                <c:pt idx="174">
                  <c:v>15.808999999999999</c:v>
                </c:pt>
                <c:pt idx="175">
                  <c:v>15.808999999999999</c:v>
                </c:pt>
                <c:pt idx="176">
                  <c:v>15.808999999999999</c:v>
                </c:pt>
                <c:pt idx="177">
                  <c:v>15.808999999999999</c:v>
                </c:pt>
                <c:pt idx="178">
                  <c:v>15.808999999999999</c:v>
                </c:pt>
                <c:pt idx="179">
                  <c:v>15.808999999999999</c:v>
                </c:pt>
                <c:pt idx="180">
                  <c:v>15.808999999999999</c:v>
                </c:pt>
              </c:numCache>
            </c:numRef>
          </c:yVal>
          <c:smooth val="0"/>
        </c:ser>
        <c:ser>
          <c:idx val="3"/>
          <c:order val="3"/>
          <c:tx>
            <c:strRef>
              <c:f>Sheet1!$E$1</c:f>
              <c:strCache>
                <c:ptCount val="1"/>
                <c:pt idx="0">
                  <c:v>D(+)/R(+) (N=7,721)</c:v>
                </c:pt>
              </c:strCache>
            </c:strRef>
          </c:tx>
          <c:spPr>
            <a:ln w="41275">
              <a:solidFill>
                <a:srgbClr val="FFFF00"/>
              </a:solidFill>
            </a:ln>
          </c:spPr>
          <c:marker>
            <c:symbol val="none"/>
          </c:marker>
          <c:xVal>
            <c:numRef>
              <c:f>Sheet1!$A$2:$A$182</c:f>
              <c:numCache>
                <c:formatCode>General</c:formatCode>
                <c:ptCount val="18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numCache>
            </c:numRef>
          </c:xVal>
          <c:yVal>
            <c:numRef>
              <c:f>Sheet1!$E$2:$E$182</c:f>
              <c:numCache>
                <c:formatCode>General</c:formatCode>
                <c:ptCount val="181"/>
                <c:pt idx="0">
                  <c:v>100</c:v>
                </c:pt>
                <c:pt idx="1">
                  <c:v>99.986999999999995</c:v>
                </c:pt>
                <c:pt idx="2">
                  <c:v>99.974000000000004</c:v>
                </c:pt>
                <c:pt idx="3">
                  <c:v>99.831999999999994</c:v>
                </c:pt>
                <c:pt idx="4">
                  <c:v>99.441999999999993</c:v>
                </c:pt>
                <c:pt idx="5">
                  <c:v>98.762</c:v>
                </c:pt>
                <c:pt idx="6">
                  <c:v>95.399000000000001</c:v>
                </c:pt>
                <c:pt idx="7">
                  <c:v>91.043000000000006</c:v>
                </c:pt>
                <c:pt idx="8">
                  <c:v>90.293999999999997</c:v>
                </c:pt>
                <c:pt idx="9">
                  <c:v>90.117999999999995</c:v>
                </c:pt>
                <c:pt idx="10">
                  <c:v>90.076999999999998</c:v>
                </c:pt>
                <c:pt idx="11">
                  <c:v>90.063999999999993</c:v>
                </c:pt>
                <c:pt idx="12">
                  <c:v>90.021000000000001</c:v>
                </c:pt>
                <c:pt idx="13">
                  <c:v>89.944999999999993</c:v>
                </c:pt>
                <c:pt idx="14">
                  <c:v>89.897999999999996</c:v>
                </c:pt>
                <c:pt idx="15">
                  <c:v>89.722999999999999</c:v>
                </c:pt>
                <c:pt idx="16">
                  <c:v>89.242999999999995</c:v>
                </c:pt>
                <c:pt idx="17">
                  <c:v>87.700999999999993</c:v>
                </c:pt>
                <c:pt idx="18">
                  <c:v>83.415000000000006</c:v>
                </c:pt>
                <c:pt idx="19">
                  <c:v>78.671999999999997</c:v>
                </c:pt>
                <c:pt idx="20">
                  <c:v>77.593999999999994</c:v>
                </c:pt>
                <c:pt idx="21">
                  <c:v>77.182000000000002</c:v>
                </c:pt>
                <c:pt idx="22">
                  <c:v>76.998999999999995</c:v>
                </c:pt>
                <c:pt idx="23">
                  <c:v>76.864000000000004</c:v>
                </c:pt>
                <c:pt idx="24">
                  <c:v>76.811999999999998</c:v>
                </c:pt>
                <c:pt idx="25">
                  <c:v>76.718999999999994</c:v>
                </c:pt>
                <c:pt idx="26">
                  <c:v>76.582999999999998</c:v>
                </c:pt>
                <c:pt idx="27">
                  <c:v>76.364000000000004</c:v>
                </c:pt>
                <c:pt idx="28">
                  <c:v>75.468000000000004</c:v>
                </c:pt>
                <c:pt idx="29">
                  <c:v>73.808000000000007</c:v>
                </c:pt>
                <c:pt idx="30">
                  <c:v>70.260999999999996</c:v>
                </c:pt>
                <c:pt idx="31">
                  <c:v>67.006</c:v>
                </c:pt>
                <c:pt idx="32">
                  <c:v>66.117000000000004</c:v>
                </c:pt>
                <c:pt idx="33">
                  <c:v>65.751000000000005</c:v>
                </c:pt>
                <c:pt idx="34">
                  <c:v>65.688999999999993</c:v>
                </c:pt>
                <c:pt idx="35">
                  <c:v>65.626999999999995</c:v>
                </c:pt>
                <c:pt idx="36">
                  <c:v>65.605000000000004</c:v>
                </c:pt>
                <c:pt idx="37">
                  <c:v>65.44</c:v>
                </c:pt>
                <c:pt idx="38">
                  <c:v>65.391999999999996</c:v>
                </c:pt>
                <c:pt idx="39">
                  <c:v>65.197999999999993</c:v>
                </c:pt>
                <c:pt idx="40">
                  <c:v>64.492999999999995</c:v>
                </c:pt>
                <c:pt idx="41">
                  <c:v>63.273000000000003</c:v>
                </c:pt>
                <c:pt idx="42">
                  <c:v>60.292000000000002</c:v>
                </c:pt>
                <c:pt idx="43">
                  <c:v>57.423000000000002</c:v>
                </c:pt>
                <c:pt idx="44">
                  <c:v>56.582000000000001</c:v>
                </c:pt>
                <c:pt idx="45">
                  <c:v>56.332999999999998</c:v>
                </c:pt>
                <c:pt idx="46">
                  <c:v>56.182000000000002</c:v>
                </c:pt>
                <c:pt idx="47">
                  <c:v>56.079000000000001</c:v>
                </c:pt>
                <c:pt idx="48">
                  <c:v>56.026000000000003</c:v>
                </c:pt>
                <c:pt idx="49">
                  <c:v>55.942</c:v>
                </c:pt>
                <c:pt idx="50">
                  <c:v>55.737000000000002</c:v>
                </c:pt>
                <c:pt idx="51">
                  <c:v>55.500999999999998</c:v>
                </c:pt>
                <c:pt idx="52">
                  <c:v>54.698</c:v>
                </c:pt>
                <c:pt idx="53">
                  <c:v>53.713999999999999</c:v>
                </c:pt>
                <c:pt idx="54">
                  <c:v>51.292999999999999</c:v>
                </c:pt>
                <c:pt idx="55">
                  <c:v>48.832999999999998</c:v>
                </c:pt>
                <c:pt idx="56">
                  <c:v>48.41</c:v>
                </c:pt>
                <c:pt idx="57">
                  <c:v>48.042999999999999</c:v>
                </c:pt>
                <c:pt idx="58">
                  <c:v>47.981999999999999</c:v>
                </c:pt>
                <c:pt idx="59">
                  <c:v>47.917999999999999</c:v>
                </c:pt>
                <c:pt idx="60">
                  <c:v>47.886000000000003</c:v>
                </c:pt>
                <c:pt idx="61">
                  <c:v>47.777000000000001</c:v>
                </c:pt>
                <c:pt idx="62">
                  <c:v>47.74</c:v>
                </c:pt>
                <c:pt idx="63">
                  <c:v>47.59</c:v>
                </c:pt>
                <c:pt idx="64">
                  <c:v>47.100999999999999</c:v>
                </c:pt>
                <c:pt idx="65">
                  <c:v>45.816000000000003</c:v>
                </c:pt>
                <c:pt idx="66">
                  <c:v>43.238999999999997</c:v>
                </c:pt>
                <c:pt idx="67">
                  <c:v>41.87</c:v>
                </c:pt>
                <c:pt idx="68">
                  <c:v>41.600999999999999</c:v>
                </c:pt>
                <c:pt idx="69">
                  <c:v>41.600999999999999</c:v>
                </c:pt>
                <c:pt idx="70">
                  <c:v>41.561999999999998</c:v>
                </c:pt>
                <c:pt idx="71">
                  <c:v>41.521999999999998</c:v>
                </c:pt>
                <c:pt idx="72">
                  <c:v>41.478000000000002</c:v>
                </c:pt>
                <c:pt idx="73">
                  <c:v>41.478000000000002</c:v>
                </c:pt>
                <c:pt idx="74">
                  <c:v>41.386000000000003</c:v>
                </c:pt>
                <c:pt idx="75">
                  <c:v>41.058</c:v>
                </c:pt>
                <c:pt idx="76">
                  <c:v>40.494</c:v>
                </c:pt>
                <c:pt idx="77">
                  <c:v>39.171999999999997</c:v>
                </c:pt>
                <c:pt idx="78">
                  <c:v>37.329000000000001</c:v>
                </c:pt>
                <c:pt idx="79">
                  <c:v>35.189</c:v>
                </c:pt>
                <c:pt idx="80">
                  <c:v>34.899000000000001</c:v>
                </c:pt>
                <c:pt idx="81">
                  <c:v>34.752000000000002</c:v>
                </c:pt>
                <c:pt idx="82">
                  <c:v>34.752000000000002</c:v>
                </c:pt>
                <c:pt idx="83">
                  <c:v>34.752000000000002</c:v>
                </c:pt>
                <c:pt idx="84">
                  <c:v>34.752000000000002</c:v>
                </c:pt>
                <c:pt idx="85">
                  <c:v>34.752000000000002</c:v>
                </c:pt>
                <c:pt idx="86">
                  <c:v>34.692</c:v>
                </c:pt>
                <c:pt idx="87">
                  <c:v>34.631999999999998</c:v>
                </c:pt>
                <c:pt idx="88">
                  <c:v>34.085999999999999</c:v>
                </c:pt>
                <c:pt idx="89">
                  <c:v>33.237000000000002</c:v>
                </c:pt>
                <c:pt idx="90">
                  <c:v>32.145000000000003</c:v>
                </c:pt>
                <c:pt idx="91">
                  <c:v>30.986999999999998</c:v>
                </c:pt>
                <c:pt idx="92">
                  <c:v>30.864999999999998</c:v>
                </c:pt>
                <c:pt idx="93">
                  <c:v>30.803000000000001</c:v>
                </c:pt>
                <c:pt idx="94">
                  <c:v>30.803000000000001</c:v>
                </c:pt>
                <c:pt idx="95">
                  <c:v>30.803000000000001</c:v>
                </c:pt>
                <c:pt idx="96">
                  <c:v>30.803000000000001</c:v>
                </c:pt>
                <c:pt idx="97">
                  <c:v>30.73</c:v>
                </c:pt>
                <c:pt idx="98">
                  <c:v>30.577000000000002</c:v>
                </c:pt>
                <c:pt idx="99">
                  <c:v>30.041</c:v>
                </c:pt>
                <c:pt idx="100">
                  <c:v>29.655999999999999</c:v>
                </c:pt>
                <c:pt idx="101">
                  <c:v>29.347999999999999</c:v>
                </c:pt>
                <c:pt idx="102">
                  <c:v>28.035</c:v>
                </c:pt>
                <c:pt idx="103">
                  <c:v>26.946999999999999</c:v>
                </c:pt>
                <c:pt idx="104">
                  <c:v>26.475999999999999</c:v>
                </c:pt>
                <c:pt idx="105">
                  <c:v>26.318000000000001</c:v>
                </c:pt>
                <c:pt idx="106">
                  <c:v>26.238</c:v>
                </c:pt>
                <c:pt idx="107">
                  <c:v>26.155999999999999</c:v>
                </c:pt>
                <c:pt idx="108">
                  <c:v>26.071000000000002</c:v>
                </c:pt>
                <c:pt idx="109">
                  <c:v>25.981000000000002</c:v>
                </c:pt>
                <c:pt idx="110">
                  <c:v>25.882999999999999</c:v>
                </c:pt>
                <c:pt idx="111">
                  <c:v>25.484000000000002</c:v>
                </c:pt>
                <c:pt idx="112">
                  <c:v>25.082000000000001</c:v>
                </c:pt>
                <c:pt idx="113">
                  <c:v>24.279</c:v>
                </c:pt>
                <c:pt idx="114">
                  <c:v>23.472999999999999</c:v>
                </c:pt>
                <c:pt idx="115">
                  <c:v>22.463000000000001</c:v>
                </c:pt>
                <c:pt idx="116">
                  <c:v>22.36</c:v>
                </c:pt>
                <c:pt idx="117">
                  <c:v>22.36</c:v>
                </c:pt>
                <c:pt idx="118">
                  <c:v>22.254000000000001</c:v>
                </c:pt>
                <c:pt idx="119">
                  <c:v>22.254000000000001</c:v>
                </c:pt>
                <c:pt idx="120">
                  <c:v>22.254000000000001</c:v>
                </c:pt>
                <c:pt idx="121">
                  <c:v>22.254000000000001</c:v>
                </c:pt>
                <c:pt idx="122">
                  <c:v>22.004999999999999</c:v>
                </c:pt>
                <c:pt idx="123">
                  <c:v>21.372</c:v>
                </c:pt>
                <c:pt idx="124">
                  <c:v>21.372</c:v>
                </c:pt>
                <c:pt idx="125">
                  <c:v>21.116</c:v>
                </c:pt>
                <c:pt idx="126">
                  <c:v>20.6</c:v>
                </c:pt>
                <c:pt idx="127">
                  <c:v>20.081</c:v>
                </c:pt>
                <c:pt idx="128">
                  <c:v>20.081</c:v>
                </c:pt>
                <c:pt idx="129">
                  <c:v>20.081</c:v>
                </c:pt>
                <c:pt idx="130">
                  <c:v>20.081</c:v>
                </c:pt>
                <c:pt idx="131">
                  <c:v>20.081</c:v>
                </c:pt>
                <c:pt idx="132">
                  <c:v>20.081</c:v>
                </c:pt>
                <c:pt idx="133">
                  <c:v>19.920999999999999</c:v>
                </c:pt>
                <c:pt idx="134">
                  <c:v>19.920999999999999</c:v>
                </c:pt>
                <c:pt idx="135">
                  <c:v>19.597000000000001</c:v>
                </c:pt>
                <c:pt idx="136">
                  <c:v>19.268999999999998</c:v>
                </c:pt>
                <c:pt idx="137">
                  <c:v>19.105</c:v>
                </c:pt>
                <c:pt idx="138">
                  <c:v>18.117000000000001</c:v>
                </c:pt>
                <c:pt idx="139">
                  <c:v>17.783999999999999</c:v>
                </c:pt>
                <c:pt idx="140">
                  <c:v>17.783999999999999</c:v>
                </c:pt>
                <c:pt idx="141">
                  <c:v>17.783999999999999</c:v>
                </c:pt>
                <c:pt idx="142">
                  <c:v>17.783999999999999</c:v>
                </c:pt>
                <c:pt idx="143">
                  <c:v>17.783999999999999</c:v>
                </c:pt>
                <c:pt idx="144">
                  <c:v>17.783999999999999</c:v>
                </c:pt>
                <c:pt idx="145">
                  <c:v>17.783999999999999</c:v>
                </c:pt>
                <c:pt idx="146">
                  <c:v>17.783999999999999</c:v>
                </c:pt>
                <c:pt idx="147">
                  <c:v>17.783999999999999</c:v>
                </c:pt>
                <c:pt idx="148">
                  <c:v>17.536999999999999</c:v>
                </c:pt>
                <c:pt idx="149">
                  <c:v>17.29</c:v>
                </c:pt>
                <c:pt idx="150">
                  <c:v>16.789000000000001</c:v>
                </c:pt>
                <c:pt idx="151">
                  <c:v>16.288</c:v>
                </c:pt>
                <c:pt idx="152">
                  <c:v>16.288</c:v>
                </c:pt>
                <c:pt idx="153">
                  <c:v>16.288</c:v>
                </c:pt>
                <c:pt idx="154">
                  <c:v>16.288</c:v>
                </c:pt>
                <c:pt idx="155">
                  <c:v>16.288</c:v>
                </c:pt>
                <c:pt idx="156">
                  <c:v>16.288</c:v>
                </c:pt>
                <c:pt idx="157">
                  <c:v>16.288</c:v>
                </c:pt>
                <c:pt idx="158">
                  <c:v>16.288</c:v>
                </c:pt>
                <c:pt idx="159">
                  <c:v>16.288</c:v>
                </c:pt>
                <c:pt idx="160">
                  <c:v>15.997</c:v>
                </c:pt>
                <c:pt idx="161">
                  <c:v>15.706</c:v>
                </c:pt>
                <c:pt idx="162">
                  <c:v>15.414999999999999</c:v>
                </c:pt>
                <c:pt idx="163">
                  <c:v>15.414999999999999</c:v>
                </c:pt>
                <c:pt idx="164">
                  <c:v>15.414999999999999</c:v>
                </c:pt>
                <c:pt idx="165">
                  <c:v>15.414999999999999</c:v>
                </c:pt>
                <c:pt idx="166">
                  <c:v>15.414999999999999</c:v>
                </c:pt>
                <c:pt idx="167">
                  <c:v>15.414999999999999</c:v>
                </c:pt>
                <c:pt idx="168">
                  <c:v>15.414999999999999</c:v>
                </c:pt>
                <c:pt idx="169">
                  <c:v>15.414999999999999</c:v>
                </c:pt>
                <c:pt idx="170">
                  <c:v>15.414999999999999</c:v>
                </c:pt>
                <c:pt idx="171">
                  <c:v>15.414999999999999</c:v>
                </c:pt>
                <c:pt idx="172">
                  <c:v>15.414999999999999</c:v>
                </c:pt>
                <c:pt idx="173">
                  <c:v>15.02</c:v>
                </c:pt>
                <c:pt idx="174">
                  <c:v>14.625</c:v>
                </c:pt>
                <c:pt idx="175">
                  <c:v>14.228999999999999</c:v>
                </c:pt>
                <c:pt idx="176">
                  <c:v>14.228999999999999</c:v>
                </c:pt>
                <c:pt idx="177">
                  <c:v>14.228999999999999</c:v>
                </c:pt>
                <c:pt idx="178">
                  <c:v>14.228999999999999</c:v>
                </c:pt>
                <c:pt idx="179">
                  <c:v>14.228999999999999</c:v>
                </c:pt>
                <c:pt idx="180">
                  <c:v>14.228999999999999</c:v>
                </c:pt>
              </c:numCache>
            </c:numRef>
          </c:yVal>
          <c:smooth val="0"/>
        </c:ser>
        <c:dLbls>
          <c:showLegendKey val="0"/>
          <c:showVal val="0"/>
          <c:showCatName val="0"/>
          <c:showSerName val="0"/>
          <c:showPercent val="0"/>
          <c:showBubbleSize val="0"/>
        </c:dLbls>
        <c:axId val="526218136"/>
        <c:axId val="526218528"/>
      </c:scatterChart>
      <c:valAx>
        <c:axId val="526218136"/>
        <c:scaling>
          <c:orientation val="minMax"/>
          <c:max val="15"/>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526218528"/>
        <c:crosses val="autoZero"/>
        <c:crossBetween val="midCat"/>
        <c:majorUnit val="1"/>
      </c:valAx>
      <c:valAx>
        <c:axId val="526218528"/>
        <c:scaling>
          <c:orientation val="minMax"/>
          <c:max val="100"/>
          <c:min val="0"/>
        </c:scaling>
        <c:delete val="0"/>
        <c:axPos val="l"/>
        <c:majorGridlines>
          <c:spPr>
            <a:ln>
              <a:prstDash val="sysDash"/>
            </a:ln>
          </c:spPr>
        </c:majorGridlines>
        <c:title>
          <c:tx>
            <c:rich>
              <a:bodyPr rot="-5400000" vert="horz"/>
              <a:lstStyle/>
              <a:p>
                <a:pPr>
                  <a:defRPr sz="1700"/>
                </a:pPr>
                <a:r>
                  <a:rPr lang="sv-SE" sz="1700" b="1" i="0" baseline="0" dirty="0" smtClean="0">
                    <a:solidFill>
                      <a:schemeClr val="tx1"/>
                    </a:solidFill>
                  </a:rPr>
                  <a:t>Freedom from Bronchiolitis Obliterans Syndrome</a:t>
                </a:r>
                <a:r>
                  <a:rPr lang="en-US" sz="1700" b="1" i="0" baseline="0" dirty="0" smtClean="0">
                    <a:solidFill>
                      <a:schemeClr val="tx1"/>
                    </a:solidFill>
                  </a:rPr>
                  <a:t>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526218136"/>
        <c:crosses val="autoZero"/>
        <c:crossBetween val="midCat"/>
        <c:majorUnit val="25"/>
      </c:valAx>
      <c:spPr>
        <a:solidFill>
          <a:schemeClr val="bg2"/>
        </a:solidFill>
        <a:ln>
          <a:solidFill>
            <a:schemeClr val="tx1"/>
          </a:solidFill>
        </a:ln>
      </c:spPr>
    </c:plotArea>
    <c:legend>
      <c:legendPos val="r"/>
      <c:legendEntry>
        <c:idx val="0"/>
        <c:txPr>
          <a:bodyPr/>
          <a:lstStyle/>
          <a:p>
            <a:pPr>
              <a:defRPr sz="1400" b="1"/>
            </a:pPr>
            <a:endParaRPr lang="en-US"/>
          </a:p>
        </c:txPr>
      </c:legendEntry>
      <c:layout>
        <c:manualLayout>
          <c:xMode val="edge"/>
          <c:yMode val="edge"/>
          <c:x val="0.44893062039811393"/>
          <c:y val="4.8754339175345017E-2"/>
          <c:w val="0.51387173948389198"/>
          <c:h val="0.17724324781982898"/>
        </c:manualLayout>
      </c:layout>
      <c:overlay val="0"/>
      <c:spPr>
        <a:solidFill>
          <a:srgbClr val="000000"/>
        </a:solidFill>
        <a:ln>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625"/>
          <c:h val="0.77074260114040638"/>
        </c:manualLayout>
      </c:layout>
      <c:scatterChart>
        <c:scatterStyle val="smoothMarker"/>
        <c:varyColors val="0"/>
        <c:ser>
          <c:idx val="0"/>
          <c:order val="0"/>
          <c:tx>
            <c:strRef>
              <c:f>Sheet1!$B$1</c:f>
              <c:strCache>
                <c:ptCount val="1"/>
                <c:pt idx="0">
                  <c:v>D(-)/R(-) (N=3,309)</c:v>
                </c:pt>
              </c:strCache>
            </c:strRef>
          </c:tx>
          <c:spPr>
            <a:ln w="41275">
              <a:solidFill>
                <a:srgbClr val="00FFFF"/>
              </a:solidFill>
            </a:ln>
          </c:spPr>
          <c:marker>
            <c:symbol val="none"/>
          </c:marker>
          <c:xVal>
            <c:numRef>
              <c:f>Sheet1!$A$2:$A$182</c:f>
              <c:numCache>
                <c:formatCode>General</c:formatCode>
                <c:ptCount val="18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numCache>
            </c:numRef>
          </c:xVal>
          <c:yVal>
            <c:numRef>
              <c:f>Sheet1!$B$2:$B$182</c:f>
              <c:numCache>
                <c:formatCode>General</c:formatCode>
                <c:ptCount val="181"/>
                <c:pt idx="0">
                  <c:v>100</c:v>
                </c:pt>
                <c:pt idx="1">
                  <c:v>100</c:v>
                </c:pt>
                <c:pt idx="2">
                  <c:v>100</c:v>
                </c:pt>
                <c:pt idx="3">
                  <c:v>100</c:v>
                </c:pt>
                <c:pt idx="4">
                  <c:v>99.909000000000006</c:v>
                </c:pt>
                <c:pt idx="5">
                  <c:v>99.757999999999996</c:v>
                </c:pt>
                <c:pt idx="6">
                  <c:v>96.644999999999996</c:v>
                </c:pt>
                <c:pt idx="7">
                  <c:v>92.198999999999998</c:v>
                </c:pt>
                <c:pt idx="8">
                  <c:v>91.805000000000007</c:v>
                </c:pt>
                <c:pt idx="9">
                  <c:v>91.683999999999997</c:v>
                </c:pt>
                <c:pt idx="10">
                  <c:v>91.683999999999997</c:v>
                </c:pt>
                <c:pt idx="11">
                  <c:v>91.653999999999996</c:v>
                </c:pt>
                <c:pt idx="12">
                  <c:v>91.591999999999999</c:v>
                </c:pt>
                <c:pt idx="13">
                  <c:v>91.527000000000001</c:v>
                </c:pt>
                <c:pt idx="14">
                  <c:v>91.527000000000001</c:v>
                </c:pt>
                <c:pt idx="15">
                  <c:v>91.424000000000007</c:v>
                </c:pt>
                <c:pt idx="16">
                  <c:v>90.838999999999999</c:v>
                </c:pt>
                <c:pt idx="17">
                  <c:v>89.768000000000001</c:v>
                </c:pt>
                <c:pt idx="18">
                  <c:v>84.85</c:v>
                </c:pt>
                <c:pt idx="19">
                  <c:v>80.129000000000005</c:v>
                </c:pt>
                <c:pt idx="20">
                  <c:v>79.254999999999995</c:v>
                </c:pt>
                <c:pt idx="21">
                  <c:v>78.867000000000004</c:v>
                </c:pt>
                <c:pt idx="22">
                  <c:v>78.831999999999994</c:v>
                </c:pt>
                <c:pt idx="23">
                  <c:v>78.759</c:v>
                </c:pt>
                <c:pt idx="24">
                  <c:v>78.721999999999994</c:v>
                </c:pt>
                <c:pt idx="25">
                  <c:v>78.602000000000004</c:v>
                </c:pt>
                <c:pt idx="26">
                  <c:v>78.518000000000001</c:v>
                </c:pt>
                <c:pt idx="27">
                  <c:v>78.305999999999997</c:v>
                </c:pt>
                <c:pt idx="28">
                  <c:v>77.582999999999998</c:v>
                </c:pt>
                <c:pt idx="29">
                  <c:v>75.620999999999995</c:v>
                </c:pt>
                <c:pt idx="30">
                  <c:v>72.12</c:v>
                </c:pt>
                <c:pt idx="31">
                  <c:v>69.338999999999999</c:v>
                </c:pt>
                <c:pt idx="32">
                  <c:v>68.563000000000002</c:v>
                </c:pt>
                <c:pt idx="33">
                  <c:v>68.257999999999996</c:v>
                </c:pt>
                <c:pt idx="34">
                  <c:v>68.126999999999995</c:v>
                </c:pt>
                <c:pt idx="35">
                  <c:v>68.126999999999995</c:v>
                </c:pt>
                <c:pt idx="36">
                  <c:v>68.034999999999997</c:v>
                </c:pt>
                <c:pt idx="37">
                  <c:v>67.891000000000005</c:v>
                </c:pt>
                <c:pt idx="38">
                  <c:v>67.84</c:v>
                </c:pt>
                <c:pt idx="39">
                  <c:v>67.328999999999994</c:v>
                </c:pt>
                <c:pt idx="40">
                  <c:v>66.763999999999996</c:v>
                </c:pt>
                <c:pt idx="41">
                  <c:v>65.320999999999998</c:v>
                </c:pt>
                <c:pt idx="42">
                  <c:v>62.534999999999997</c:v>
                </c:pt>
                <c:pt idx="43">
                  <c:v>59.784999999999997</c:v>
                </c:pt>
                <c:pt idx="44">
                  <c:v>58.95</c:v>
                </c:pt>
                <c:pt idx="45">
                  <c:v>58.896999999999998</c:v>
                </c:pt>
                <c:pt idx="46">
                  <c:v>58.738999999999997</c:v>
                </c:pt>
                <c:pt idx="47">
                  <c:v>58.738999999999997</c:v>
                </c:pt>
                <c:pt idx="48">
                  <c:v>58.573</c:v>
                </c:pt>
                <c:pt idx="49">
                  <c:v>58.573</c:v>
                </c:pt>
                <c:pt idx="50">
                  <c:v>58.329000000000001</c:v>
                </c:pt>
                <c:pt idx="51">
                  <c:v>57.773000000000003</c:v>
                </c:pt>
                <c:pt idx="52">
                  <c:v>57.088000000000001</c:v>
                </c:pt>
                <c:pt idx="53">
                  <c:v>56.09</c:v>
                </c:pt>
                <c:pt idx="54">
                  <c:v>54.088000000000001</c:v>
                </c:pt>
                <c:pt idx="55">
                  <c:v>51.707000000000001</c:v>
                </c:pt>
                <c:pt idx="56">
                  <c:v>51.078000000000003</c:v>
                </c:pt>
                <c:pt idx="57">
                  <c:v>51.015000000000001</c:v>
                </c:pt>
                <c:pt idx="58">
                  <c:v>51.015000000000001</c:v>
                </c:pt>
                <c:pt idx="59">
                  <c:v>51.015000000000001</c:v>
                </c:pt>
                <c:pt idx="60">
                  <c:v>51.015000000000001</c:v>
                </c:pt>
                <c:pt idx="61">
                  <c:v>50.87</c:v>
                </c:pt>
                <c:pt idx="62">
                  <c:v>50.569000000000003</c:v>
                </c:pt>
                <c:pt idx="63">
                  <c:v>50.569000000000003</c:v>
                </c:pt>
                <c:pt idx="64">
                  <c:v>49.576000000000001</c:v>
                </c:pt>
                <c:pt idx="65">
                  <c:v>48.582999999999998</c:v>
                </c:pt>
                <c:pt idx="66">
                  <c:v>46.212000000000003</c:v>
                </c:pt>
                <c:pt idx="67">
                  <c:v>44.524999999999999</c:v>
                </c:pt>
                <c:pt idx="68">
                  <c:v>43.832999999999998</c:v>
                </c:pt>
                <c:pt idx="69">
                  <c:v>43.518000000000001</c:v>
                </c:pt>
                <c:pt idx="70">
                  <c:v>43.518000000000001</c:v>
                </c:pt>
                <c:pt idx="71">
                  <c:v>43.518000000000001</c:v>
                </c:pt>
                <c:pt idx="72">
                  <c:v>43.518000000000001</c:v>
                </c:pt>
                <c:pt idx="73">
                  <c:v>43.429000000000002</c:v>
                </c:pt>
                <c:pt idx="74">
                  <c:v>43.331000000000003</c:v>
                </c:pt>
                <c:pt idx="75">
                  <c:v>42.936</c:v>
                </c:pt>
                <c:pt idx="76">
                  <c:v>41.445</c:v>
                </c:pt>
                <c:pt idx="77">
                  <c:v>40.445999999999998</c:v>
                </c:pt>
                <c:pt idx="78">
                  <c:v>38.847999999999999</c:v>
                </c:pt>
                <c:pt idx="79">
                  <c:v>37.045000000000002</c:v>
                </c:pt>
                <c:pt idx="80">
                  <c:v>36.844999999999999</c:v>
                </c:pt>
                <c:pt idx="81">
                  <c:v>36.639000000000003</c:v>
                </c:pt>
                <c:pt idx="82">
                  <c:v>36.639000000000003</c:v>
                </c:pt>
                <c:pt idx="83">
                  <c:v>36.639000000000003</c:v>
                </c:pt>
                <c:pt idx="84">
                  <c:v>36.639000000000003</c:v>
                </c:pt>
                <c:pt idx="85">
                  <c:v>36.518000000000001</c:v>
                </c:pt>
                <c:pt idx="86">
                  <c:v>36.393999999999998</c:v>
                </c:pt>
                <c:pt idx="87">
                  <c:v>36.012999999999998</c:v>
                </c:pt>
                <c:pt idx="88">
                  <c:v>35.631</c:v>
                </c:pt>
                <c:pt idx="89">
                  <c:v>34.868000000000002</c:v>
                </c:pt>
                <c:pt idx="90">
                  <c:v>33.594999999999999</c:v>
                </c:pt>
                <c:pt idx="91">
                  <c:v>31.556000000000001</c:v>
                </c:pt>
                <c:pt idx="92">
                  <c:v>31.042999999999999</c:v>
                </c:pt>
                <c:pt idx="93">
                  <c:v>30.911999999999999</c:v>
                </c:pt>
                <c:pt idx="94">
                  <c:v>30.911999999999999</c:v>
                </c:pt>
                <c:pt idx="95">
                  <c:v>30.777999999999999</c:v>
                </c:pt>
                <c:pt idx="96">
                  <c:v>30.777999999999999</c:v>
                </c:pt>
                <c:pt idx="97">
                  <c:v>30.777999999999999</c:v>
                </c:pt>
                <c:pt idx="98">
                  <c:v>30.777999999999999</c:v>
                </c:pt>
                <c:pt idx="99">
                  <c:v>30.154</c:v>
                </c:pt>
                <c:pt idx="100">
                  <c:v>29.997</c:v>
                </c:pt>
                <c:pt idx="101">
                  <c:v>29.372</c:v>
                </c:pt>
                <c:pt idx="102">
                  <c:v>27.498000000000001</c:v>
                </c:pt>
                <c:pt idx="103">
                  <c:v>26.867000000000001</c:v>
                </c:pt>
                <c:pt idx="104">
                  <c:v>26.867000000000001</c:v>
                </c:pt>
                <c:pt idx="105">
                  <c:v>26.707000000000001</c:v>
                </c:pt>
                <c:pt idx="106">
                  <c:v>26.707000000000001</c:v>
                </c:pt>
                <c:pt idx="107">
                  <c:v>26.707000000000001</c:v>
                </c:pt>
                <c:pt idx="108">
                  <c:v>26.707000000000001</c:v>
                </c:pt>
                <c:pt idx="109">
                  <c:v>26.513999999999999</c:v>
                </c:pt>
                <c:pt idx="110">
                  <c:v>26.513999999999999</c:v>
                </c:pt>
                <c:pt idx="111">
                  <c:v>26.314</c:v>
                </c:pt>
                <c:pt idx="112">
                  <c:v>26.114999999999998</c:v>
                </c:pt>
                <c:pt idx="113">
                  <c:v>25.71</c:v>
                </c:pt>
                <c:pt idx="114">
                  <c:v>22.876000000000001</c:v>
                </c:pt>
                <c:pt idx="115">
                  <c:v>22.268999999999998</c:v>
                </c:pt>
                <c:pt idx="116">
                  <c:v>21.661000000000001</c:v>
                </c:pt>
                <c:pt idx="117">
                  <c:v>21.459</c:v>
                </c:pt>
                <c:pt idx="118">
                  <c:v>21.459</c:v>
                </c:pt>
                <c:pt idx="119">
                  <c:v>21.459</c:v>
                </c:pt>
                <c:pt idx="120">
                  <c:v>21.244</c:v>
                </c:pt>
                <c:pt idx="121">
                  <c:v>21.244</c:v>
                </c:pt>
                <c:pt idx="122">
                  <c:v>21.244</c:v>
                </c:pt>
                <c:pt idx="123">
                  <c:v>21.244</c:v>
                </c:pt>
                <c:pt idx="124">
                  <c:v>20.771999999999998</c:v>
                </c:pt>
                <c:pt idx="125">
                  <c:v>20.064</c:v>
                </c:pt>
                <c:pt idx="126">
                  <c:v>19.827999999999999</c:v>
                </c:pt>
                <c:pt idx="127">
                  <c:v>18.648</c:v>
                </c:pt>
                <c:pt idx="128">
                  <c:v>18.411999999999999</c:v>
                </c:pt>
                <c:pt idx="129">
                  <c:v>18.411999999999999</c:v>
                </c:pt>
                <c:pt idx="130">
                  <c:v>18.411999999999999</c:v>
                </c:pt>
                <c:pt idx="131">
                  <c:v>18.155999999999999</c:v>
                </c:pt>
                <c:pt idx="132">
                  <c:v>18.155999999999999</c:v>
                </c:pt>
                <c:pt idx="133">
                  <c:v>17.881</c:v>
                </c:pt>
                <c:pt idx="134">
                  <c:v>17.881</c:v>
                </c:pt>
                <c:pt idx="135">
                  <c:v>17.881</c:v>
                </c:pt>
                <c:pt idx="136">
                  <c:v>17.881</c:v>
                </c:pt>
                <c:pt idx="137">
                  <c:v>17.573</c:v>
                </c:pt>
                <c:pt idx="138">
                  <c:v>16.338999999999999</c:v>
                </c:pt>
                <c:pt idx="139">
                  <c:v>16.338999999999999</c:v>
                </c:pt>
                <c:pt idx="140">
                  <c:v>16.338999999999999</c:v>
                </c:pt>
                <c:pt idx="141">
                  <c:v>16.338999999999999</c:v>
                </c:pt>
                <c:pt idx="142">
                  <c:v>16.338999999999999</c:v>
                </c:pt>
                <c:pt idx="143">
                  <c:v>16.338999999999999</c:v>
                </c:pt>
                <c:pt idx="144">
                  <c:v>16.338999999999999</c:v>
                </c:pt>
                <c:pt idx="145">
                  <c:v>16.338999999999999</c:v>
                </c:pt>
                <c:pt idx="146">
                  <c:v>16.338999999999999</c:v>
                </c:pt>
                <c:pt idx="147">
                  <c:v>16.338999999999999</c:v>
                </c:pt>
                <c:pt idx="148">
                  <c:v>16.338999999999999</c:v>
                </c:pt>
                <c:pt idx="149">
                  <c:v>16.338999999999999</c:v>
                </c:pt>
                <c:pt idx="150">
                  <c:v>15.542</c:v>
                </c:pt>
                <c:pt idx="151">
                  <c:v>15.542</c:v>
                </c:pt>
                <c:pt idx="152">
                  <c:v>15.132999999999999</c:v>
                </c:pt>
                <c:pt idx="153">
                  <c:v>15.132999999999999</c:v>
                </c:pt>
                <c:pt idx="154">
                  <c:v>15.132999999999999</c:v>
                </c:pt>
                <c:pt idx="155">
                  <c:v>15.132999999999999</c:v>
                </c:pt>
                <c:pt idx="156">
                  <c:v>15.132999999999999</c:v>
                </c:pt>
                <c:pt idx="157">
                  <c:v>15.132999999999999</c:v>
                </c:pt>
                <c:pt idx="158">
                  <c:v>15.132999999999999</c:v>
                </c:pt>
                <c:pt idx="159">
                  <c:v>15.132999999999999</c:v>
                </c:pt>
                <c:pt idx="160">
                  <c:v>15.132999999999999</c:v>
                </c:pt>
                <c:pt idx="161">
                  <c:v>14.573</c:v>
                </c:pt>
                <c:pt idx="162">
                  <c:v>14.573</c:v>
                </c:pt>
                <c:pt idx="163">
                  <c:v>14.012</c:v>
                </c:pt>
                <c:pt idx="164">
                  <c:v>14.012</c:v>
                </c:pt>
                <c:pt idx="165">
                  <c:v>13.452</c:v>
                </c:pt>
                <c:pt idx="166">
                  <c:v>13.452</c:v>
                </c:pt>
                <c:pt idx="167">
                  <c:v>13.452</c:v>
                </c:pt>
                <c:pt idx="168">
                  <c:v>13.452</c:v>
                </c:pt>
                <c:pt idx="169">
                  <c:v>13.452</c:v>
                </c:pt>
                <c:pt idx="170">
                  <c:v>13.452</c:v>
                </c:pt>
                <c:pt idx="171">
                  <c:v>13.452</c:v>
                </c:pt>
                <c:pt idx="172">
                  <c:v>13.452</c:v>
                </c:pt>
                <c:pt idx="173">
                  <c:v>13.452</c:v>
                </c:pt>
                <c:pt idx="174">
                  <c:v>12.744</c:v>
                </c:pt>
                <c:pt idx="175">
                  <c:v>12.036</c:v>
                </c:pt>
                <c:pt idx="176">
                  <c:v>12.036</c:v>
                </c:pt>
                <c:pt idx="177">
                  <c:v>12.036</c:v>
                </c:pt>
                <c:pt idx="178">
                  <c:v>12.036</c:v>
                </c:pt>
                <c:pt idx="179">
                  <c:v>12.036</c:v>
                </c:pt>
                <c:pt idx="180">
                  <c:v>12.036</c:v>
                </c:pt>
              </c:numCache>
            </c:numRef>
          </c:yVal>
          <c:smooth val="0"/>
        </c:ser>
        <c:ser>
          <c:idx val="1"/>
          <c:order val="1"/>
          <c:tx>
            <c:strRef>
              <c:f>Sheet1!$C$1</c:f>
              <c:strCache>
                <c:ptCount val="1"/>
                <c:pt idx="0">
                  <c:v>D(-)/R(+) (N=4,234)</c:v>
                </c:pt>
              </c:strCache>
            </c:strRef>
          </c:tx>
          <c:spPr>
            <a:ln w="41275">
              <a:solidFill>
                <a:srgbClr val="00FF00"/>
              </a:solidFill>
            </a:ln>
          </c:spPr>
          <c:marker>
            <c:symbol val="none"/>
          </c:marker>
          <c:xVal>
            <c:numRef>
              <c:f>Sheet1!$A$2:$A$182</c:f>
              <c:numCache>
                <c:formatCode>General</c:formatCode>
                <c:ptCount val="18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numCache>
            </c:numRef>
          </c:xVal>
          <c:yVal>
            <c:numRef>
              <c:f>Sheet1!$C$2:$C$182</c:f>
              <c:numCache>
                <c:formatCode>General</c:formatCode>
                <c:ptCount val="181"/>
                <c:pt idx="0">
                  <c:v>100</c:v>
                </c:pt>
                <c:pt idx="1">
                  <c:v>100</c:v>
                </c:pt>
                <c:pt idx="2">
                  <c:v>100</c:v>
                </c:pt>
                <c:pt idx="3">
                  <c:v>99.975999999999999</c:v>
                </c:pt>
                <c:pt idx="4">
                  <c:v>99.882000000000005</c:v>
                </c:pt>
                <c:pt idx="5">
                  <c:v>99.763999999999996</c:v>
                </c:pt>
                <c:pt idx="6">
                  <c:v>96.715999999999994</c:v>
                </c:pt>
                <c:pt idx="7">
                  <c:v>92.295000000000002</c:v>
                </c:pt>
                <c:pt idx="8">
                  <c:v>91.915999999999997</c:v>
                </c:pt>
                <c:pt idx="9">
                  <c:v>91.844999999999999</c:v>
                </c:pt>
                <c:pt idx="10">
                  <c:v>91.798000000000002</c:v>
                </c:pt>
                <c:pt idx="11">
                  <c:v>91.727000000000004</c:v>
                </c:pt>
                <c:pt idx="12">
                  <c:v>91.653999999999996</c:v>
                </c:pt>
                <c:pt idx="13">
                  <c:v>91.629000000000005</c:v>
                </c:pt>
                <c:pt idx="14">
                  <c:v>91.549000000000007</c:v>
                </c:pt>
                <c:pt idx="15">
                  <c:v>91.415000000000006</c:v>
                </c:pt>
                <c:pt idx="16">
                  <c:v>90.69</c:v>
                </c:pt>
                <c:pt idx="17">
                  <c:v>89.531000000000006</c:v>
                </c:pt>
                <c:pt idx="18">
                  <c:v>85.206999999999994</c:v>
                </c:pt>
                <c:pt idx="19">
                  <c:v>81.414000000000001</c:v>
                </c:pt>
                <c:pt idx="20">
                  <c:v>80.213999999999999</c:v>
                </c:pt>
                <c:pt idx="21">
                  <c:v>79.994</c:v>
                </c:pt>
                <c:pt idx="22">
                  <c:v>79.772000000000006</c:v>
                </c:pt>
                <c:pt idx="23">
                  <c:v>79.659000000000006</c:v>
                </c:pt>
                <c:pt idx="24">
                  <c:v>79.599000000000004</c:v>
                </c:pt>
                <c:pt idx="25">
                  <c:v>79.504999999999995</c:v>
                </c:pt>
                <c:pt idx="26">
                  <c:v>79.44</c:v>
                </c:pt>
                <c:pt idx="27">
                  <c:v>79.207999999999998</c:v>
                </c:pt>
                <c:pt idx="28">
                  <c:v>78.611000000000004</c:v>
                </c:pt>
                <c:pt idx="29">
                  <c:v>77.076999999999998</c:v>
                </c:pt>
                <c:pt idx="30">
                  <c:v>73.070999999999998</c:v>
                </c:pt>
                <c:pt idx="31">
                  <c:v>69.524000000000001</c:v>
                </c:pt>
                <c:pt idx="32">
                  <c:v>68.581000000000003</c:v>
                </c:pt>
                <c:pt idx="33">
                  <c:v>68.411000000000001</c:v>
                </c:pt>
                <c:pt idx="34">
                  <c:v>68.274000000000001</c:v>
                </c:pt>
                <c:pt idx="35">
                  <c:v>68.274000000000001</c:v>
                </c:pt>
                <c:pt idx="36">
                  <c:v>68.238</c:v>
                </c:pt>
                <c:pt idx="37">
                  <c:v>68.2</c:v>
                </c:pt>
                <c:pt idx="38">
                  <c:v>68.001999999999995</c:v>
                </c:pt>
                <c:pt idx="39">
                  <c:v>67.644000000000005</c:v>
                </c:pt>
                <c:pt idx="40">
                  <c:v>66.885000000000005</c:v>
                </c:pt>
                <c:pt idx="41">
                  <c:v>65.284000000000006</c:v>
                </c:pt>
                <c:pt idx="42">
                  <c:v>62.634</c:v>
                </c:pt>
                <c:pt idx="43">
                  <c:v>60.134</c:v>
                </c:pt>
                <c:pt idx="44">
                  <c:v>59.484000000000002</c:v>
                </c:pt>
                <c:pt idx="45">
                  <c:v>59.198999999999998</c:v>
                </c:pt>
                <c:pt idx="46">
                  <c:v>59.073999999999998</c:v>
                </c:pt>
                <c:pt idx="47">
                  <c:v>59.073999999999998</c:v>
                </c:pt>
                <c:pt idx="48">
                  <c:v>59.031999999999996</c:v>
                </c:pt>
                <c:pt idx="49">
                  <c:v>59.031999999999996</c:v>
                </c:pt>
                <c:pt idx="50">
                  <c:v>58.89</c:v>
                </c:pt>
                <c:pt idx="51">
                  <c:v>58.555999999999997</c:v>
                </c:pt>
                <c:pt idx="52">
                  <c:v>57.886000000000003</c:v>
                </c:pt>
                <c:pt idx="53">
                  <c:v>56.302</c:v>
                </c:pt>
                <c:pt idx="54">
                  <c:v>53.896000000000001</c:v>
                </c:pt>
                <c:pt idx="55">
                  <c:v>51.817</c:v>
                </c:pt>
                <c:pt idx="56">
                  <c:v>51.573</c:v>
                </c:pt>
                <c:pt idx="57">
                  <c:v>51.524000000000001</c:v>
                </c:pt>
                <c:pt idx="58">
                  <c:v>51.473999999999997</c:v>
                </c:pt>
                <c:pt idx="59">
                  <c:v>51.372</c:v>
                </c:pt>
                <c:pt idx="60">
                  <c:v>51.372</c:v>
                </c:pt>
                <c:pt idx="61">
                  <c:v>51.204000000000001</c:v>
                </c:pt>
                <c:pt idx="62">
                  <c:v>51.027000000000001</c:v>
                </c:pt>
                <c:pt idx="63">
                  <c:v>50.726999999999997</c:v>
                </c:pt>
                <c:pt idx="64">
                  <c:v>50.366</c:v>
                </c:pt>
                <c:pt idx="65">
                  <c:v>49.341999999999999</c:v>
                </c:pt>
                <c:pt idx="66">
                  <c:v>46.680999999999997</c:v>
                </c:pt>
                <c:pt idx="67">
                  <c:v>44.433999999999997</c:v>
                </c:pt>
                <c:pt idx="68">
                  <c:v>43.884</c:v>
                </c:pt>
                <c:pt idx="69">
                  <c:v>43.761000000000003</c:v>
                </c:pt>
                <c:pt idx="70">
                  <c:v>43.573</c:v>
                </c:pt>
                <c:pt idx="71">
                  <c:v>43.509</c:v>
                </c:pt>
                <c:pt idx="72">
                  <c:v>43.442999999999998</c:v>
                </c:pt>
                <c:pt idx="73">
                  <c:v>43.442999999999998</c:v>
                </c:pt>
                <c:pt idx="74">
                  <c:v>43.085999999999999</c:v>
                </c:pt>
                <c:pt idx="75">
                  <c:v>42.725999999999999</c:v>
                </c:pt>
                <c:pt idx="76">
                  <c:v>42.222000000000001</c:v>
                </c:pt>
                <c:pt idx="77">
                  <c:v>41.137999999999998</c:v>
                </c:pt>
                <c:pt idx="78">
                  <c:v>39.473999999999997</c:v>
                </c:pt>
                <c:pt idx="79">
                  <c:v>37.805</c:v>
                </c:pt>
                <c:pt idx="80">
                  <c:v>37.363999999999997</c:v>
                </c:pt>
                <c:pt idx="81">
                  <c:v>37.363999999999997</c:v>
                </c:pt>
                <c:pt idx="82">
                  <c:v>37.289000000000001</c:v>
                </c:pt>
                <c:pt idx="83">
                  <c:v>37.289000000000001</c:v>
                </c:pt>
                <c:pt idx="84">
                  <c:v>37.209000000000003</c:v>
                </c:pt>
                <c:pt idx="85">
                  <c:v>37.033000000000001</c:v>
                </c:pt>
                <c:pt idx="86">
                  <c:v>36.945</c:v>
                </c:pt>
                <c:pt idx="87">
                  <c:v>36.679000000000002</c:v>
                </c:pt>
                <c:pt idx="88">
                  <c:v>35.607999999999997</c:v>
                </c:pt>
                <c:pt idx="89">
                  <c:v>34.798999999999999</c:v>
                </c:pt>
                <c:pt idx="90">
                  <c:v>32.718000000000004</c:v>
                </c:pt>
                <c:pt idx="91">
                  <c:v>31.806000000000001</c:v>
                </c:pt>
                <c:pt idx="92">
                  <c:v>31.53</c:v>
                </c:pt>
                <c:pt idx="93">
                  <c:v>31.53</c:v>
                </c:pt>
                <c:pt idx="94">
                  <c:v>31.433</c:v>
                </c:pt>
                <c:pt idx="95">
                  <c:v>31.337</c:v>
                </c:pt>
                <c:pt idx="96">
                  <c:v>31.233000000000001</c:v>
                </c:pt>
                <c:pt idx="97">
                  <c:v>31.233000000000001</c:v>
                </c:pt>
                <c:pt idx="98">
                  <c:v>31.117999999999999</c:v>
                </c:pt>
                <c:pt idx="99">
                  <c:v>30.998000000000001</c:v>
                </c:pt>
                <c:pt idx="100">
                  <c:v>30.76</c:v>
                </c:pt>
                <c:pt idx="101">
                  <c:v>30.036999999999999</c:v>
                </c:pt>
                <c:pt idx="102">
                  <c:v>28.951000000000001</c:v>
                </c:pt>
                <c:pt idx="103">
                  <c:v>27.866</c:v>
                </c:pt>
                <c:pt idx="104">
                  <c:v>27.376999999999999</c:v>
                </c:pt>
                <c:pt idx="105">
                  <c:v>27.253</c:v>
                </c:pt>
                <c:pt idx="106">
                  <c:v>27.253</c:v>
                </c:pt>
                <c:pt idx="107">
                  <c:v>27.125</c:v>
                </c:pt>
                <c:pt idx="108">
                  <c:v>27.125</c:v>
                </c:pt>
                <c:pt idx="109">
                  <c:v>26.986999999999998</c:v>
                </c:pt>
                <c:pt idx="110">
                  <c:v>26.844000000000001</c:v>
                </c:pt>
                <c:pt idx="111">
                  <c:v>26.696000000000002</c:v>
                </c:pt>
                <c:pt idx="112">
                  <c:v>26.401</c:v>
                </c:pt>
                <c:pt idx="113">
                  <c:v>25.808</c:v>
                </c:pt>
                <c:pt idx="114">
                  <c:v>24.472999999999999</c:v>
                </c:pt>
                <c:pt idx="115">
                  <c:v>23.280999999999999</c:v>
                </c:pt>
                <c:pt idx="116">
                  <c:v>23.131</c:v>
                </c:pt>
                <c:pt idx="117">
                  <c:v>22.978000000000002</c:v>
                </c:pt>
                <c:pt idx="118">
                  <c:v>22.978000000000002</c:v>
                </c:pt>
                <c:pt idx="119">
                  <c:v>22.978000000000002</c:v>
                </c:pt>
                <c:pt idx="120">
                  <c:v>22.818999999999999</c:v>
                </c:pt>
                <c:pt idx="121">
                  <c:v>22.818999999999999</c:v>
                </c:pt>
                <c:pt idx="122">
                  <c:v>22.632000000000001</c:v>
                </c:pt>
                <c:pt idx="123">
                  <c:v>22.632000000000001</c:v>
                </c:pt>
                <c:pt idx="124">
                  <c:v>22.632000000000001</c:v>
                </c:pt>
                <c:pt idx="125">
                  <c:v>21.876000000000001</c:v>
                </c:pt>
                <c:pt idx="126">
                  <c:v>21.114999999999998</c:v>
                </c:pt>
                <c:pt idx="127">
                  <c:v>20.544</c:v>
                </c:pt>
                <c:pt idx="128">
                  <c:v>20.544</c:v>
                </c:pt>
                <c:pt idx="129">
                  <c:v>20.544</c:v>
                </c:pt>
                <c:pt idx="130">
                  <c:v>20.544</c:v>
                </c:pt>
                <c:pt idx="131">
                  <c:v>20.544</c:v>
                </c:pt>
                <c:pt idx="132">
                  <c:v>20.544</c:v>
                </c:pt>
                <c:pt idx="133">
                  <c:v>20.544</c:v>
                </c:pt>
                <c:pt idx="134">
                  <c:v>20.312999999999999</c:v>
                </c:pt>
                <c:pt idx="135">
                  <c:v>20.079999999999998</c:v>
                </c:pt>
                <c:pt idx="136">
                  <c:v>19.846</c:v>
                </c:pt>
                <c:pt idx="137">
                  <c:v>19.846</c:v>
                </c:pt>
                <c:pt idx="138">
                  <c:v>18.172999999999998</c:v>
                </c:pt>
                <c:pt idx="139">
                  <c:v>17.454999999999998</c:v>
                </c:pt>
                <c:pt idx="140">
                  <c:v>17.454999999999998</c:v>
                </c:pt>
                <c:pt idx="141">
                  <c:v>17.454999999999998</c:v>
                </c:pt>
                <c:pt idx="142">
                  <c:v>17.199000000000002</c:v>
                </c:pt>
                <c:pt idx="143">
                  <c:v>17.199000000000002</c:v>
                </c:pt>
                <c:pt idx="144">
                  <c:v>17.199000000000002</c:v>
                </c:pt>
                <c:pt idx="145">
                  <c:v>17.199000000000002</c:v>
                </c:pt>
                <c:pt idx="146">
                  <c:v>17.199000000000002</c:v>
                </c:pt>
                <c:pt idx="147">
                  <c:v>17.199000000000002</c:v>
                </c:pt>
                <c:pt idx="148">
                  <c:v>17.199000000000002</c:v>
                </c:pt>
                <c:pt idx="149">
                  <c:v>16.510999999999999</c:v>
                </c:pt>
                <c:pt idx="150">
                  <c:v>16.510999999999999</c:v>
                </c:pt>
                <c:pt idx="151">
                  <c:v>15.471</c:v>
                </c:pt>
                <c:pt idx="152">
                  <c:v>15.471</c:v>
                </c:pt>
                <c:pt idx="153">
                  <c:v>15.471</c:v>
                </c:pt>
                <c:pt idx="154">
                  <c:v>15.119</c:v>
                </c:pt>
                <c:pt idx="155">
                  <c:v>15.119</c:v>
                </c:pt>
                <c:pt idx="156">
                  <c:v>15.119</c:v>
                </c:pt>
                <c:pt idx="157">
                  <c:v>15.119</c:v>
                </c:pt>
                <c:pt idx="158">
                  <c:v>15.119</c:v>
                </c:pt>
                <c:pt idx="159">
                  <c:v>15.119</c:v>
                </c:pt>
                <c:pt idx="160">
                  <c:v>15.119</c:v>
                </c:pt>
                <c:pt idx="161">
                  <c:v>15.119</c:v>
                </c:pt>
                <c:pt idx="162">
                  <c:v>13.824</c:v>
                </c:pt>
                <c:pt idx="163">
                  <c:v>13.391999999999999</c:v>
                </c:pt>
                <c:pt idx="164">
                  <c:v>13.391999999999999</c:v>
                </c:pt>
                <c:pt idx="165">
                  <c:v>13.391999999999999</c:v>
                </c:pt>
                <c:pt idx="166">
                  <c:v>13.391999999999999</c:v>
                </c:pt>
                <c:pt idx="167">
                  <c:v>13.391999999999999</c:v>
                </c:pt>
                <c:pt idx="168">
                  <c:v>13.391999999999999</c:v>
                </c:pt>
                <c:pt idx="169">
                  <c:v>13.391999999999999</c:v>
                </c:pt>
                <c:pt idx="170">
                  <c:v>13.391999999999999</c:v>
                </c:pt>
                <c:pt idx="171">
                  <c:v>13.391999999999999</c:v>
                </c:pt>
                <c:pt idx="172">
                  <c:v>13.391999999999999</c:v>
                </c:pt>
                <c:pt idx="173">
                  <c:v>13.391999999999999</c:v>
                </c:pt>
                <c:pt idx="174">
                  <c:v>13.391999999999999</c:v>
                </c:pt>
                <c:pt idx="175">
                  <c:v>13.391999999999999</c:v>
                </c:pt>
                <c:pt idx="176">
                  <c:v>13.391999999999999</c:v>
                </c:pt>
                <c:pt idx="177">
                  <c:v>13.391999999999999</c:v>
                </c:pt>
                <c:pt idx="178">
                  <c:v>13.391999999999999</c:v>
                </c:pt>
                <c:pt idx="179">
                  <c:v>13.391999999999999</c:v>
                </c:pt>
                <c:pt idx="180">
                  <c:v>13.391999999999999</c:v>
                </c:pt>
              </c:numCache>
            </c:numRef>
          </c:yVal>
          <c:smooth val="0"/>
        </c:ser>
        <c:ser>
          <c:idx val="2"/>
          <c:order val="2"/>
          <c:tx>
            <c:strRef>
              <c:f>Sheet1!$D$1</c:f>
              <c:strCache>
                <c:ptCount val="1"/>
                <c:pt idx="0">
                  <c:v>D(+)/R(-) (N=4,439)</c:v>
                </c:pt>
              </c:strCache>
            </c:strRef>
          </c:tx>
          <c:spPr>
            <a:ln w="41275">
              <a:solidFill>
                <a:srgbClr val="FF0000"/>
              </a:solidFill>
            </a:ln>
          </c:spPr>
          <c:marker>
            <c:symbol val="none"/>
          </c:marker>
          <c:xVal>
            <c:numRef>
              <c:f>Sheet1!$A$2:$A$182</c:f>
              <c:numCache>
                <c:formatCode>General</c:formatCode>
                <c:ptCount val="18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numCache>
            </c:numRef>
          </c:xVal>
          <c:yVal>
            <c:numRef>
              <c:f>Sheet1!$D$2:$D$182</c:f>
              <c:numCache>
                <c:formatCode>General</c:formatCode>
                <c:ptCount val="181"/>
                <c:pt idx="0">
                  <c:v>100</c:v>
                </c:pt>
                <c:pt idx="1">
                  <c:v>100</c:v>
                </c:pt>
                <c:pt idx="2">
                  <c:v>100</c:v>
                </c:pt>
                <c:pt idx="3">
                  <c:v>99.977000000000004</c:v>
                </c:pt>
                <c:pt idx="4">
                  <c:v>99.932000000000002</c:v>
                </c:pt>
                <c:pt idx="5">
                  <c:v>99.73</c:v>
                </c:pt>
                <c:pt idx="6">
                  <c:v>97.070999999999998</c:v>
                </c:pt>
                <c:pt idx="7">
                  <c:v>92.316000000000003</c:v>
                </c:pt>
                <c:pt idx="8">
                  <c:v>91.798000000000002</c:v>
                </c:pt>
                <c:pt idx="9">
                  <c:v>91.617000000000004</c:v>
                </c:pt>
                <c:pt idx="10">
                  <c:v>91.617000000000004</c:v>
                </c:pt>
                <c:pt idx="11">
                  <c:v>91.594999999999999</c:v>
                </c:pt>
                <c:pt idx="12">
                  <c:v>91.594999999999999</c:v>
                </c:pt>
                <c:pt idx="13">
                  <c:v>91.472999999999999</c:v>
                </c:pt>
                <c:pt idx="14">
                  <c:v>91.421999999999997</c:v>
                </c:pt>
                <c:pt idx="15">
                  <c:v>91.213999999999999</c:v>
                </c:pt>
                <c:pt idx="16">
                  <c:v>90.564999999999998</c:v>
                </c:pt>
                <c:pt idx="17">
                  <c:v>89.260999999999996</c:v>
                </c:pt>
                <c:pt idx="18">
                  <c:v>85.111000000000004</c:v>
                </c:pt>
                <c:pt idx="19">
                  <c:v>79.813000000000002</c:v>
                </c:pt>
                <c:pt idx="20">
                  <c:v>78.94</c:v>
                </c:pt>
                <c:pt idx="21">
                  <c:v>78.673000000000002</c:v>
                </c:pt>
                <c:pt idx="22">
                  <c:v>78.566000000000003</c:v>
                </c:pt>
                <c:pt idx="23">
                  <c:v>78.456000000000003</c:v>
                </c:pt>
                <c:pt idx="24">
                  <c:v>78.372</c:v>
                </c:pt>
                <c:pt idx="25">
                  <c:v>78.372</c:v>
                </c:pt>
                <c:pt idx="26">
                  <c:v>78.147999999999996</c:v>
                </c:pt>
                <c:pt idx="27">
                  <c:v>78.051000000000002</c:v>
                </c:pt>
                <c:pt idx="28">
                  <c:v>77.340999999999994</c:v>
                </c:pt>
                <c:pt idx="29">
                  <c:v>75.852999999999994</c:v>
                </c:pt>
                <c:pt idx="30">
                  <c:v>72.349000000000004</c:v>
                </c:pt>
                <c:pt idx="31">
                  <c:v>69.087999999999994</c:v>
                </c:pt>
                <c:pt idx="32">
                  <c:v>68.233000000000004</c:v>
                </c:pt>
                <c:pt idx="33">
                  <c:v>68.034000000000006</c:v>
                </c:pt>
                <c:pt idx="34">
                  <c:v>67.966999999999999</c:v>
                </c:pt>
                <c:pt idx="35">
                  <c:v>67.933000000000007</c:v>
                </c:pt>
                <c:pt idx="36">
                  <c:v>67.933000000000007</c:v>
                </c:pt>
                <c:pt idx="37">
                  <c:v>67.78</c:v>
                </c:pt>
                <c:pt idx="38">
                  <c:v>67.661000000000001</c:v>
                </c:pt>
                <c:pt idx="39">
                  <c:v>67.260000000000005</c:v>
                </c:pt>
                <c:pt idx="40">
                  <c:v>66.816999999999993</c:v>
                </c:pt>
                <c:pt idx="41">
                  <c:v>65.284000000000006</c:v>
                </c:pt>
                <c:pt idx="42">
                  <c:v>62.091999999999999</c:v>
                </c:pt>
                <c:pt idx="43">
                  <c:v>58.843000000000004</c:v>
                </c:pt>
                <c:pt idx="44">
                  <c:v>57.819000000000003</c:v>
                </c:pt>
                <c:pt idx="45">
                  <c:v>57.777999999999999</c:v>
                </c:pt>
                <c:pt idx="46">
                  <c:v>57.777999999999999</c:v>
                </c:pt>
                <c:pt idx="47">
                  <c:v>57.734999999999999</c:v>
                </c:pt>
                <c:pt idx="48">
                  <c:v>57.646999999999998</c:v>
                </c:pt>
                <c:pt idx="49">
                  <c:v>57.6</c:v>
                </c:pt>
                <c:pt idx="50">
                  <c:v>57.453000000000003</c:v>
                </c:pt>
                <c:pt idx="51">
                  <c:v>57.255000000000003</c:v>
                </c:pt>
                <c:pt idx="52">
                  <c:v>56.906999999999996</c:v>
                </c:pt>
                <c:pt idx="53">
                  <c:v>55.459000000000003</c:v>
                </c:pt>
                <c:pt idx="54">
                  <c:v>53.255000000000003</c:v>
                </c:pt>
                <c:pt idx="55">
                  <c:v>51.642000000000003</c:v>
                </c:pt>
                <c:pt idx="56">
                  <c:v>51.131</c:v>
                </c:pt>
                <c:pt idx="57">
                  <c:v>51.027999999999999</c:v>
                </c:pt>
                <c:pt idx="58">
                  <c:v>50.923000000000002</c:v>
                </c:pt>
                <c:pt idx="59">
                  <c:v>50.923000000000002</c:v>
                </c:pt>
                <c:pt idx="60">
                  <c:v>50.923000000000002</c:v>
                </c:pt>
                <c:pt idx="61">
                  <c:v>50.923000000000002</c:v>
                </c:pt>
                <c:pt idx="62">
                  <c:v>50.735999999999997</c:v>
                </c:pt>
                <c:pt idx="63">
                  <c:v>50.482999999999997</c:v>
                </c:pt>
                <c:pt idx="64">
                  <c:v>49.975000000000001</c:v>
                </c:pt>
                <c:pt idx="65">
                  <c:v>49.015999999999998</c:v>
                </c:pt>
                <c:pt idx="66">
                  <c:v>46.704000000000001</c:v>
                </c:pt>
                <c:pt idx="67">
                  <c:v>44.893999999999998</c:v>
                </c:pt>
                <c:pt idx="68">
                  <c:v>44.435000000000002</c:v>
                </c:pt>
                <c:pt idx="69">
                  <c:v>44.302999999999997</c:v>
                </c:pt>
                <c:pt idx="70">
                  <c:v>44.302999999999997</c:v>
                </c:pt>
                <c:pt idx="71">
                  <c:v>44.234999999999999</c:v>
                </c:pt>
                <c:pt idx="72">
                  <c:v>44.164000000000001</c:v>
                </c:pt>
                <c:pt idx="73">
                  <c:v>44.164000000000001</c:v>
                </c:pt>
                <c:pt idx="74">
                  <c:v>44.164000000000001</c:v>
                </c:pt>
                <c:pt idx="75">
                  <c:v>44</c:v>
                </c:pt>
                <c:pt idx="76">
                  <c:v>43.51</c:v>
                </c:pt>
                <c:pt idx="77">
                  <c:v>42.362000000000002</c:v>
                </c:pt>
                <c:pt idx="78">
                  <c:v>41.045999999999999</c:v>
                </c:pt>
                <c:pt idx="79">
                  <c:v>39.558999999999997</c:v>
                </c:pt>
                <c:pt idx="80">
                  <c:v>39.145000000000003</c:v>
                </c:pt>
                <c:pt idx="81">
                  <c:v>38.893000000000001</c:v>
                </c:pt>
                <c:pt idx="82">
                  <c:v>38.893000000000001</c:v>
                </c:pt>
                <c:pt idx="83">
                  <c:v>38.893000000000001</c:v>
                </c:pt>
                <c:pt idx="84">
                  <c:v>38.893000000000001</c:v>
                </c:pt>
                <c:pt idx="85">
                  <c:v>38.792000000000002</c:v>
                </c:pt>
                <c:pt idx="86">
                  <c:v>38.792000000000002</c:v>
                </c:pt>
                <c:pt idx="87">
                  <c:v>38.485999999999997</c:v>
                </c:pt>
                <c:pt idx="88">
                  <c:v>38.075000000000003</c:v>
                </c:pt>
                <c:pt idx="89">
                  <c:v>37.045000000000002</c:v>
                </c:pt>
                <c:pt idx="90">
                  <c:v>34.872</c:v>
                </c:pt>
                <c:pt idx="91">
                  <c:v>34.037999999999997</c:v>
                </c:pt>
                <c:pt idx="92">
                  <c:v>33.933</c:v>
                </c:pt>
                <c:pt idx="93">
                  <c:v>33.826999999999998</c:v>
                </c:pt>
                <c:pt idx="94">
                  <c:v>33.719000000000001</c:v>
                </c:pt>
                <c:pt idx="95">
                  <c:v>33.719000000000001</c:v>
                </c:pt>
                <c:pt idx="96">
                  <c:v>33.719000000000001</c:v>
                </c:pt>
                <c:pt idx="97">
                  <c:v>33.719000000000001</c:v>
                </c:pt>
                <c:pt idx="98">
                  <c:v>33.590000000000003</c:v>
                </c:pt>
                <c:pt idx="99">
                  <c:v>33.590000000000003</c:v>
                </c:pt>
                <c:pt idx="100">
                  <c:v>33.46</c:v>
                </c:pt>
                <c:pt idx="101">
                  <c:v>31.896999999999998</c:v>
                </c:pt>
                <c:pt idx="102">
                  <c:v>30.196999999999999</c:v>
                </c:pt>
                <c:pt idx="103">
                  <c:v>29.274000000000001</c:v>
                </c:pt>
                <c:pt idx="104">
                  <c:v>29.007000000000001</c:v>
                </c:pt>
                <c:pt idx="105">
                  <c:v>28.873000000000001</c:v>
                </c:pt>
                <c:pt idx="106">
                  <c:v>28.873000000000001</c:v>
                </c:pt>
                <c:pt idx="107">
                  <c:v>28.73</c:v>
                </c:pt>
                <c:pt idx="108">
                  <c:v>28.73</c:v>
                </c:pt>
                <c:pt idx="109">
                  <c:v>28.73</c:v>
                </c:pt>
                <c:pt idx="110">
                  <c:v>28.73</c:v>
                </c:pt>
                <c:pt idx="111">
                  <c:v>28.567</c:v>
                </c:pt>
                <c:pt idx="112">
                  <c:v>27.91</c:v>
                </c:pt>
                <c:pt idx="113">
                  <c:v>27.254000000000001</c:v>
                </c:pt>
                <c:pt idx="114">
                  <c:v>26.268999999999998</c:v>
                </c:pt>
                <c:pt idx="115">
                  <c:v>25.776</c:v>
                </c:pt>
                <c:pt idx="116">
                  <c:v>25.776</c:v>
                </c:pt>
                <c:pt idx="117">
                  <c:v>25.776</c:v>
                </c:pt>
                <c:pt idx="118">
                  <c:v>25.776</c:v>
                </c:pt>
                <c:pt idx="119">
                  <c:v>25.776</c:v>
                </c:pt>
                <c:pt idx="120">
                  <c:v>25.776</c:v>
                </c:pt>
                <c:pt idx="121">
                  <c:v>25.776</c:v>
                </c:pt>
                <c:pt idx="122">
                  <c:v>25.776</c:v>
                </c:pt>
                <c:pt idx="123">
                  <c:v>25.57</c:v>
                </c:pt>
                <c:pt idx="124">
                  <c:v>25.364000000000001</c:v>
                </c:pt>
                <c:pt idx="125">
                  <c:v>25.158000000000001</c:v>
                </c:pt>
                <c:pt idx="126">
                  <c:v>24.327999999999999</c:v>
                </c:pt>
                <c:pt idx="127">
                  <c:v>23.911999999999999</c:v>
                </c:pt>
                <c:pt idx="128">
                  <c:v>23.911999999999999</c:v>
                </c:pt>
                <c:pt idx="129">
                  <c:v>23.911999999999999</c:v>
                </c:pt>
                <c:pt idx="130">
                  <c:v>23.911999999999999</c:v>
                </c:pt>
                <c:pt idx="131">
                  <c:v>23.911999999999999</c:v>
                </c:pt>
                <c:pt idx="132">
                  <c:v>23.911999999999999</c:v>
                </c:pt>
                <c:pt idx="133">
                  <c:v>23.911999999999999</c:v>
                </c:pt>
                <c:pt idx="134">
                  <c:v>23.911999999999999</c:v>
                </c:pt>
                <c:pt idx="135">
                  <c:v>23.63</c:v>
                </c:pt>
                <c:pt idx="136">
                  <c:v>23.63</c:v>
                </c:pt>
                <c:pt idx="137">
                  <c:v>23.346</c:v>
                </c:pt>
                <c:pt idx="138">
                  <c:v>21.922000000000001</c:v>
                </c:pt>
                <c:pt idx="139">
                  <c:v>21.064</c:v>
                </c:pt>
                <c:pt idx="140">
                  <c:v>21.064</c:v>
                </c:pt>
                <c:pt idx="141">
                  <c:v>21.064</c:v>
                </c:pt>
                <c:pt idx="142">
                  <c:v>21.064</c:v>
                </c:pt>
                <c:pt idx="143">
                  <c:v>21.064</c:v>
                </c:pt>
                <c:pt idx="144">
                  <c:v>21.064</c:v>
                </c:pt>
                <c:pt idx="145">
                  <c:v>21.064</c:v>
                </c:pt>
                <c:pt idx="146">
                  <c:v>21.064</c:v>
                </c:pt>
                <c:pt idx="147">
                  <c:v>21.064</c:v>
                </c:pt>
                <c:pt idx="148">
                  <c:v>20.695</c:v>
                </c:pt>
                <c:pt idx="149">
                  <c:v>19.942</c:v>
                </c:pt>
                <c:pt idx="150">
                  <c:v>19.565999999999999</c:v>
                </c:pt>
                <c:pt idx="151">
                  <c:v>19.190000000000001</c:v>
                </c:pt>
                <c:pt idx="152">
                  <c:v>19.190000000000001</c:v>
                </c:pt>
                <c:pt idx="153">
                  <c:v>19.190000000000001</c:v>
                </c:pt>
                <c:pt idx="154">
                  <c:v>19.190000000000001</c:v>
                </c:pt>
                <c:pt idx="155">
                  <c:v>19.190000000000001</c:v>
                </c:pt>
                <c:pt idx="156">
                  <c:v>19.190000000000001</c:v>
                </c:pt>
                <c:pt idx="157">
                  <c:v>19.190000000000001</c:v>
                </c:pt>
                <c:pt idx="158">
                  <c:v>19.190000000000001</c:v>
                </c:pt>
                <c:pt idx="159">
                  <c:v>18.657</c:v>
                </c:pt>
                <c:pt idx="160">
                  <c:v>18.657</c:v>
                </c:pt>
                <c:pt idx="161">
                  <c:v>17.056999999999999</c:v>
                </c:pt>
                <c:pt idx="162">
                  <c:v>17.056999999999999</c:v>
                </c:pt>
                <c:pt idx="163">
                  <c:v>16.507000000000001</c:v>
                </c:pt>
                <c:pt idx="164">
                  <c:v>16.507000000000001</c:v>
                </c:pt>
                <c:pt idx="165">
                  <c:v>15.917999999999999</c:v>
                </c:pt>
                <c:pt idx="166">
                  <c:v>15.917999999999999</c:v>
                </c:pt>
                <c:pt idx="167">
                  <c:v>15.917999999999999</c:v>
                </c:pt>
                <c:pt idx="168">
                  <c:v>15.917999999999999</c:v>
                </c:pt>
                <c:pt idx="169">
                  <c:v>15.917999999999999</c:v>
                </c:pt>
                <c:pt idx="170">
                  <c:v>15.917999999999999</c:v>
                </c:pt>
                <c:pt idx="171">
                  <c:v>15.917999999999999</c:v>
                </c:pt>
                <c:pt idx="172">
                  <c:v>15.917999999999999</c:v>
                </c:pt>
                <c:pt idx="173">
                  <c:v>15.917999999999999</c:v>
                </c:pt>
                <c:pt idx="174">
                  <c:v>15.917999999999999</c:v>
                </c:pt>
                <c:pt idx="175">
                  <c:v>15.917999999999999</c:v>
                </c:pt>
                <c:pt idx="176">
                  <c:v>15.917999999999999</c:v>
                </c:pt>
                <c:pt idx="177">
                  <c:v>15.917999999999999</c:v>
                </c:pt>
                <c:pt idx="178">
                  <c:v>15.917999999999999</c:v>
                </c:pt>
                <c:pt idx="179">
                  <c:v>15.917999999999999</c:v>
                </c:pt>
                <c:pt idx="180">
                  <c:v>15.917999999999999</c:v>
                </c:pt>
              </c:numCache>
            </c:numRef>
          </c:yVal>
          <c:smooth val="0"/>
        </c:ser>
        <c:ser>
          <c:idx val="3"/>
          <c:order val="3"/>
          <c:tx>
            <c:strRef>
              <c:f>Sheet1!$E$1</c:f>
              <c:strCache>
                <c:ptCount val="1"/>
                <c:pt idx="0">
                  <c:v>D(+)/R(+) (N=7,065)</c:v>
                </c:pt>
              </c:strCache>
            </c:strRef>
          </c:tx>
          <c:spPr>
            <a:ln w="41275">
              <a:solidFill>
                <a:srgbClr val="FFFF00"/>
              </a:solidFill>
            </a:ln>
          </c:spPr>
          <c:marker>
            <c:symbol val="none"/>
          </c:marker>
          <c:xVal>
            <c:numRef>
              <c:f>Sheet1!$A$2:$A$182</c:f>
              <c:numCache>
                <c:formatCode>General</c:formatCode>
                <c:ptCount val="181"/>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numCache>
            </c:numRef>
          </c:xVal>
          <c:yVal>
            <c:numRef>
              <c:f>Sheet1!$E$2:$E$182</c:f>
              <c:numCache>
                <c:formatCode>General</c:formatCode>
                <c:ptCount val="181"/>
                <c:pt idx="0">
                  <c:v>100</c:v>
                </c:pt>
                <c:pt idx="1">
                  <c:v>100</c:v>
                </c:pt>
                <c:pt idx="2">
                  <c:v>100</c:v>
                </c:pt>
                <c:pt idx="3">
                  <c:v>100</c:v>
                </c:pt>
                <c:pt idx="4">
                  <c:v>99.971999999999994</c:v>
                </c:pt>
                <c:pt idx="5">
                  <c:v>99.674000000000007</c:v>
                </c:pt>
                <c:pt idx="6">
                  <c:v>96.671000000000006</c:v>
                </c:pt>
                <c:pt idx="7">
                  <c:v>92.01</c:v>
                </c:pt>
                <c:pt idx="8">
                  <c:v>91.215999999999994</c:v>
                </c:pt>
                <c:pt idx="9">
                  <c:v>91.031999999999996</c:v>
                </c:pt>
                <c:pt idx="10">
                  <c:v>90.989000000000004</c:v>
                </c:pt>
                <c:pt idx="11">
                  <c:v>90.974999999999994</c:v>
                </c:pt>
                <c:pt idx="12">
                  <c:v>90.932000000000002</c:v>
                </c:pt>
                <c:pt idx="13">
                  <c:v>90.855000000000004</c:v>
                </c:pt>
                <c:pt idx="14">
                  <c:v>90.807000000000002</c:v>
                </c:pt>
                <c:pt idx="15">
                  <c:v>90.631</c:v>
                </c:pt>
                <c:pt idx="16">
                  <c:v>90.144999999999996</c:v>
                </c:pt>
                <c:pt idx="17">
                  <c:v>88.587999999999994</c:v>
                </c:pt>
                <c:pt idx="18">
                  <c:v>84.259</c:v>
                </c:pt>
                <c:pt idx="19">
                  <c:v>79.468000000000004</c:v>
                </c:pt>
                <c:pt idx="20">
                  <c:v>78.379000000000005</c:v>
                </c:pt>
                <c:pt idx="21">
                  <c:v>77.962999999999994</c:v>
                </c:pt>
                <c:pt idx="22">
                  <c:v>77.778000000000006</c:v>
                </c:pt>
                <c:pt idx="23">
                  <c:v>77.641999999999996</c:v>
                </c:pt>
                <c:pt idx="24">
                  <c:v>77.588999999999999</c:v>
                </c:pt>
                <c:pt idx="25">
                  <c:v>77.495000000000005</c:v>
                </c:pt>
                <c:pt idx="26">
                  <c:v>77.356999999999999</c:v>
                </c:pt>
                <c:pt idx="27">
                  <c:v>77.137</c:v>
                </c:pt>
                <c:pt idx="28">
                  <c:v>76.230999999999995</c:v>
                </c:pt>
                <c:pt idx="29">
                  <c:v>74.555000000000007</c:v>
                </c:pt>
                <c:pt idx="30">
                  <c:v>70.971999999999994</c:v>
                </c:pt>
                <c:pt idx="31">
                  <c:v>67.683999999999997</c:v>
                </c:pt>
                <c:pt idx="32">
                  <c:v>66.786000000000001</c:v>
                </c:pt>
                <c:pt idx="33">
                  <c:v>66.415999999999997</c:v>
                </c:pt>
                <c:pt idx="34">
                  <c:v>66.353999999999999</c:v>
                </c:pt>
                <c:pt idx="35">
                  <c:v>66.290999999999997</c:v>
                </c:pt>
                <c:pt idx="36">
                  <c:v>66.268000000000001</c:v>
                </c:pt>
                <c:pt idx="37">
                  <c:v>66.102000000000004</c:v>
                </c:pt>
                <c:pt idx="38">
                  <c:v>66.054000000000002</c:v>
                </c:pt>
                <c:pt idx="39">
                  <c:v>65.858000000000004</c:v>
                </c:pt>
                <c:pt idx="40">
                  <c:v>65.144999999999996</c:v>
                </c:pt>
                <c:pt idx="41">
                  <c:v>63.912999999999997</c:v>
                </c:pt>
                <c:pt idx="42">
                  <c:v>60.902000000000001</c:v>
                </c:pt>
                <c:pt idx="43">
                  <c:v>58.003999999999998</c:v>
                </c:pt>
                <c:pt idx="44">
                  <c:v>57.155000000000001</c:v>
                </c:pt>
                <c:pt idx="45">
                  <c:v>56.902999999999999</c:v>
                </c:pt>
                <c:pt idx="46">
                  <c:v>56.75</c:v>
                </c:pt>
                <c:pt idx="47">
                  <c:v>56.646999999999998</c:v>
                </c:pt>
                <c:pt idx="48">
                  <c:v>56.593000000000004</c:v>
                </c:pt>
                <c:pt idx="49">
                  <c:v>56.508000000000003</c:v>
                </c:pt>
                <c:pt idx="50">
                  <c:v>56.301000000000002</c:v>
                </c:pt>
                <c:pt idx="51">
                  <c:v>56.061999999999998</c:v>
                </c:pt>
                <c:pt idx="52">
                  <c:v>55.250999999999998</c:v>
                </c:pt>
                <c:pt idx="53">
                  <c:v>54.256999999999998</c:v>
                </c:pt>
                <c:pt idx="54">
                  <c:v>51.811</c:v>
                </c:pt>
                <c:pt idx="55">
                  <c:v>49.326999999999998</c:v>
                </c:pt>
                <c:pt idx="56">
                  <c:v>48.899000000000001</c:v>
                </c:pt>
                <c:pt idx="57">
                  <c:v>48.529000000000003</c:v>
                </c:pt>
                <c:pt idx="58">
                  <c:v>48.466999999999999</c:v>
                </c:pt>
                <c:pt idx="59">
                  <c:v>48.402999999999999</c:v>
                </c:pt>
                <c:pt idx="60">
                  <c:v>48.37</c:v>
                </c:pt>
                <c:pt idx="61">
                  <c:v>48.261000000000003</c:v>
                </c:pt>
                <c:pt idx="62">
                  <c:v>48.222999999999999</c:v>
                </c:pt>
                <c:pt idx="63">
                  <c:v>48.072000000000003</c:v>
                </c:pt>
                <c:pt idx="64">
                  <c:v>47.576999999999998</c:v>
                </c:pt>
                <c:pt idx="65">
                  <c:v>46.28</c:v>
                </c:pt>
                <c:pt idx="66">
                  <c:v>43.677</c:v>
                </c:pt>
                <c:pt idx="67">
                  <c:v>42.292999999999999</c:v>
                </c:pt>
                <c:pt idx="68">
                  <c:v>42.021999999999998</c:v>
                </c:pt>
                <c:pt idx="69">
                  <c:v>42.021999999999998</c:v>
                </c:pt>
                <c:pt idx="70">
                  <c:v>41.981999999999999</c:v>
                </c:pt>
                <c:pt idx="71">
                  <c:v>41.942</c:v>
                </c:pt>
                <c:pt idx="72">
                  <c:v>41.898000000000003</c:v>
                </c:pt>
                <c:pt idx="73">
                  <c:v>41.898000000000003</c:v>
                </c:pt>
                <c:pt idx="74">
                  <c:v>41.804000000000002</c:v>
                </c:pt>
                <c:pt idx="75">
                  <c:v>41.472999999999999</c:v>
                </c:pt>
                <c:pt idx="76">
                  <c:v>40.904000000000003</c:v>
                </c:pt>
                <c:pt idx="77">
                  <c:v>39.569000000000003</c:v>
                </c:pt>
                <c:pt idx="78">
                  <c:v>37.707000000000001</c:v>
                </c:pt>
                <c:pt idx="79">
                  <c:v>35.545000000000002</c:v>
                </c:pt>
                <c:pt idx="80">
                  <c:v>35.252000000000002</c:v>
                </c:pt>
                <c:pt idx="81">
                  <c:v>35.103000000000002</c:v>
                </c:pt>
                <c:pt idx="82">
                  <c:v>35.103000000000002</c:v>
                </c:pt>
                <c:pt idx="83">
                  <c:v>35.103000000000002</c:v>
                </c:pt>
                <c:pt idx="84">
                  <c:v>35.103000000000002</c:v>
                </c:pt>
                <c:pt idx="85">
                  <c:v>35.103000000000002</c:v>
                </c:pt>
                <c:pt idx="86">
                  <c:v>35.042999999999999</c:v>
                </c:pt>
                <c:pt idx="87">
                  <c:v>34.981999999999999</c:v>
                </c:pt>
                <c:pt idx="88">
                  <c:v>34.430999999999997</c:v>
                </c:pt>
                <c:pt idx="89">
                  <c:v>33.573</c:v>
                </c:pt>
                <c:pt idx="90">
                  <c:v>32.47</c:v>
                </c:pt>
                <c:pt idx="91">
                  <c:v>31.300999999999998</c:v>
                </c:pt>
                <c:pt idx="92">
                  <c:v>31.177</c:v>
                </c:pt>
                <c:pt idx="93">
                  <c:v>31.114000000000001</c:v>
                </c:pt>
                <c:pt idx="94">
                  <c:v>31.114000000000001</c:v>
                </c:pt>
                <c:pt idx="95">
                  <c:v>31.114000000000001</c:v>
                </c:pt>
                <c:pt idx="96">
                  <c:v>31.114000000000001</c:v>
                </c:pt>
                <c:pt idx="97">
                  <c:v>31.041</c:v>
                </c:pt>
                <c:pt idx="98">
                  <c:v>30.887</c:v>
                </c:pt>
                <c:pt idx="99">
                  <c:v>30.344999999999999</c:v>
                </c:pt>
                <c:pt idx="100">
                  <c:v>29.956</c:v>
                </c:pt>
                <c:pt idx="101">
                  <c:v>29.643999999999998</c:v>
                </c:pt>
                <c:pt idx="102">
                  <c:v>28.318999999999999</c:v>
                </c:pt>
                <c:pt idx="103">
                  <c:v>27.219000000000001</c:v>
                </c:pt>
                <c:pt idx="104">
                  <c:v>26.744</c:v>
                </c:pt>
                <c:pt idx="105">
                  <c:v>26.584</c:v>
                </c:pt>
                <c:pt idx="106">
                  <c:v>26.503</c:v>
                </c:pt>
                <c:pt idx="107">
                  <c:v>26.42</c:v>
                </c:pt>
                <c:pt idx="108">
                  <c:v>26.335000000000001</c:v>
                </c:pt>
                <c:pt idx="109">
                  <c:v>26.244</c:v>
                </c:pt>
                <c:pt idx="110">
                  <c:v>26.145</c:v>
                </c:pt>
                <c:pt idx="111">
                  <c:v>25.741</c:v>
                </c:pt>
                <c:pt idx="112">
                  <c:v>25.335999999999999</c:v>
                </c:pt>
                <c:pt idx="113">
                  <c:v>24.524000000000001</c:v>
                </c:pt>
                <c:pt idx="114">
                  <c:v>23.71</c:v>
                </c:pt>
                <c:pt idx="115">
                  <c:v>22.69</c:v>
                </c:pt>
                <c:pt idx="116">
                  <c:v>22.585999999999999</c:v>
                </c:pt>
                <c:pt idx="117">
                  <c:v>22.585999999999999</c:v>
                </c:pt>
                <c:pt idx="118">
                  <c:v>22.478999999999999</c:v>
                </c:pt>
                <c:pt idx="119">
                  <c:v>22.478999999999999</c:v>
                </c:pt>
                <c:pt idx="120">
                  <c:v>22.478999999999999</c:v>
                </c:pt>
                <c:pt idx="121">
                  <c:v>22.478999999999999</c:v>
                </c:pt>
                <c:pt idx="122">
                  <c:v>22.228000000000002</c:v>
                </c:pt>
                <c:pt idx="123">
                  <c:v>21.588000000000001</c:v>
                </c:pt>
                <c:pt idx="124">
                  <c:v>21.588000000000001</c:v>
                </c:pt>
                <c:pt idx="125">
                  <c:v>21.329000000000001</c:v>
                </c:pt>
                <c:pt idx="126">
                  <c:v>20.808</c:v>
                </c:pt>
                <c:pt idx="127">
                  <c:v>20.283999999999999</c:v>
                </c:pt>
                <c:pt idx="128">
                  <c:v>20.283999999999999</c:v>
                </c:pt>
                <c:pt idx="129">
                  <c:v>20.283999999999999</c:v>
                </c:pt>
                <c:pt idx="130">
                  <c:v>20.283999999999999</c:v>
                </c:pt>
                <c:pt idx="131">
                  <c:v>20.283999999999999</c:v>
                </c:pt>
                <c:pt idx="132">
                  <c:v>20.283999999999999</c:v>
                </c:pt>
                <c:pt idx="133">
                  <c:v>20.123000000000001</c:v>
                </c:pt>
                <c:pt idx="134">
                  <c:v>20.123000000000001</c:v>
                </c:pt>
                <c:pt idx="135">
                  <c:v>19.795999999999999</c:v>
                </c:pt>
                <c:pt idx="136">
                  <c:v>19.463999999999999</c:v>
                </c:pt>
                <c:pt idx="137">
                  <c:v>19.297999999999998</c:v>
                </c:pt>
                <c:pt idx="138">
                  <c:v>18.3</c:v>
                </c:pt>
                <c:pt idx="139">
                  <c:v>17.963999999999999</c:v>
                </c:pt>
                <c:pt idx="140">
                  <c:v>17.963999999999999</c:v>
                </c:pt>
                <c:pt idx="141">
                  <c:v>17.963999999999999</c:v>
                </c:pt>
                <c:pt idx="142">
                  <c:v>17.963999999999999</c:v>
                </c:pt>
                <c:pt idx="143">
                  <c:v>17.963999999999999</c:v>
                </c:pt>
                <c:pt idx="144">
                  <c:v>17.963999999999999</c:v>
                </c:pt>
                <c:pt idx="145">
                  <c:v>17.963999999999999</c:v>
                </c:pt>
                <c:pt idx="146">
                  <c:v>17.963999999999999</c:v>
                </c:pt>
                <c:pt idx="147">
                  <c:v>17.963999999999999</c:v>
                </c:pt>
                <c:pt idx="148">
                  <c:v>17.713999999999999</c:v>
                </c:pt>
                <c:pt idx="149">
                  <c:v>17.465</c:v>
                </c:pt>
                <c:pt idx="150">
                  <c:v>16.959</c:v>
                </c:pt>
                <c:pt idx="151">
                  <c:v>16.452000000000002</c:v>
                </c:pt>
                <c:pt idx="152">
                  <c:v>16.452000000000002</c:v>
                </c:pt>
                <c:pt idx="153">
                  <c:v>16.452000000000002</c:v>
                </c:pt>
                <c:pt idx="154">
                  <c:v>16.452000000000002</c:v>
                </c:pt>
                <c:pt idx="155">
                  <c:v>16.452000000000002</c:v>
                </c:pt>
                <c:pt idx="156">
                  <c:v>16.452000000000002</c:v>
                </c:pt>
                <c:pt idx="157">
                  <c:v>16.452000000000002</c:v>
                </c:pt>
                <c:pt idx="158">
                  <c:v>16.452000000000002</c:v>
                </c:pt>
                <c:pt idx="159">
                  <c:v>16.452000000000002</c:v>
                </c:pt>
                <c:pt idx="160">
                  <c:v>16.158999999999999</c:v>
                </c:pt>
                <c:pt idx="161">
                  <c:v>15.865</c:v>
                </c:pt>
                <c:pt idx="162">
                  <c:v>15.571</c:v>
                </c:pt>
                <c:pt idx="163">
                  <c:v>15.571</c:v>
                </c:pt>
                <c:pt idx="164">
                  <c:v>15.571</c:v>
                </c:pt>
                <c:pt idx="165">
                  <c:v>15.571</c:v>
                </c:pt>
                <c:pt idx="166">
                  <c:v>15.571</c:v>
                </c:pt>
                <c:pt idx="167">
                  <c:v>15.571</c:v>
                </c:pt>
                <c:pt idx="168">
                  <c:v>15.571</c:v>
                </c:pt>
                <c:pt idx="169">
                  <c:v>15.571</c:v>
                </c:pt>
                <c:pt idx="170">
                  <c:v>15.571</c:v>
                </c:pt>
                <c:pt idx="171">
                  <c:v>15.571</c:v>
                </c:pt>
                <c:pt idx="172">
                  <c:v>15.571</c:v>
                </c:pt>
                <c:pt idx="173">
                  <c:v>15.172000000000001</c:v>
                </c:pt>
                <c:pt idx="174">
                  <c:v>14.773</c:v>
                </c:pt>
                <c:pt idx="175">
                  <c:v>14.372999999999999</c:v>
                </c:pt>
                <c:pt idx="176">
                  <c:v>14.372999999999999</c:v>
                </c:pt>
                <c:pt idx="177">
                  <c:v>14.372999999999999</c:v>
                </c:pt>
                <c:pt idx="178">
                  <c:v>14.372999999999999</c:v>
                </c:pt>
                <c:pt idx="179">
                  <c:v>14.372999999999999</c:v>
                </c:pt>
                <c:pt idx="180">
                  <c:v>14.372999999999999</c:v>
                </c:pt>
              </c:numCache>
            </c:numRef>
          </c:yVal>
          <c:smooth val="0"/>
        </c:ser>
        <c:dLbls>
          <c:showLegendKey val="0"/>
          <c:showVal val="0"/>
          <c:showCatName val="0"/>
          <c:showSerName val="0"/>
          <c:showPercent val="0"/>
          <c:showBubbleSize val="0"/>
        </c:dLbls>
        <c:axId val="526217744"/>
        <c:axId val="526195008"/>
      </c:scatterChart>
      <c:valAx>
        <c:axId val="526217744"/>
        <c:scaling>
          <c:orientation val="minMax"/>
          <c:max val="15"/>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526195008"/>
        <c:crosses val="autoZero"/>
        <c:crossBetween val="midCat"/>
        <c:majorUnit val="1"/>
      </c:valAx>
      <c:valAx>
        <c:axId val="526195008"/>
        <c:scaling>
          <c:orientation val="minMax"/>
          <c:max val="100"/>
          <c:min val="0"/>
        </c:scaling>
        <c:delete val="0"/>
        <c:axPos val="l"/>
        <c:majorGridlines>
          <c:spPr>
            <a:ln>
              <a:prstDash val="sysDash"/>
            </a:ln>
          </c:spPr>
        </c:majorGridlines>
        <c:title>
          <c:tx>
            <c:rich>
              <a:bodyPr rot="-5400000" vert="horz"/>
              <a:lstStyle/>
              <a:p>
                <a:pPr>
                  <a:defRPr sz="1700"/>
                </a:pPr>
                <a:r>
                  <a:rPr lang="sv-SE" sz="1700" b="1" i="0" baseline="0" dirty="0" smtClean="0">
                    <a:solidFill>
                      <a:schemeClr val="tx1"/>
                    </a:solidFill>
                  </a:rPr>
                  <a:t>Freedom from Bronchiolitis Obliterans Syndrome</a:t>
                </a:r>
                <a:r>
                  <a:rPr lang="en-US" sz="1700" b="1" i="0" baseline="0" dirty="0" smtClean="0">
                    <a:solidFill>
                      <a:schemeClr val="tx1"/>
                    </a:solidFill>
                  </a:rPr>
                  <a:t>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526217744"/>
        <c:crosses val="autoZero"/>
        <c:crossBetween val="midCat"/>
        <c:majorUnit val="25"/>
      </c:valAx>
      <c:spPr>
        <a:solidFill>
          <a:schemeClr val="bg2"/>
        </a:solidFill>
        <a:ln>
          <a:solidFill>
            <a:schemeClr val="tx1"/>
          </a:solidFill>
        </a:ln>
      </c:spPr>
    </c:plotArea>
    <c:legend>
      <c:legendPos val="r"/>
      <c:legendEntry>
        <c:idx val="0"/>
        <c:txPr>
          <a:bodyPr/>
          <a:lstStyle/>
          <a:p>
            <a:pPr>
              <a:defRPr sz="1400" b="1"/>
            </a:pPr>
            <a:endParaRPr lang="en-US"/>
          </a:p>
        </c:txPr>
      </c:legendEntry>
      <c:layout>
        <c:manualLayout>
          <c:xMode val="edge"/>
          <c:yMode val="edge"/>
          <c:x val="0.45636424871669806"/>
          <c:y val="4.8754339175345017E-2"/>
          <c:w val="0.50682159199126653"/>
          <c:h val="0.177243247819829"/>
        </c:manualLayout>
      </c:layout>
      <c:overlay val="0"/>
      <c:spPr>
        <a:solidFill>
          <a:srgbClr val="000000"/>
        </a:solidFill>
        <a:ln>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537"/>
          <c:h val="0.83794682922699193"/>
        </c:manualLayout>
      </c:layout>
      <c:scatterChart>
        <c:scatterStyle val="lineMarker"/>
        <c:varyColors val="0"/>
        <c:ser>
          <c:idx val="0"/>
          <c:order val="0"/>
          <c:tx>
            <c:strRef>
              <c:f>Sheet1!$B$1</c:f>
              <c:strCache>
                <c:ptCount val="1"/>
                <c:pt idx="0">
                  <c:v>Freedom from Severe Renal Dysfunction (N=21,559)</c:v>
                </c:pt>
              </c:strCache>
            </c:strRef>
          </c:tx>
          <c:spPr>
            <a:ln w="41275">
              <a:solidFill>
                <a:srgbClr val="00FF00"/>
              </a:solidFill>
            </a:ln>
          </c:spPr>
          <c:marker>
            <c:symbol val="none"/>
          </c:marker>
          <c:xVal>
            <c:numRef>
              <c:f>Sheet1!$A$2:$A$241</c:f>
              <c:numCache>
                <c:formatCode>General</c:formatCode>
                <c:ptCount val="240"/>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pt idx="238">
                  <c:v>19.833300000000001</c:v>
                </c:pt>
                <c:pt idx="239">
                  <c:v>19.916699999999999</c:v>
                </c:pt>
              </c:numCache>
            </c:numRef>
          </c:xVal>
          <c:yVal>
            <c:numRef>
              <c:f>Sheet1!$B$2:$B$241</c:f>
              <c:numCache>
                <c:formatCode>General</c:formatCode>
                <c:ptCount val="240"/>
                <c:pt idx="0">
                  <c:v>100</c:v>
                </c:pt>
                <c:pt idx="1">
                  <c:v>99.995000000000005</c:v>
                </c:pt>
                <c:pt idx="2">
                  <c:v>99.730999999999995</c:v>
                </c:pt>
                <c:pt idx="3">
                  <c:v>99.23</c:v>
                </c:pt>
                <c:pt idx="4">
                  <c:v>98.763999999999996</c:v>
                </c:pt>
                <c:pt idx="5">
                  <c:v>98.09</c:v>
                </c:pt>
                <c:pt idx="6">
                  <c:v>95.748999999999995</c:v>
                </c:pt>
                <c:pt idx="7">
                  <c:v>92.563999999999993</c:v>
                </c:pt>
                <c:pt idx="8">
                  <c:v>92.114000000000004</c:v>
                </c:pt>
                <c:pt idx="9">
                  <c:v>92.016999999999996</c:v>
                </c:pt>
                <c:pt idx="10">
                  <c:v>92.003</c:v>
                </c:pt>
                <c:pt idx="11">
                  <c:v>91.977999999999994</c:v>
                </c:pt>
                <c:pt idx="12">
                  <c:v>91.957999999999998</c:v>
                </c:pt>
                <c:pt idx="13">
                  <c:v>91.935000000000002</c:v>
                </c:pt>
                <c:pt idx="14">
                  <c:v>91.900999999999996</c:v>
                </c:pt>
                <c:pt idx="15">
                  <c:v>91.808000000000007</c:v>
                </c:pt>
                <c:pt idx="16">
                  <c:v>91.521000000000001</c:v>
                </c:pt>
                <c:pt idx="17">
                  <c:v>90.998000000000005</c:v>
                </c:pt>
                <c:pt idx="18">
                  <c:v>89.483000000000004</c:v>
                </c:pt>
                <c:pt idx="19">
                  <c:v>87.790999999999997</c:v>
                </c:pt>
                <c:pt idx="20">
                  <c:v>87.265000000000001</c:v>
                </c:pt>
                <c:pt idx="21">
                  <c:v>87.096000000000004</c:v>
                </c:pt>
                <c:pt idx="22">
                  <c:v>87.028999999999996</c:v>
                </c:pt>
                <c:pt idx="23">
                  <c:v>86.972999999999999</c:v>
                </c:pt>
                <c:pt idx="24">
                  <c:v>86.921999999999997</c:v>
                </c:pt>
                <c:pt idx="25">
                  <c:v>86.887</c:v>
                </c:pt>
                <c:pt idx="26">
                  <c:v>86.843999999999994</c:v>
                </c:pt>
                <c:pt idx="27">
                  <c:v>86.721999999999994</c:v>
                </c:pt>
                <c:pt idx="28">
                  <c:v>86.417000000000002</c:v>
                </c:pt>
                <c:pt idx="29">
                  <c:v>85.929000000000002</c:v>
                </c:pt>
                <c:pt idx="30">
                  <c:v>84.593000000000004</c:v>
                </c:pt>
                <c:pt idx="31">
                  <c:v>83.144999999999996</c:v>
                </c:pt>
                <c:pt idx="32">
                  <c:v>82.766999999999996</c:v>
                </c:pt>
                <c:pt idx="33">
                  <c:v>82.631</c:v>
                </c:pt>
                <c:pt idx="34">
                  <c:v>82.593000000000004</c:v>
                </c:pt>
                <c:pt idx="35">
                  <c:v>82.546000000000006</c:v>
                </c:pt>
                <c:pt idx="36">
                  <c:v>82.53</c:v>
                </c:pt>
                <c:pt idx="37">
                  <c:v>82.495000000000005</c:v>
                </c:pt>
                <c:pt idx="38">
                  <c:v>82.414000000000001</c:v>
                </c:pt>
                <c:pt idx="39">
                  <c:v>82.278000000000006</c:v>
                </c:pt>
                <c:pt idx="40">
                  <c:v>82.022999999999996</c:v>
                </c:pt>
                <c:pt idx="41">
                  <c:v>81.510000000000005</c:v>
                </c:pt>
                <c:pt idx="42">
                  <c:v>80.409000000000006</c:v>
                </c:pt>
                <c:pt idx="43">
                  <c:v>79.228999999999999</c:v>
                </c:pt>
                <c:pt idx="44">
                  <c:v>78.81</c:v>
                </c:pt>
                <c:pt idx="45">
                  <c:v>78.641000000000005</c:v>
                </c:pt>
                <c:pt idx="46">
                  <c:v>78.584000000000003</c:v>
                </c:pt>
                <c:pt idx="47">
                  <c:v>78.564999999999998</c:v>
                </c:pt>
                <c:pt idx="48">
                  <c:v>78.545000000000002</c:v>
                </c:pt>
                <c:pt idx="49">
                  <c:v>78.501999999999995</c:v>
                </c:pt>
                <c:pt idx="50">
                  <c:v>78.468000000000004</c:v>
                </c:pt>
                <c:pt idx="51">
                  <c:v>78.367000000000004</c:v>
                </c:pt>
                <c:pt idx="52">
                  <c:v>78.027000000000001</c:v>
                </c:pt>
                <c:pt idx="53">
                  <c:v>77.379000000000005</c:v>
                </c:pt>
                <c:pt idx="54">
                  <c:v>76.194000000000003</c:v>
                </c:pt>
                <c:pt idx="55">
                  <c:v>75.197999999999993</c:v>
                </c:pt>
                <c:pt idx="56">
                  <c:v>74.897999999999996</c:v>
                </c:pt>
                <c:pt idx="57">
                  <c:v>74.781000000000006</c:v>
                </c:pt>
                <c:pt idx="58">
                  <c:v>74.745000000000005</c:v>
                </c:pt>
                <c:pt idx="59">
                  <c:v>74.733000000000004</c:v>
                </c:pt>
                <c:pt idx="60">
                  <c:v>74.721000000000004</c:v>
                </c:pt>
                <c:pt idx="61">
                  <c:v>74.64</c:v>
                </c:pt>
                <c:pt idx="62">
                  <c:v>74.528999999999996</c:v>
                </c:pt>
                <c:pt idx="63">
                  <c:v>74.387</c:v>
                </c:pt>
                <c:pt idx="64">
                  <c:v>73.986000000000004</c:v>
                </c:pt>
                <c:pt idx="65">
                  <c:v>73.441000000000003</c:v>
                </c:pt>
                <c:pt idx="66">
                  <c:v>72.233999999999995</c:v>
                </c:pt>
                <c:pt idx="67">
                  <c:v>71.337000000000003</c:v>
                </c:pt>
                <c:pt idx="68">
                  <c:v>71.058999999999997</c:v>
                </c:pt>
                <c:pt idx="69">
                  <c:v>70.984999999999999</c:v>
                </c:pt>
                <c:pt idx="70">
                  <c:v>70.94</c:v>
                </c:pt>
                <c:pt idx="71">
                  <c:v>70.909000000000006</c:v>
                </c:pt>
                <c:pt idx="72">
                  <c:v>70.893000000000001</c:v>
                </c:pt>
                <c:pt idx="73">
                  <c:v>70.893000000000001</c:v>
                </c:pt>
                <c:pt idx="74">
                  <c:v>70.822000000000003</c:v>
                </c:pt>
                <c:pt idx="75">
                  <c:v>70.643000000000001</c:v>
                </c:pt>
                <c:pt idx="76">
                  <c:v>70.212000000000003</c:v>
                </c:pt>
                <c:pt idx="77">
                  <c:v>69.688999999999993</c:v>
                </c:pt>
                <c:pt idx="78">
                  <c:v>68.421999999999997</c:v>
                </c:pt>
                <c:pt idx="79">
                  <c:v>67.512</c:v>
                </c:pt>
                <c:pt idx="80">
                  <c:v>67.308999999999997</c:v>
                </c:pt>
                <c:pt idx="81">
                  <c:v>67.233999999999995</c:v>
                </c:pt>
                <c:pt idx="82">
                  <c:v>67.215000000000003</c:v>
                </c:pt>
                <c:pt idx="83">
                  <c:v>67.215000000000003</c:v>
                </c:pt>
                <c:pt idx="84">
                  <c:v>67.194999999999993</c:v>
                </c:pt>
                <c:pt idx="85">
                  <c:v>67.174000000000007</c:v>
                </c:pt>
                <c:pt idx="86">
                  <c:v>67.082999999999998</c:v>
                </c:pt>
                <c:pt idx="87">
                  <c:v>66.900999999999996</c:v>
                </c:pt>
                <c:pt idx="88">
                  <c:v>66.533000000000001</c:v>
                </c:pt>
                <c:pt idx="89">
                  <c:v>66.025000000000006</c:v>
                </c:pt>
                <c:pt idx="90">
                  <c:v>65.192999999999998</c:v>
                </c:pt>
                <c:pt idx="91">
                  <c:v>64.241</c:v>
                </c:pt>
                <c:pt idx="92">
                  <c:v>64.052999999999997</c:v>
                </c:pt>
                <c:pt idx="93">
                  <c:v>64.03</c:v>
                </c:pt>
                <c:pt idx="94">
                  <c:v>63.957000000000001</c:v>
                </c:pt>
                <c:pt idx="95">
                  <c:v>63.933</c:v>
                </c:pt>
                <c:pt idx="96">
                  <c:v>63.905999999999999</c:v>
                </c:pt>
                <c:pt idx="97">
                  <c:v>63.905999999999999</c:v>
                </c:pt>
                <c:pt idx="98">
                  <c:v>63.877000000000002</c:v>
                </c:pt>
                <c:pt idx="99">
                  <c:v>63.640999999999998</c:v>
                </c:pt>
                <c:pt idx="100">
                  <c:v>63.314</c:v>
                </c:pt>
                <c:pt idx="101">
                  <c:v>62.896999999999998</c:v>
                </c:pt>
                <c:pt idx="102">
                  <c:v>62.029000000000003</c:v>
                </c:pt>
                <c:pt idx="103">
                  <c:v>61.218000000000004</c:v>
                </c:pt>
                <c:pt idx="104">
                  <c:v>61.127000000000002</c:v>
                </c:pt>
                <c:pt idx="105">
                  <c:v>61.095999999999997</c:v>
                </c:pt>
                <c:pt idx="106">
                  <c:v>61.095999999999997</c:v>
                </c:pt>
                <c:pt idx="107">
                  <c:v>61.095999999999997</c:v>
                </c:pt>
                <c:pt idx="108">
                  <c:v>60.993000000000002</c:v>
                </c:pt>
                <c:pt idx="109">
                  <c:v>60.954999999999998</c:v>
                </c:pt>
                <c:pt idx="110">
                  <c:v>60.835000000000001</c:v>
                </c:pt>
                <c:pt idx="111">
                  <c:v>60.633000000000003</c:v>
                </c:pt>
                <c:pt idx="112">
                  <c:v>60.183999999999997</c:v>
                </c:pt>
                <c:pt idx="113">
                  <c:v>59.569000000000003</c:v>
                </c:pt>
                <c:pt idx="114">
                  <c:v>58.707000000000001</c:v>
                </c:pt>
                <c:pt idx="115">
                  <c:v>57.965000000000003</c:v>
                </c:pt>
                <c:pt idx="116">
                  <c:v>57.84</c:v>
                </c:pt>
                <c:pt idx="117">
                  <c:v>57.84</c:v>
                </c:pt>
                <c:pt idx="118">
                  <c:v>57.84</c:v>
                </c:pt>
                <c:pt idx="119">
                  <c:v>57.84</c:v>
                </c:pt>
                <c:pt idx="120">
                  <c:v>57.743000000000002</c:v>
                </c:pt>
                <c:pt idx="121">
                  <c:v>57.743000000000002</c:v>
                </c:pt>
                <c:pt idx="122">
                  <c:v>57.69</c:v>
                </c:pt>
                <c:pt idx="123">
                  <c:v>57.636000000000003</c:v>
                </c:pt>
                <c:pt idx="124">
                  <c:v>57.363</c:v>
                </c:pt>
                <c:pt idx="125">
                  <c:v>56.981000000000002</c:v>
                </c:pt>
                <c:pt idx="126">
                  <c:v>56.158000000000001</c:v>
                </c:pt>
                <c:pt idx="127">
                  <c:v>55.44</c:v>
                </c:pt>
                <c:pt idx="128">
                  <c:v>55.271999999999998</c:v>
                </c:pt>
                <c:pt idx="129">
                  <c:v>55.271999999999998</c:v>
                </c:pt>
                <c:pt idx="130">
                  <c:v>55.271999999999998</c:v>
                </c:pt>
                <c:pt idx="131">
                  <c:v>55.271999999999998</c:v>
                </c:pt>
                <c:pt idx="132">
                  <c:v>55.21</c:v>
                </c:pt>
                <c:pt idx="133">
                  <c:v>55.067999999999998</c:v>
                </c:pt>
                <c:pt idx="134">
                  <c:v>54.996000000000002</c:v>
                </c:pt>
                <c:pt idx="135">
                  <c:v>54.774000000000001</c:v>
                </c:pt>
                <c:pt idx="136">
                  <c:v>54.328000000000003</c:v>
                </c:pt>
                <c:pt idx="137">
                  <c:v>53.88</c:v>
                </c:pt>
                <c:pt idx="138">
                  <c:v>53.128999999999998</c:v>
                </c:pt>
                <c:pt idx="139">
                  <c:v>52.978000000000002</c:v>
                </c:pt>
                <c:pt idx="140">
                  <c:v>52.901000000000003</c:v>
                </c:pt>
                <c:pt idx="141">
                  <c:v>52.901000000000003</c:v>
                </c:pt>
                <c:pt idx="142">
                  <c:v>52.901000000000003</c:v>
                </c:pt>
                <c:pt idx="143">
                  <c:v>52.901000000000003</c:v>
                </c:pt>
                <c:pt idx="144">
                  <c:v>52.901000000000003</c:v>
                </c:pt>
                <c:pt idx="145">
                  <c:v>52.901000000000003</c:v>
                </c:pt>
                <c:pt idx="146">
                  <c:v>52.901000000000003</c:v>
                </c:pt>
                <c:pt idx="147">
                  <c:v>52.402000000000001</c:v>
                </c:pt>
                <c:pt idx="148">
                  <c:v>52.000999999999998</c:v>
                </c:pt>
                <c:pt idx="149">
                  <c:v>51.396999999999998</c:v>
                </c:pt>
                <c:pt idx="150">
                  <c:v>50.792000000000002</c:v>
                </c:pt>
                <c:pt idx="151">
                  <c:v>50.387999999999998</c:v>
                </c:pt>
                <c:pt idx="152">
                  <c:v>50.283999999999999</c:v>
                </c:pt>
                <c:pt idx="153">
                  <c:v>50.283999999999999</c:v>
                </c:pt>
                <c:pt idx="154">
                  <c:v>50.173999999999999</c:v>
                </c:pt>
                <c:pt idx="155">
                  <c:v>50.061</c:v>
                </c:pt>
                <c:pt idx="156">
                  <c:v>50.061</c:v>
                </c:pt>
                <c:pt idx="157">
                  <c:v>50.061</c:v>
                </c:pt>
                <c:pt idx="158">
                  <c:v>49.920999999999999</c:v>
                </c:pt>
                <c:pt idx="159">
                  <c:v>49.356999999999999</c:v>
                </c:pt>
                <c:pt idx="160">
                  <c:v>48.933999999999997</c:v>
                </c:pt>
                <c:pt idx="161">
                  <c:v>48.65</c:v>
                </c:pt>
                <c:pt idx="162">
                  <c:v>48.079000000000001</c:v>
                </c:pt>
                <c:pt idx="163">
                  <c:v>47.792000000000002</c:v>
                </c:pt>
                <c:pt idx="164">
                  <c:v>47.792000000000002</c:v>
                </c:pt>
                <c:pt idx="165">
                  <c:v>47.792000000000002</c:v>
                </c:pt>
                <c:pt idx="166">
                  <c:v>47.792000000000002</c:v>
                </c:pt>
                <c:pt idx="167">
                  <c:v>47.792000000000002</c:v>
                </c:pt>
                <c:pt idx="168">
                  <c:v>47.792000000000002</c:v>
                </c:pt>
                <c:pt idx="169">
                  <c:v>47.792000000000002</c:v>
                </c:pt>
                <c:pt idx="170">
                  <c:v>47.792000000000002</c:v>
                </c:pt>
                <c:pt idx="171">
                  <c:v>47.792000000000002</c:v>
                </c:pt>
                <c:pt idx="172">
                  <c:v>46.930999999999997</c:v>
                </c:pt>
                <c:pt idx="173">
                  <c:v>46.716000000000001</c:v>
                </c:pt>
                <c:pt idx="174">
                  <c:v>45.634999999999998</c:v>
                </c:pt>
                <c:pt idx="175">
                  <c:v>45.634999999999998</c:v>
                </c:pt>
                <c:pt idx="176">
                  <c:v>45.192999999999998</c:v>
                </c:pt>
                <c:pt idx="177">
                  <c:v>45.192999999999998</c:v>
                </c:pt>
                <c:pt idx="178">
                  <c:v>45.192999999999998</c:v>
                </c:pt>
                <c:pt idx="179">
                  <c:v>45.192999999999998</c:v>
                </c:pt>
                <c:pt idx="180">
                  <c:v>45.192999999999998</c:v>
                </c:pt>
                <c:pt idx="181">
                  <c:v>45.192999999999998</c:v>
                </c:pt>
                <c:pt idx="182">
                  <c:v>44.887999999999998</c:v>
                </c:pt>
                <c:pt idx="183">
                  <c:v>44.887999999999998</c:v>
                </c:pt>
                <c:pt idx="184">
                  <c:v>44.887999999999998</c:v>
                </c:pt>
                <c:pt idx="185">
                  <c:v>44.265000000000001</c:v>
                </c:pt>
                <c:pt idx="186">
                  <c:v>43.951000000000001</c:v>
                </c:pt>
                <c:pt idx="187">
                  <c:v>43.320999999999998</c:v>
                </c:pt>
                <c:pt idx="188">
                  <c:v>43.003999999999998</c:v>
                </c:pt>
                <c:pt idx="189">
                  <c:v>43.003999999999998</c:v>
                </c:pt>
                <c:pt idx="190">
                  <c:v>43.003999999999998</c:v>
                </c:pt>
                <c:pt idx="191">
                  <c:v>43.003999999999998</c:v>
                </c:pt>
                <c:pt idx="192">
                  <c:v>43.003999999999998</c:v>
                </c:pt>
                <c:pt idx="193">
                  <c:v>43.003999999999998</c:v>
                </c:pt>
                <c:pt idx="194">
                  <c:v>43.003999999999998</c:v>
                </c:pt>
                <c:pt idx="195">
                  <c:v>43.003999999999998</c:v>
                </c:pt>
                <c:pt idx="196">
                  <c:v>43.003999999999998</c:v>
                </c:pt>
                <c:pt idx="197">
                  <c:v>42.079000000000001</c:v>
                </c:pt>
                <c:pt idx="198">
                  <c:v>41.616999999999997</c:v>
                </c:pt>
                <c:pt idx="199">
                  <c:v>41.616999999999997</c:v>
                </c:pt>
                <c:pt idx="200">
                  <c:v>41.616999999999997</c:v>
                </c:pt>
                <c:pt idx="201">
                  <c:v>41.616999999999997</c:v>
                </c:pt>
                <c:pt idx="202">
                  <c:v>41.616999999999997</c:v>
                </c:pt>
                <c:pt idx="203">
                  <c:v>41.616999999999997</c:v>
                </c:pt>
                <c:pt idx="204">
                  <c:v>41.616999999999997</c:v>
                </c:pt>
                <c:pt idx="205">
                  <c:v>41.616999999999997</c:v>
                </c:pt>
                <c:pt idx="206">
                  <c:v>41.616999999999997</c:v>
                </c:pt>
                <c:pt idx="207">
                  <c:v>41.616999999999997</c:v>
                </c:pt>
                <c:pt idx="208">
                  <c:v>41.616999999999997</c:v>
                </c:pt>
                <c:pt idx="209">
                  <c:v>41.616999999999997</c:v>
                </c:pt>
                <c:pt idx="210">
                  <c:v>40.832000000000001</c:v>
                </c:pt>
                <c:pt idx="211">
                  <c:v>40.046999999999997</c:v>
                </c:pt>
                <c:pt idx="212">
                  <c:v>39.261000000000003</c:v>
                </c:pt>
                <c:pt idx="213">
                  <c:v>39.261000000000003</c:v>
                </c:pt>
                <c:pt idx="214">
                  <c:v>39.261000000000003</c:v>
                </c:pt>
                <c:pt idx="215">
                  <c:v>39.261000000000003</c:v>
                </c:pt>
                <c:pt idx="216">
                  <c:v>39.261000000000003</c:v>
                </c:pt>
                <c:pt idx="217">
                  <c:v>39.261000000000003</c:v>
                </c:pt>
                <c:pt idx="218">
                  <c:v>39.261000000000003</c:v>
                </c:pt>
                <c:pt idx="219">
                  <c:v>39.261000000000003</c:v>
                </c:pt>
                <c:pt idx="220">
                  <c:v>39.261000000000003</c:v>
                </c:pt>
                <c:pt idx="221">
                  <c:v>37.807000000000002</c:v>
                </c:pt>
                <c:pt idx="222">
                  <c:v>36.353000000000002</c:v>
                </c:pt>
                <c:pt idx="223">
                  <c:v>34.899000000000001</c:v>
                </c:pt>
                <c:pt idx="224">
                  <c:v>34.899000000000001</c:v>
                </c:pt>
                <c:pt idx="225">
                  <c:v>34.899000000000001</c:v>
                </c:pt>
                <c:pt idx="226">
                  <c:v>34.899000000000001</c:v>
                </c:pt>
                <c:pt idx="227">
                  <c:v>34.899000000000001</c:v>
                </c:pt>
                <c:pt idx="228">
                  <c:v>34.899000000000001</c:v>
                </c:pt>
                <c:pt idx="229">
                  <c:v>34.899000000000001</c:v>
                </c:pt>
                <c:pt idx="230">
                  <c:v>34.899000000000001</c:v>
                </c:pt>
                <c:pt idx="231">
                  <c:v>34.899000000000001</c:v>
                </c:pt>
                <c:pt idx="232">
                  <c:v>34.899000000000001</c:v>
                </c:pt>
                <c:pt idx="233">
                  <c:v>34.899000000000001</c:v>
                </c:pt>
                <c:pt idx="234">
                  <c:v>34.899000000000001</c:v>
                </c:pt>
                <c:pt idx="235">
                  <c:v>34.899000000000001</c:v>
                </c:pt>
                <c:pt idx="236">
                  <c:v>34.899000000000001</c:v>
                </c:pt>
                <c:pt idx="237">
                  <c:v>34.899000000000001</c:v>
                </c:pt>
                <c:pt idx="238">
                  <c:v>34.899000000000001</c:v>
                </c:pt>
                <c:pt idx="239">
                  <c:v>34.899000000000001</c:v>
                </c:pt>
              </c:numCache>
            </c:numRef>
          </c:yVal>
          <c:smooth val="0"/>
        </c:ser>
        <c:dLbls>
          <c:showLegendKey val="0"/>
          <c:showVal val="0"/>
          <c:showCatName val="0"/>
          <c:showSerName val="0"/>
          <c:showPercent val="0"/>
          <c:showBubbleSize val="0"/>
        </c:dLbls>
        <c:axId val="526194616"/>
        <c:axId val="526216568"/>
      </c:scatterChart>
      <c:valAx>
        <c:axId val="526194616"/>
        <c:scaling>
          <c:orientation val="minMax"/>
          <c:max val="17"/>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526216568"/>
        <c:crosses val="autoZero"/>
        <c:crossBetween val="midCat"/>
        <c:majorUnit val="1"/>
      </c:valAx>
      <c:valAx>
        <c:axId val="526216568"/>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Freedom from Severe Renal Dysfunction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526194616"/>
        <c:crosses val="autoZero"/>
        <c:crossBetween val="midCat"/>
        <c:majorUnit val="25"/>
      </c:valAx>
      <c:spPr>
        <a:solidFill>
          <a:schemeClr val="bg2"/>
        </a:solidFill>
        <a:ln>
          <a:solidFill>
            <a:schemeClr val="tx1"/>
          </a:solidFill>
        </a:ln>
      </c:spPr>
    </c:plotArea>
    <c:legend>
      <c:legendPos val="r"/>
      <c:legendEntry>
        <c:idx val="0"/>
        <c:txPr>
          <a:bodyPr/>
          <a:lstStyle/>
          <a:p>
            <a:pPr>
              <a:defRPr sz="1400" b="1"/>
            </a:pPr>
            <a:endParaRPr lang="en-US"/>
          </a:p>
        </c:txPr>
      </c:legendEntry>
      <c:layout>
        <c:manualLayout>
          <c:xMode val="edge"/>
          <c:yMode val="edge"/>
          <c:x val="0.57435834901168326"/>
          <c:y val="6.488337143340954E-2"/>
          <c:w val="0.38139386337769726"/>
          <c:h val="0.11281517229701124"/>
        </c:manualLayout>
      </c:layout>
      <c:overlay val="0"/>
      <c:spPr>
        <a:solidFill>
          <a:srgbClr val="000000"/>
        </a:solidFill>
        <a:ln>
          <a:solidFill>
            <a:srgbClr val="FFFFFF"/>
          </a:solidFill>
        </a:ln>
      </c:spPr>
    </c:legend>
    <c:plotVisOnly val="1"/>
    <c:dispBlanksAs val="gap"/>
    <c:showDLblsOverMax val="0"/>
  </c:chart>
  <c:txPr>
    <a:bodyPr/>
    <a:lstStyle/>
    <a:p>
      <a:pPr>
        <a:defRPr sz="1800"/>
      </a:pPr>
      <a:endParaRPr lang="en-US"/>
    </a:p>
  </c:txPr>
  <c:externalData r:id="rId1">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581"/>
          <c:h val="0.83794682922699193"/>
        </c:manualLayout>
      </c:layout>
      <c:scatterChart>
        <c:scatterStyle val="lineMarker"/>
        <c:varyColors val="0"/>
        <c:ser>
          <c:idx val="0"/>
          <c:order val="0"/>
          <c:tx>
            <c:strRef>
              <c:f>Sheet1!$B$1</c:f>
              <c:strCache>
                <c:ptCount val="1"/>
                <c:pt idx="0">
                  <c:v>Freedom from Severe Renal Dysfunction (N=19,771)</c:v>
                </c:pt>
              </c:strCache>
            </c:strRef>
          </c:tx>
          <c:spPr>
            <a:ln w="41275">
              <a:solidFill>
                <a:srgbClr val="00FF00"/>
              </a:solidFill>
            </a:ln>
          </c:spPr>
          <c:marker>
            <c:symbol val="none"/>
          </c:marker>
          <c:xVal>
            <c:numRef>
              <c:f>Sheet1!$A$2:$A$241</c:f>
              <c:numCache>
                <c:formatCode>General</c:formatCode>
                <c:ptCount val="240"/>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pt idx="184">
                  <c:v>15.333299999999999</c:v>
                </c:pt>
                <c:pt idx="185">
                  <c:v>15.416700000000001</c:v>
                </c:pt>
                <c:pt idx="186">
                  <c:v>15.5</c:v>
                </c:pt>
                <c:pt idx="187">
                  <c:v>15.583299999999999</c:v>
                </c:pt>
                <c:pt idx="188">
                  <c:v>15.666700000000001</c:v>
                </c:pt>
                <c:pt idx="189">
                  <c:v>15.75</c:v>
                </c:pt>
                <c:pt idx="190">
                  <c:v>15.833299999999999</c:v>
                </c:pt>
                <c:pt idx="191">
                  <c:v>15.916700000000001</c:v>
                </c:pt>
                <c:pt idx="192">
                  <c:v>16</c:v>
                </c:pt>
                <c:pt idx="193">
                  <c:v>16.083300000000001</c:v>
                </c:pt>
                <c:pt idx="194">
                  <c:v>16.166699999999999</c:v>
                </c:pt>
                <c:pt idx="195">
                  <c:v>16.25</c:v>
                </c:pt>
                <c:pt idx="196">
                  <c:v>16.333300000000001</c:v>
                </c:pt>
                <c:pt idx="197">
                  <c:v>16.416699999999999</c:v>
                </c:pt>
                <c:pt idx="198">
                  <c:v>16.5</c:v>
                </c:pt>
                <c:pt idx="199">
                  <c:v>16.583300000000001</c:v>
                </c:pt>
                <c:pt idx="200">
                  <c:v>16.666699999999999</c:v>
                </c:pt>
                <c:pt idx="201">
                  <c:v>16.75</c:v>
                </c:pt>
                <c:pt idx="202">
                  <c:v>16.833300000000001</c:v>
                </c:pt>
                <c:pt idx="203">
                  <c:v>16.916699999999999</c:v>
                </c:pt>
                <c:pt idx="204">
                  <c:v>17</c:v>
                </c:pt>
                <c:pt idx="205">
                  <c:v>17.083300000000001</c:v>
                </c:pt>
                <c:pt idx="206">
                  <c:v>17.166699999999999</c:v>
                </c:pt>
                <c:pt idx="207">
                  <c:v>17.25</c:v>
                </c:pt>
                <c:pt idx="208">
                  <c:v>17.333300000000001</c:v>
                </c:pt>
                <c:pt idx="209">
                  <c:v>17.416699999999999</c:v>
                </c:pt>
                <c:pt idx="210">
                  <c:v>17.5</c:v>
                </c:pt>
                <c:pt idx="211">
                  <c:v>17.583300000000001</c:v>
                </c:pt>
                <c:pt idx="212">
                  <c:v>17.666699999999999</c:v>
                </c:pt>
                <c:pt idx="213">
                  <c:v>17.75</c:v>
                </c:pt>
                <c:pt idx="214">
                  <c:v>17.833300000000001</c:v>
                </c:pt>
                <c:pt idx="215">
                  <c:v>17.916699999999999</c:v>
                </c:pt>
                <c:pt idx="216">
                  <c:v>18</c:v>
                </c:pt>
                <c:pt idx="217">
                  <c:v>18.083300000000001</c:v>
                </c:pt>
                <c:pt idx="218">
                  <c:v>18.166699999999999</c:v>
                </c:pt>
                <c:pt idx="219">
                  <c:v>18.25</c:v>
                </c:pt>
                <c:pt idx="220">
                  <c:v>18.333300000000001</c:v>
                </c:pt>
                <c:pt idx="221">
                  <c:v>18.416699999999999</c:v>
                </c:pt>
                <c:pt idx="222">
                  <c:v>18.5</c:v>
                </c:pt>
                <c:pt idx="223">
                  <c:v>18.583300000000001</c:v>
                </c:pt>
                <c:pt idx="224">
                  <c:v>18.666699999999999</c:v>
                </c:pt>
                <c:pt idx="225">
                  <c:v>18.75</c:v>
                </c:pt>
                <c:pt idx="226">
                  <c:v>18.833300000000001</c:v>
                </c:pt>
                <c:pt idx="227">
                  <c:v>18.916699999999999</c:v>
                </c:pt>
                <c:pt idx="228">
                  <c:v>19</c:v>
                </c:pt>
                <c:pt idx="229">
                  <c:v>19.083300000000001</c:v>
                </c:pt>
                <c:pt idx="230">
                  <c:v>19.166699999999999</c:v>
                </c:pt>
                <c:pt idx="231">
                  <c:v>19.25</c:v>
                </c:pt>
                <c:pt idx="232">
                  <c:v>19.333300000000001</c:v>
                </c:pt>
                <c:pt idx="233">
                  <c:v>19.416699999999999</c:v>
                </c:pt>
                <c:pt idx="234">
                  <c:v>19.5</c:v>
                </c:pt>
                <c:pt idx="235">
                  <c:v>19.583300000000001</c:v>
                </c:pt>
                <c:pt idx="236">
                  <c:v>19.666699999999999</c:v>
                </c:pt>
                <c:pt idx="237">
                  <c:v>19.75</c:v>
                </c:pt>
                <c:pt idx="238">
                  <c:v>19.833300000000001</c:v>
                </c:pt>
                <c:pt idx="239">
                  <c:v>19.916699999999999</c:v>
                </c:pt>
              </c:numCache>
            </c:numRef>
          </c:xVal>
          <c:yVal>
            <c:numRef>
              <c:f>Sheet1!$B$2:$B$241</c:f>
              <c:numCache>
                <c:formatCode>General</c:formatCode>
                <c:ptCount val="240"/>
                <c:pt idx="0">
                  <c:v>100</c:v>
                </c:pt>
                <c:pt idx="1">
                  <c:v>100</c:v>
                </c:pt>
                <c:pt idx="2">
                  <c:v>99.995000000000005</c:v>
                </c:pt>
                <c:pt idx="3">
                  <c:v>99.984999999999999</c:v>
                </c:pt>
                <c:pt idx="4">
                  <c:v>99.965000000000003</c:v>
                </c:pt>
                <c:pt idx="5">
                  <c:v>99.822999999999993</c:v>
                </c:pt>
                <c:pt idx="6">
                  <c:v>97.869</c:v>
                </c:pt>
                <c:pt idx="7">
                  <c:v>94.466999999999999</c:v>
                </c:pt>
                <c:pt idx="8">
                  <c:v>93.995999999999995</c:v>
                </c:pt>
                <c:pt idx="9">
                  <c:v>93.894999999999996</c:v>
                </c:pt>
                <c:pt idx="10">
                  <c:v>93.88</c:v>
                </c:pt>
                <c:pt idx="11">
                  <c:v>93.853999999999999</c:v>
                </c:pt>
                <c:pt idx="12">
                  <c:v>93.832999999999998</c:v>
                </c:pt>
                <c:pt idx="13">
                  <c:v>93.811000000000007</c:v>
                </c:pt>
                <c:pt idx="14">
                  <c:v>93.775000000000006</c:v>
                </c:pt>
                <c:pt idx="15">
                  <c:v>93.68</c:v>
                </c:pt>
                <c:pt idx="16">
                  <c:v>93.387</c:v>
                </c:pt>
                <c:pt idx="17">
                  <c:v>92.853999999999999</c:v>
                </c:pt>
                <c:pt idx="18">
                  <c:v>91.308999999999997</c:v>
                </c:pt>
                <c:pt idx="19">
                  <c:v>89.581999999999994</c:v>
                </c:pt>
                <c:pt idx="20">
                  <c:v>89.045000000000002</c:v>
                </c:pt>
                <c:pt idx="21">
                  <c:v>88.872</c:v>
                </c:pt>
                <c:pt idx="22">
                  <c:v>88.804000000000002</c:v>
                </c:pt>
                <c:pt idx="23">
                  <c:v>88.747</c:v>
                </c:pt>
                <c:pt idx="24">
                  <c:v>88.694000000000003</c:v>
                </c:pt>
                <c:pt idx="25">
                  <c:v>88.659000000000006</c:v>
                </c:pt>
                <c:pt idx="26">
                  <c:v>88.616</c:v>
                </c:pt>
                <c:pt idx="27">
                  <c:v>88.491</c:v>
                </c:pt>
                <c:pt idx="28">
                  <c:v>88.18</c:v>
                </c:pt>
                <c:pt idx="29">
                  <c:v>87.682000000000002</c:v>
                </c:pt>
                <c:pt idx="30">
                  <c:v>86.317999999999998</c:v>
                </c:pt>
                <c:pt idx="31">
                  <c:v>84.840999999999994</c:v>
                </c:pt>
                <c:pt idx="32">
                  <c:v>84.454999999999998</c:v>
                </c:pt>
                <c:pt idx="33">
                  <c:v>84.316999999999993</c:v>
                </c:pt>
                <c:pt idx="34">
                  <c:v>84.278000000000006</c:v>
                </c:pt>
                <c:pt idx="35">
                  <c:v>84.23</c:v>
                </c:pt>
                <c:pt idx="36">
                  <c:v>84.212999999999994</c:v>
                </c:pt>
                <c:pt idx="37">
                  <c:v>84.177999999999997</c:v>
                </c:pt>
                <c:pt idx="38">
                  <c:v>84.094999999999999</c:v>
                </c:pt>
                <c:pt idx="39">
                  <c:v>83.956000000000003</c:v>
                </c:pt>
                <c:pt idx="40">
                  <c:v>83.695999999999998</c:v>
                </c:pt>
                <c:pt idx="41">
                  <c:v>83.173000000000002</c:v>
                </c:pt>
                <c:pt idx="42">
                  <c:v>82.049000000000007</c:v>
                </c:pt>
                <c:pt idx="43">
                  <c:v>80.844999999999999</c:v>
                </c:pt>
                <c:pt idx="44">
                  <c:v>80.418000000000006</c:v>
                </c:pt>
                <c:pt idx="45">
                  <c:v>80.245000000000005</c:v>
                </c:pt>
                <c:pt idx="46">
                  <c:v>80.186999999999998</c:v>
                </c:pt>
                <c:pt idx="47">
                  <c:v>80.167000000000002</c:v>
                </c:pt>
                <c:pt idx="48">
                  <c:v>80.147000000000006</c:v>
                </c:pt>
                <c:pt idx="49">
                  <c:v>80.102999999999994</c:v>
                </c:pt>
                <c:pt idx="50">
                  <c:v>80.069000000000003</c:v>
                </c:pt>
                <c:pt idx="51">
                  <c:v>79.965000000000003</c:v>
                </c:pt>
                <c:pt idx="52">
                  <c:v>79.617999999999995</c:v>
                </c:pt>
                <c:pt idx="53">
                  <c:v>78.956999999999994</c:v>
                </c:pt>
                <c:pt idx="54">
                  <c:v>77.748000000000005</c:v>
                </c:pt>
                <c:pt idx="55">
                  <c:v>76.731999999999999</c:v>
                </c:pt>
                <c:pt idx="56">
                  <c:v>76.424999999999997</c:v>
                </c:pt>
                <c:pt idx="57">
                  <c:v>76.305999999999997</c:v>
                </c:pt>
                <c:pt idx="58">
                  <c:v>76.27</c:v>
                </c:pt>
                <c:pt idx="59">
                  <c:v>76.257000000000005</c:v>
                </c:pt>
                <c:pt idx="60">
                  <c:v>76.245000000000005</c:v>
                </c:pt>
                <c:pt idx="61">
                  <c:v>76.162999999999997</c:v>
                </c:pt>
                <c:pt idx="62">
                  <c:v>76.049000000000007</c:v>
                </c:pt>
                <c:pt idx="63">
                  <c:v>75.903999999999996</c:v>
                </c:pt>
                <c:pt idx="64">
                  <c:v>75.495000000000005</c:v>
                </c:pt>
                <c:pt idx="65">
                  <c:v>74.938999999999993</c:v>
                </c:pt>
                <c:pt idx="66">
                  <c:v>73.706999999999994</c:v>
                </c:pt>
                <c:pt idx="67">
                  <c:v>72.792000000000002</c:v>
                </c:pt>
                <c:pt idx="68">
                  <c:v>72.509</c:v>
                </c:pt>
                <c:pt idx="69">
                  <c:v>72.433000000000007</c:v>
                </c:pt>
                <c:pt idx="70">
                  <c:v>72.387</c:v>
                </c:pt>
                <c:pt idx="71">
                  <c:v>72.355999999999995</c:v>
                </c:pt>
                <c:pt idx="72">
                  <c:v>72.338999999999999</c:v>
                </c:pt>
                <c:pt idx="73">
                  <c:v>72.338999999999999</c:v>
                </c:pt>
                <c:pt idx="74">
                  <c:v>72.266999999999996</c:v>
                </c:pt>
                <c:pt idx="75">
                  <c:v>72.084000000000003</c:v>
                </c:pt>
                <c:pt idx="76">
                  <c:v>71.644000000000005</c:v>
                </c:pt>
                <c:pt idx="77">
                  <c:v>71.11</c:v>
                </c:pt>
                <c:pt idx="78">
                  <c:v>69.817999999999998</c:v>
                </c:pt>
                <c:pt idx="79">
                  <c:v>68.888999999999996</c:v>
                </c:pt>
                <c:pt idx="80">
                  <c:v>68.682000000000002</c:v>
                </c:pt>
                <c:pt idx="81">
                  <c:v>68.605999999999995</c:v>
                </c:pt>
                <c:pt idx="82">
                  <c:v>68.585999999999999</c:v>
                </c:pt>
                <c:pt idx="83">
                  <c:v>68.585999999999999</c:v>
                </c:pt>
                <c:pt idx="84">
                  <c:v>68.566000000000003</c:v>
                </c:pt>
                <c:pt idx="85">
                  <c:v>68.543999999999997</c:v>
                </c:pt>
                <c:pt idx="86">
                  <c:v>68.451999999999998</c:v>
                </c:pt>
                <c:pt idx="87">
                  <c:v>68.265000000000001</c:v>
                </c:pt>
                <c:pt idx="88">
                  <c:v>67.89</c:v>
                </c:pt>
                <c:pt idx="89">
                  <c:v>67.372</c:v>
                </c:pt>
                <c:pt idx="90">
                  <c:v>66.522000000000006</c:v>
                </c:pt>
                <c:pt idx="91">
                  <c:v>65.551000000000002</c:v>
                </c:pt>
                <c:pt idx="92">
                  <c:v>65.36</c:v>
                </c:pt>
                <c:pt idx="93">
                  <c:v>65.335999999999999</c:v>
                </c:pt>
                <c:pt idx="94">
                  <c:v>65.262</c:v>
                </c:pt>
                <c:pt idx="95">
                  <c:v>65.236999999999995</c:v>
                </c:pt>
                <c:pt idx="96">
                  <c:v>65.209999999999994</c:v>
                </c:pt>
                <c:pt idx="97">
                  <c:v>65.209999999999994</c:v>
                </c:pt>
                <c:pt idx="98">
                  <c:v>65.180000000000007</c:v>
                </c:pt>
                <c:pt idx="99">
                  <c:v>64.938999999999993</c:v>
                </c:pt>
                <c:pt idx="100">
                  <c:v>64.605000000000004</c:v>
                </c:pt>
                <c:pt idx="101">
                  <c:v>64.180000000000007</c:v>
                </c:pt>
                <c:pt idx="102">
                  <c:v>63.293999999999997</c:v>
                </c:pt>
                <c:pt idx="103">
                  <c:v>62.466000000000001</c:v>
                </c:pt>
                <c:pt idx="104">
                  <c:v>62.372999999999998</c:v>
                </c:pt>
                <c:pt idx="105">
                  <c:v>62.341999999999999</c:v>
                </c:pt>
                <c:pt idx="106">
                  <c:v>62.341999999999999</c:v>
                </c:pt>
                <c:pt idx="107">
                  <c:v>62.341999999999999</c:v>
                </c:pt>
                <c:pt idx="108">
                  <c:v>62.237000000000002</c:v>
                </c:pt>
                <c:pt idx="109">
                  <c:v>62.198</c:v>
                </c:pt>
                <c:pt idx="110">
                  <c:v>62.076000000000001</c:v>
                </c:pt>
                <c:pt idx="111">
                  <c:v>61.869</c:v>
                </c:pt>
                <c:pt idx="112">
                  <c:v>61.411000000000001</c:v>
                </c:pt>
                <c:pt idx="113">
                  <c:v>60.783999999999999</c:v>
                </c:pt>
                <c:pt idx="114">
                  <c:v>59.905000000000001</c:v>
                </c:pt>
                <c:pt idx="115">
                  <c:v>59.146999999999998</c:v>
                </c:pt>
                <c:pt idx="116">
                  <c:v>59.018999999999998</c:v>
                </c:pt>
                <c:pt idx="117">
                  <c:v>59.018999999999998</c:v>
                </c:pt>
                <c:pt idx="118">
                  <c:v>59.018999999999998</c:v>
                </c:pt>
                <c:pt idx="119">
                  <c:v>59.018999999999998</c:v>
                </c:pt>
                <c:pt idx="120">
                  <c:v>58.920999999999999</c:v>
                </c:pt>
                <c:pt idx="121">
                  <c:v>58.920999999999999</c:v>
                </c:pt>
                <c:pt idx="122">
                  <c:v>58.866</c:v>
                </c:pt>
                <c:pt idx="123">
                  <c:v>58.811</c:v>
                </c:pt>
                <c:pt idx="124">
                  <c:v>58.533000000000001</c:v>
                </c:pt>
                <c:pt idx="125">
                  <c:v>58.143000000000001</c:v>
                </c:pt>
                <c:pt idx="126">
                  <c:v>57.302999999999997</c:v>
                </c:pt>
                <c:pt idx="127">
                  <c:v>56.570999999999998</c:v>
                </c:pt>
                <c:pt idx="128">
                  <c:v>56.399000000000001</c:v>
                </c:pt>
                <c:pt idx="129">
                  <c:v>56.399000000000001</c:v>
                </c:pt>
                <c:pt idx="130">
                  <c:v>56.399000000000001</c:v>
                </c:pt>
                <c:pt idx="131">
                  <c:v>56.399000000000001</c:v>
                </c:pt>
                <c:pt idx="132">
                  <c:v>56.335999999999999</c:v>
                </c:pt>
                <c:pt idx="133">
                  <c:v>56.191000000000003</c:v>
                </c:pt>
                <c:pt idx="134">
                  <c:v>56.116999999999997</c:v>
                </c:pt>
                <c:pt idx="135">
                  <c:v>55.890999999999998</c:v>
                </c:pt>
                <c:pt idx="136">
                  <c:v>55.436</c:v>
                </c:pt>
                <c:pt idx="137">
                  <c:v>54.978999999999999</c:v>
                </c:pt>
                <c:pt idx="138">
                  <c:v>54.213000000000001</c:v>
                </c:pt>
                <c:pt idx="139">
                  <c:v>54.058999999999997</c:v>
                </c:pt>
                <c:pt idx="140">
                  <c:v>53.98</c:v>
                </c:pt>
                <c:pt idx="141">
                  <c:v>53.98</c:v>
                </c:pt>
                <c:pt idx="142">
                  <c:v>53.98</c:v>
                </c:pt>
                <c:pt idx="143">
                  <c:v>53.98</c:v>
                </c:pt>
                <c:pt idx="144">
                  <c:v>53.98</c:v>
                </c:pt>
                <c:pt idx="145">
                  <c:v>53.98</c:v>
                </c:pt>
                <c:pt idx="146">
                  <c:v>53.98</c:v>
                </c:pt>
                <c:pt idx="147">
                  <c:v>53.470999999999997</c:v>
                </c:pt>
                <c:pt idx="148">
                  <c:v>53.061</c:v>
                </c:pt>
                <c:pt idx="149">
                  <c:v>52.445</c:v>
                </c:pt>
                <c:pt idx="150">
                  <c:v>51.828000000000003</c:v>
                </c:pt>
                <c:pt idx="151">
                  <c:v>51.414999999999999</c:v>
                </c:pt>
                <c:pt idx="152">
                  <c:v>51.31</c:v>
                </c:pt>
                <c:pt idx="153">
                  <c:v>51.31</c:v>
                </c:pt>
                <c:pt idx="154">
                  <c:v>51.198</c:v>
                </c:pt>
                <c:pt idx="155">
                  <c:v>51.082000000000001</c:v>
                </c:pt>
                <c:pt idx="156">
                  <c:v>51.082000000000001</c:v>
                </c:pt>
                <c:pt idx="157">
                  <c:v>51.082000000000001</c:v>
                </c:pt>
                <c:pt idx="158">
                  <c:v>50.939</c:v>
                </c:pt>
                <c:pt idx="159">
                  <c:v>50.363</c:v>
                </c:pt>
                <c:pt idx="160">
                  <c:v>49.932000000000002</c:v>
                </c:pt>
                <c:pt idx="161">
                  <c:v>49.642000000000003</c:v>
                </c:pt>
                <c:pt idx="162">
                  <c:v>49.06</c:v>
                </c:pt>
                <c:pt idx="163">
                  <c:v>48.767000000000003</c:v>
                </c:pt>
                <c:pt idx="164">
                  <c:v>48.767000000000003</c:v>
                </c:pt>
                <c:pt idx="165">
                  <c:v>48.767000000000003</c:v>
                </c:pt>
                <c:pt idx="166">
                  <c:v>48.767000000000003</c:v>
                </c:pt>
                <c:pt idx="167">
                  <c:v>48.767000000000003</c:v>
                </c:pt>
                <c:pt idx="168">
                  <c:v>48.767000000000003</c:v>
                </c:pt>
                <c:pt idx="169">
                  <c:v>48.767000000000003</c:v>
                </c:pt>
                <c:pt idx="170">
                  <c:v>48.767000000000003</c:v>
                </c:pt>
                <c:pt idx="171">
                  <c:v>48.767000000000003</c:v>
                </c:pt>
                <c:pt idx="172">
                  <c:v>47.887999999999998</c:v>
                </c:pt>
                <c:pt idx="173">
                  <c:v>47.668999999999997</c:v>
                </c:pt>
                <c:pt idx="174">
                  <c:v>46.566000000000003</c:v>
                </c:pt>
                <c:pt idx="175">
                  <c:v>46.566000000000003</c:v>
                </c:pt>
                <c:pt idx="176">
                  <c:v>46.115000000000002</c:v>
                </c:pt>
                <c:pt idx="177">
                  <c:v>46.115000000000002</c:v>
                </c:pt>
                <c:pt idx="178">
                  <c:v>46.115000000000002</c:v>
                </c:pt>
                <c:pt idx="179">
                  <c:v>46.115000000000002</c:v>
                </c:pt>
                <c:pt idx="180">
                  <c:v>46.115000000000002</c:v>
                </c:pt>
                <c:pt idx="181">
                  <c:v>46.115000000000002</c:v>
                </c:pt>
                <c:pt idx="182">
                  <c:v>45.804000000000002</c:v>
                </c:pt>
                <c:pt idx="183">
                  <c:v>45.804000000000002</c:v>
                </c:pt>
                <c:pt idx="184">
                  <c:v>45.804000000000002</c:v>
                </c:pt>
                <c:pt idx="185">
                  <c:v>45.167000000000002</c:v>
                </c:pt>
                <c:pt idx="186">
                  <c:v>44.847000000000001</c:v>
                </c:pt>
                <c:pt idx="187">
                  <c:v>44.204000000000001</c:v>
                </c:pt>
                <c:pt idx="188">
                  <c:v>43.881</c:v>
                </c:pt>
                <c:pt idx="189">
                  <c:v>43.881</c:v>
                </c:pt>
                <c:pt idx="190">
                  <c:v>43.881</c:v>
                </c:pt>
                <c:pt idx="191">
                  <c:v>43.881</c:v>
                </c:pt>
                <c:pt idx="192">
                  <c:v>43.881</c:v>
                </c:pt>
                <c:pt idx="193">
                  <c:v>43.881</c:v>
                </c:pt>
                <c:pt idx="194">
                  <c:v>43.881</c:v>
                </c:pt>
                <c:pt idx="195">
                  <c:v>43.881</c:v>
                </c:pt>
                <c:pt idx="196">
                  <c:v>43.881</c:v>
                </c:pt>
                <c:pt idx="197">
                  <c:v>42.938000000000002</c:v>
                </c:pt>
                <c:pt idx="198">
                  <c:v>42.466000000000001</c:v>
                </c:pt>
                <c:pt idx="199">
                  <c:v>42.466000000000001</c:v>
                </c:pt>
                <c:pt idx="200">
                  <c:v>42.466000000000001</c:v>
                </c:pt>
                <c:pt idx="201">
                  <c:v>42.466000000000001</c:v>
                </c:pt>
                <c:pt idx="202">
                  <c:v>42.466000000000001</c:v>
                </c:pt>
                <c:pt idx="203">
                  <c:v>42.466000000000001</c:v>
                </c:pt>
                <c:pt idx="204">
                  <c:v>42.466000000000001</c:v>
                </c:pt>
                <c:pt idx="205">
                  <c:v>42.466000000000001</c:v>
                </c:pt>
                <c:pt idx="206">
                  <c:v>42.466000000000001</c:v>
                </c:pt>
                <c:pt idx="207">
                  <c:v>42.466000000000001</c:v>
                </c:pt>
                <c:pt idx="208">
                  <c:v>42.466000000000001</c:v>
                </c:pt>
                <c:pt idx="209">
                  <c:v>42.466000000000001</c:v>
                </c:pt>
                <c:pt idx="210">
                  <c:v>41.664999999999999</c:v>
                </c:pt>
                <c:pt idx="211">
                  <c:v>40.863</c:v>
                </c:pt>
                <c:pt idx="212">
                  <c:v>40.061999999999998</c:v>
                </c:pt>
                <c:pt idx="213">
                  <c:v>40.061999999999998</c:v>
                </c:pt>
                <c:pt idx="214">
                  <c:v>40.061999999999998</c:v>
                </c:pt>
                <c:pt idx="215">
                  <c:v>40.061999999999998</c:v>
                </c:pt>
                <c:pt idx="216">
                  <c:v>40.061999999999998</c:v>
                </c:pt>
                <c:pt idx="217">
                  <c:v>40.061999999999998</c:v>
                </c:pt>
                <c:pt idx="218">
                  <c:v>40.061999999999998</c:v>
                </c:pt>
                <c:pt idx="219">
                  <c:v>40.061999999999998</c:v>
                </c:pt>
                <c:pt idx="220">
                  <c:v>40.061999999999998</c:v>
                </c:pt>
                <c:pt idx="221">
                  <c:v>38.578000000000003</c:v>
                </c:pt>
                <c:pt idx="222">
                  <c:v>37.094999999999999</c:v>
                </c:pt>
                <c:pt idx="223">
                  <c:v>35.610999999999997</c:v>
                </c:pt>
                <c:pt idx="224">
                  <c:v>35.610999999999997</c:v>
                </c:pt>
                <c:pt idx="225">
                  <c:v>35.610999999999997</c:v>
                </c:pt>
                <c:pt idx="226">
                  <c:v>35.610999999999997</c:v>
                </c:pt>
                <c:pt idx="227">
                  <c:v>35.610999999999997</c:v>
                </c:pt>
                <c:pt idx="228">
                  <c:v>35.610999999999997</c:v>
                </c:pt>
                <c:pt idx="229">
                  <c:v>35.610999999999997</c:v>
                </c:pt>
                <c:pt idx="230">
                  <c:v>35.610999999999997</c:v>
                </c:pt>
                <c:pt idx="231">
                  <c:v>35.610999999999997</c:v>
                </c:pt>
                <c:pt idx="232">
                  <c:v>35.610999999999997</c:v>
                </c:pt>
                <c:pt idx="233">
                  <c:v>35.610999999999997</c:v>
                </c:pt>
                <c:pt idx="234">
                  <c:v>35.610999999999997</c:v>
                </c:pt>
                <c:pt idx="235">
                  <c:v>35.610999999999997</c:v>
                </c:pt>
                <c:pt idx="236">
                  <c:v>35.610999999999997</c:v>
                </c:pt>
                <c:pt idx="237">
                  <c:v>35.610999999999997</c:v>
                </c:pt>
                <c:pt idx="238">
                  <c:v>35.610999999999997</c:v>
                </c:pt>
                <c:pt idx="239">
                  <c:v>35.610999999999997</c:v>
                </c:pt>
              </c:numCache>
            </c:numRef>
          </c:yVal>
          <c:smooth val="0"/>
        </c:ser>
        <c:dLbls>
          <c:showLegendKey val="0"/>
          <c:showVal val="0"/>
          <c:showCatName val="0"/>
          <c:showSerName val="0"/>
          <c:showPercent val="0"/>
          <c:showBubbleSize val="0"/>
        </c:dLbls>
        <c:axId val="526204416"/>
        <c:axId val="526207944"/>
      </c:scatterChart>
      <c:valAx>
        <c:axId val="526204416"/>
        <c:scaling>
          <c:orientation val="minMax"/>
          <c:max val="17"/>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526207944"/>
        <c:crosses val="autoZero"/>
        <c:crossBetween val="midCat"/>
        <c:majorUnit val="1"/>
      </c:valAx>
      <c:valAx>
        <c:axId val="526207944"/>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Freedom from Severe Renal Dysfunction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526204416"/>
        <c:crosses val="autoZero"/>
        <c:crossBetween val="midCat"/>
        <c:majorUnit val="25"/>
      </c:valAx>
      <c:spPr>
        <a:solidFill>
          <a:schemeClr val="bg2"/>
        </a:solidFill>
        <a:ln>
          <a:solidFill>
            <a:schemeClr val="tx1"/>
          </a:solidFill>
        </a:ln>
      </c:spPr>
    </c:plotArea>
    <c:legend>
      <c:legendPos val="r"/>
      <c:legendEntry>
        <c:idx val="0"/>
        <c:txPr>
          <a:bodyPr/>
          <a:lstStyle/>
          <a:p>
            <a:pPr>
              <a:defRPr sz="1400" b="1"/>
            </a:pPr>
            <a:endParaRPr lang="en-US"/>
          </a:p>
        </c:txPr>
      </c:legendEntry>
      <c:layout>
        <c:manualLayout>
          <c:xMode val="edge"/>
          <c:yMode val="edge"/>
          <c:x val="0.57435834901168326"/>
          <c:y val="6.2195199390398782E-2"/>
          <c:w val="0.37844401087032264"/>
          <c:h val="0.11281517229701124"/>
        </c:manualLayout>
      </c:layout>
      <c:overlay val="0"/>
      <c:spPr>
        <a:solidFill>
          <a:srgbClr val="000000"/>
        </a:solidFill>
        <a:ln>
          <a:solidFill>
            <a:srgbClr val="FFFFFF"/>
          </a:solidFill>
        </a:ln>
      </c:spPr>
    </c:legend>
    <c:plotVisOnly val="1"/>
    <c:dispBlanksAs val="gap"/>
    <c:showDLblsOverMax val="0"/>
  </c:chart>
  <c:txPr>
    <a:bodyPr/>
    <a:lstStyle/>
    <a:p>
      <a:pPr>
        <a:defRPr sz="1800"/>
      </a:pPr>
      <a:endParaRPr lang="en-US"/>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4.6411064001615189E-2"/>
          <c:w val="0.85968051006900581"/>
          <c:h val="0.78356309307490413"/>
        </c:manualLayout>
      </c:layout>
      <c:scatterChart>
        <c:scatterStyle val="lineMarker"/>
        <c:varyColors val="0"/>
        <c:ser>
          <c:idx val="0"/>
          <c:order val="0"/>
          <c:tx>
            <c:strRef>
              <c:f>Sheet1!$B$1</c:f>
              <c:strCache>
                <c:ptCount val="1"/>
                <c:pt idx="0">
                  <c:v>All Malignancy (N=24,003)</c:v>
                </c:pt>
              </c:strCache>
            </c:strRef>
          </c:tx>
          <c:spPr>
            <a:ln w="41275">
              <a:solidFill>
                <a:srgbClr val="FFFF00"/>
              </a:solidFill>
            </a:ln>
          </c:spPr>
          <c:marker>
            <c:symbol val="none"/>
          </c:marker>
          <c:xVal>
            <c:numRef>
              <c:f>Sheet1!$A$2:$A$185</c:f>
              <c:numCache>
                <c:formatCode>General</c:formatCode>
                <c:ptCount val="184"/>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numCache>
            </c:numRef>
          </c:xVal>
          <c:yVal>
            <c:numRef>
              <c:f>Sheet1!$B$2:$B$185</c:f>
              <c:numCache>
                <c:formatCode>General</c:formatCode>
                <c:ptCount val="184"/>
                <c:pt idx="0">
                  <c:v>100</c:v>
                </c:pt>
                <c:pt idx="1">
                  <c:v>99.933000000000007</c:v>
                </c:pt>
                <c:pt idx="2">
                  <c:v>99.766999999999996</c:v>
                </c:pt>
                <c:pt idx="3">
                  <c:v>99.521000000000001</c:v>
                </c:pt>
                <c:pt idx="4">
                  <c:v>99.194999999999993</c:v>
                </c:pt>
                <c:pt idx="5">
                  <c:v>98.861000000000004</c:v>
                </c:pt>
                <c:pt idx="6">
                  <c:v>97.766999999999996</c:v>
                </c:pt>
                <c:pt idx="7">
                  <c:v>96.507000000000005</c:v>
                </c:pt>
                <c:pt idx="8">
                  <c:v>96.113</c:v>
                </c:pt>
                <c:pt idx="9">
                  <c:v>95.715000000000003</c:v>
                </c:pt>
                <c:pt idx="10">
                  <c:v>95.356999999999999</c:v>
                </c:pt>
                <c:pt idx="11">
                  <c:v>94.986000000000004</c:v>
                </c:pt>
                <c:pt idx="12">
                  <c:v>94.534999999999997</c:v>
                </c:pt>
                <c:pt idx="13">
                  <c:v>94.093000000000004</c:v>
                </c:pt>
                <c:pt idx="14">
                  <c:v>93.789000000000001</c:v>
                </c:pt>
                <c:pt idx="15">
                  <c:v>93.436000000000007</c:v>
                </c:pt>
                <c:pt idx="16">
                  <c:v>93.114999999999995</c:v>
                </c:pt>
                <c:pt idx="17">
                  <c:v>92.816000000000003</c:v>
                </c:pt>
                <c:pt idx="18">
                  <c:v>92.426000000000002</c:v>
                </c:pt>
                <c:pt idx="19">
                  <c:v>91.981999999999999</c:v>
                </c:pt>
                <c:pt idx="20">
                  <c:v>91.626000000000005</c:v>
                </c:pt>
                <c:pt idx="21">
                  <c:v>91.283000000000001</c:v>
                </c:pt>
                <c:pt idx="22">
                  <c:v>90.983999999999995</c:v>
                </c:pt>
                <c:pt idx="23">
                  <c:v>90.566000000000003</c:v>
                </c:pt>
                <c:pt idx="24">
                  <c:v>90.114999999999995</c:v>
                </c:pt>
                <c:pt idx="25">
                  <c:v>89.766999999999996</c:v>
                </c:pt>
                <c:pt idx="26">
                  <c:v>89.444999999999993</c:v>
                </c:pt>
                <c:pt idx="27">
                  <c:v>89.143000000000001</c:v>
                </c:pt>
                <c:pt idx="28">
                  <c:v>88.856999999999999</c:v>
                </c:pt>
                <c:pt idx="29">
                  <c:v>88.498000000000005</c:v>
                </c:pt>
                <c:pt idx="30">
                  <c:v>88.137</c:v>
                </c:pt>
                <c:pt idx="31">
                  <c:v>87.745999999999995</c:v>
                </c:pt>
                <c:pt idx="32">
                  <c:v>87.436000000000007</c:v>
                </c:pt>
                <c:pt idx="33">
                  <c:v>87.141000000000005</c:v>
                </c:pt>
                <c:pt idx="34">
                  <c:v>86.756</c:v>
                </c:pt>
                <c:pt idx="35">
                  <c:v>86.221999999999994</c:v>
                </c:pt>
                <c:pt idx="36">
                  <c:v>85.733999999999995</c:v>
                </c:pt>
                <c:pt idx="37">
                  <c:v>85.313999999999993</c:v>
                </c:pt>
                <c:pt idx="38">
                  <c:v>84.918000000000006</c:v>
                </c:pt>
                <c:pt idx="39">
                  <c:v>84.587999999999994</c:v>
                </c:pt>
                <c:pt idx="40">
                  <c:v>84.245999999999995</c:v>
                </c:pt>
                <c:pt idx="41">
                  <c:v>83.941000000000003</c:v>
                </c:pt>
                <c:pt idx="42">
                  <c:v>83.57</c:v>
                </c:pt>
                <c:pt idx="43">
                  <c:v>83.156000000000006</c:v>
                </c:pt>
                <c:pt idx="44">
                  <c:v>82.769000000000005</c:v>
                </c:pt>
                <c:pt idx="45">
                  <c:v>82.272999999999996</c:v>
                </c:pt>
                <c:pt idx="46">
                  <c:v>81.769000000000005</c:v>
                </c:pt>
                <c:pt idx="47">
                  <c:v>81.316999999999993</c:v>
                </c:pt>
                <c:pt idx="48">
                  <c:v>80.805999999999997</c:v>
                </c:pt>
                <c:pt idx="49">
                  <c:v>80.403000000000006</c:v>
                </c:pt>
                <c:pt idx="50">
                  <c:v>80.138999999999996</c:v>
                </c:pt>
                <c:pt idx="51">
                  <c:v>79.852999999999994</c:v>
                </c:pt>
                <c:pt idx="52">
                  <c:v>79.536000000000001</c:v>
                </c:pt>
                <c:pt idx="53">
                  <c:v>79.156999999999996</c:v>
                </c:pt>
                <c:pt idx="54">
                  <c:v>78.843999999999994</c:v>
                </c:pt>
                <c:pt idx="55">
                  <c:v>78.478999999999999</c:v>
                </c:pt>
                <c:pt idx="56">
                  <c:v>78.099999999999994</c:v>
                </c:pt>
                <c:pt idx="57">
                  <c:v>77.727999999999994</c:v>
                </c:pt>
                <c:pt idx="58">
                  <c:v>77.308000000000007</c:v>
                </c:pt>
                <c:pt idx="59">
                  <c:v>76.849999999999994</c:v>
                </c:pt>
                <c:pt idx="60">
                  <c:v>76.364999999999995</c:v>
                </c:pt>
                <c:pt idx="61">
                  <c:v>75.900000000000006</c:v>
                </c:pt>
                <c:pt idx="62">
                  <c:v>75.527000000000001</c:v>
                </c:pt>
                <c:pt idx="63">
                  <c:v>75.195999999999998</c:v>
                </c:pt>
                <c:pt idx="64">
                  <c:v>74.909000000000006</c:v>
                </c:pt>
                <c:pt idx="65">
                  <c:v>74.608000000000004</c:v>
                </c:pt>
                <c:pt idx="66">
                  <c:v>74.292000000000002</c:v>
                </c:pt>
                <c:pt idx="67">
                  <c:v>73.912000000000006</c:v>
                </c:pt>
                <c:pt idx="68">
                  <c:v>73.602000000000004</c:v>
                </c:pt>
                <c:pt idx="69">
                  <c:v>73.224000000000004</c:v>
                </c:pt>
                <c:pt idx="70">
                  <c:v>72.956000000000003</c:v>
                </c:pt>
                <c:pt idx="71">
                  <c:v>72.619</c:v>
                </c:pt>
                <c:pt idx="72">
                  <c:v>72.176000000000002</c:v>
                </c:pt>
                <c:pt idx="73">
                  <c:v>71.659000000000006</c:v>
                </c:pt>
                <c:pt idx="74">
                  <c:v>71.346999999999994</c:v>
                </c:pt>
                <c:pt idx="75">
                  <c:v>71.076999999999998</c:v>
                </c:pt>
                <c:pt idx="76">
                  <c:v>70.834999999999994</c:v>
                </c:pt>
                <c:pt idx="77">
                  <c:v>70.498999999999995</c:v>
                </c:pt>
                <c:pt idx="78">
                  <c:v>70.128</c:v>
                </c:pt>
                <c:pt idx="79">
                  <c:v>69.849000000000004</c:v>
                </c:pt>
                <c:pt idx="80">
                  <c:v>69.486999999999995</c:v>
                </c:pt>
                <c:pt idx="81">
                  <c:v>69.168999999999997</c:v>
                </c:pt>
                <c:pt idx="82">
                  <c:v>68.716999999999999</c:v>
                </c:pt>
                <c:pt idx="83">
                  <c:v>68.221999999999994</c:v>
                </c:pt>
                <c:pt idx="84">
                  <c:v>67.866</c:v>
                </c:pt>
                <c:pt idx="85">
                  <c:v>67.488</c:v>
                </c:pt>
                <c:pt idx="86">
                  <c:v>67.23</c:v>
                </c:pt>
                <c:pt idx="87">
                  <c:v>66.988</c:v>
                </c:pt>
                <c:pt idx="88">
                  <c:v>66.724000000000004</c:v>
                </c:pt>
                <c:pt idx="89">
                  <c:v>66.400000000000006</c:v>
                </c:pt>
                <c:pt idx="90">
                  <c:v>66.111000000000004</c:v>
                </c:pt>
                <c:pt idx="91">
                  <c:v>65.683000000000007</c:v>
                </c:pt>
                <c:pt idx="92">
                  <c:v>65.369</c:v>
                </c:pt>
                <c:pt idx="93">
                  <c:v>64.989999999999995</c:v>
                </c:pt>
                <c:pt idx="94">
                  <c:v>64.686000000000007</c:v>
                </c:pt>
                <c:pt idx="95">
                  <c:v>64.355000000000004</c:v>
                </c:pt>
                <c:pt idx="96">
                  <c:v>63.863</c:v>
                </c:pt>
                <c:pt idx="97">
                  <c:v>63.500999999999998</c:v>
                </c:pt>
                <c:pt idx="98">
                  <c:v>63.173999999999999</c:v>
                </c:pt>
                <c:pt idx="99">
                  <c:v>62.960999999999999</c:v>
                </c:pt>
                <c:pt idx="100">
                  <c:v>62.747</c:v>
                </c:pt>
                <c:pt idx="101">
                  <c:v>62.603000000000002</c:v>
                </c:pt>
                <c:pt idx="102">
                  <c:v>62.433</c:v>
                </c:pt>
                <c:pt idx="103">
                  <c:v>62.064999999999998</c:v>
                </c:pt>
                <c:pt idx="104">
                  <c:v>61.694000000000003</c:v>
                </c:pt>
                <c:pt idx="105">
                  <c:v>61.393000000000001</c:v>
                </c:pt>
                <c:pt idx="106">
                  <c:v>61.088000000000001</c:v>
                </c:pt>
                <c:pt idx="107">
                  <c:v>60.621000000000002</c:v>
                </c:pt>
                <c:pt idx="108">
                  <c:v>60.271999999999998</c:v>
                </c:pt>
                <c:pt idx="109">
                  <c:v>59.652000000000001</c:v>
                </c:pt>
                <c:pt idx="110">
                  <c:v>59.301000000000002</c:v>
                </c:pt>
                <c:pt idx="111">
                  <c:v>59.063000000000002</c:v>
                </c:pt>
                <c:pt idx="112">
                  <c:v>58.912999999999997</c:v>
                </c:pt>
                <c:pt idx="113">
                  <c:v>58.792000000000002</c:v>
                </c:pt>
                <c:pt idx="114">
                  <c:v>58.302999999999997</c:v>
                </c:pt>
                <c:pt idx="115">
                  <c:v>58.149000000000001</c:v>
                </c:pt>
                <c:pt idx="116">
                  <c:v>57.962000000000003</c:v>
                </c:pt>
                <c:pt idx="117">
                  <c:v>57.582999999999998</c:v>
                </c:pt>
                <c:pt idx="118">
                  <c:v>57.195999999999998</c:v>
                </c:pt>
                <c:pt idx="119">
                  <c:v>56.865000000000002</c:v>
                </c:pt>
                <c:pt idx="120">
                  <c:v>56.658000000000001</c:v>
                </c:pt>
                <c:pt idx="121">
                  <c:v>56.258000000000003</c:v>
                </c:pt>
                <c:pt idx="122">
                  <c:v>56.033999999999999</c:v>
                </c:pt>
                <c:pt idx="123">
                  <c:v>55.77</c:v>
                </c:pt>
                <c:pt idx="124">
                  <c:v>55.655000000000001</c:v>
                </c:pt>
                <c:pt idx="125">
                  <c:v>55.345999999999997</c:v>
                </c:pt>
                <c:pt idx="126">
                  <c:v>55.113</c:v>
                </c:pt>
                <c:pt idx="127">
                  <c:v>54.877000000000002</c:v>
                </c:pt>
                <c:pt idx="128">
                  <c:v>54.518999999999998</c:v>
                </c:pt>
                <c:pt idx="129">
                  <c:v>54.357999999999997</c:v>
                </c:pt>
                <c:pt idx="130">
                  <c:v>54.110999999999997</c:v>
                </c:pt>
                <c:pt idx="131">
                  <c:v>53.771999999999998</c:v>
                </c:pt>
                <c:pt idx="132">
                  <c:v>53.329000000000001</c:v>
                </c:pt>
                <c:pt idx="133">
                  <c:v>53.136000000000003</c:v>
                </c:pt>
                <c:pt idx="134">
                  <c:v>52.939</c:v>
                </c:pt>
                <c:pt idx="135">
                  <c:v>52.588999999999999</c:v>
                </c:pt>
                <c:pt idx="136">
                  <c:v>52.488</c:v>
                </c:pt>
                <c:pt idx="137">
                  <c:v>52.386000000000003</c:v>
                </c:pt>
                <c:pt idx="138">
                  <c:v>52.131</c:v>
                </c:pt>
                <c:pt idx="139">
                  <c:v>51.82</c:v>
                </c:pt>
                <c:pt idx="140">
                  <c:v>51.82</c:v>
                </c:pt>
                <c:pt idx="141">
                  <c:v>51.661000000000001</c:v>
                </c:pt>
                <c:pt idx="142">
                  <c:v>51.442</c:v>
                </c:pt>
                <c:pt idx="143">
                  <c:v>50.94</c:v>
                </c:pt>
                <c:pt idx="144">
                  <c:v>50.706000000000003</c:v>
                </c:pt>
                <c:pt idx="145">
                  <c:v>50.386000000000003</c:v>
                </c:pt>
                <c:pt idx="146">
                  <c:v>50.19</c:v>
                </c:pt>
                <c:pt idx="147">
                  <c:v>49.991</c:v>
                </c:pt>
                <c:pt idx="148">
                  <c:v>49.789000000000001</c:v>
                </c:pt>
                <c:pt idx="149">
                  <c:v>49.515999999999998</c:v>
                </c:pt>
                <c:pt idx="150">
                  <c:v>49.378</c:v>
                </c:pt>
                <c:pt idx="151">
                  <c:v>49.308999999999997</c:v>
                </c:pt>
                <c:pt idx="152">
                  <c:v>49.095999999999997</c:v>
                </c:pt>
                <c:pt idx="153">
                  <c:v>48.88</c:v>
                </c:pt>
                <c:pt idx="154">
                  <c:v>48.511000000000003</c:v>
                </c:pt>
                <c:pt idx="155">
                  <c:v>48.21</c:v>
                </c:pt>
                <c:pt idx="156">
                  <c:v>48.128999999999998</c:v>
                </c:pt>
                <c:pt idx="157">
                  <c:v>47.956000000000003</c:v>
                </c:pt>
                <c:pt idx="158">
                  <c:v>47.779000000000003</c:v>
                </c:pt>
                <c:pt idx="159">
                  <c:v>47.598999999999997</c:v>
                </c:pt>
                <c:pt idx="160">
                  <c:v>47.418999999999997</c:v>
                </c:pt>
                <c:pt idx="161">
                  <c:v>47.146999999999998</c:v>
                </c:pt>
                <c:pt idx="162">
                  <c:v>46.965000000000003</c:v>
                </c:pt>
                <c:pt idx="163">
                  <c:v>46.965000000000003</c:v>
                </c:pt>
                <c:pt idx="164">
                  <c:v>46.686999999999998</c:v>
                </c:pt>
                <c:pt idx="165">
                  <c:v>46.213999999999999</c:v>
                </c:pt>
                <c:pt idx="166">
                  <c:v>46.116999999999997</c:v>
                </c:pt>
                <c:pt idx="167">
                  <c:v>45.624000000000002</c:v>
                </c:pt>
                <c:pt idx="168">
                  <c:v>45.314</c:v>
                </c:pt>
                <c:pt idx="169">
                  <c:v>45.2</c:v>
                </c:pt>
                <c:pt idx="170">
                  <c:v>44.966000000000001</c:v>
                </c:pt>
                <c:pt idx="171">
                  <c:v>44.609000000000002</c:v>
                </c:pt>
                <c:pt idx="172">
                  <c:v>44.247</c:v>
                </c:pt>
                <c:pt idx="173">
                  <c:v>44.124000000000002</c:v>
                </c:pt>
                <c:pt idx="174">
                  <c:v>44.000999999999998</c:v>
                </c:pt>
                <c:pt idx="175">
                  <c:v>43.744999999999997</c:v>
                </c:pt>
                <c:pt idx="176">
                  <c:v>43.612000000000002</c:v>
                </c:pt>
                <c:pt idx="177">
                  <c:v>43.612000000000002</c:v>
                </c:pt>
                <c:pt idx="178">
                  <c:v>43.465000000000003</c:v>
                </c:pt>
                <c:pt idx="179">
                  <c:v>43.292000000000002</c:v>
                </c:pt>
                <c:pt idx="180">
                  <c:v>43.006999999999998</c:v>
                </c:pt>
                <c:pt idx="181">
                  <c:v>43.006999999999998</c:v>
                </c:pt>
                <c:pt idx="182">
                  <c:v>43.006999999999998</c:v>
                </c:pt>
                <c:pt idx="183">
                  <c:v>43.006999999999998</c:v>
                </c:pt>
              </c:numCache>
            </c:numRef>
          </c:yVal>
          <c:smooth val="0"/>
        </c:ser>
        <c:ser>
          <c:idx val="1"/>
          <c:order val="1"/>
          <c:tx>
            <c:strRef>
              <c:f>Sheet1!$C$1</c:f>
              <c:strCache>
                <c:ptCount val="1"/>
                <c:pt idx="0">
                  <c:v>Lymphoma (N=23,605)</c:v>
                </c:pt>
              </c:strCache>
            </c:strRef>
          </c:tx>
          <c:spPr>
            <a:ln w="41275">
              <a:solidFill>
                <a:srgbClr val="FF00FF"/>
              </a:solidFill>
              <a:prstDash val="solid"/>
            </a:ln>
          </c:spPr>
          <c:marker>
            <c:symbol val="none"/>
          </c:marker>
          <c:xVal>
            <c:numRef>
              <c:f>Sheet1!$A$2:$A$185</c:f>
              <c:numCache>
                <c:formatCode>General</c:formatCode>
                <c:ptCount val="184"/>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numCache>
            </c:numRef>
          </c:xVal>
          <c:yVal>
            <c:numRef>
              <c:f>Sheet1!$C$2:$C$185</c:f>
              <c:numCache>
                <c:formatCode>General</c:formatCode>
                <c:ptCount val="184"/>
                <c:pt idx="0">
                  <c:v>100</c:v>
                </c:pt>
                <c:pt idx="1">
                  <c:v>99.995999999999995</c:v>
                </c:pt>
                <c:pt idx="2">
                  <c:v>99.932000000000002</c:v>
                </c:pt>
                <c:pt idx="3">
                  <c:v>99.813000000000002</c:v>
                </c:pt>
                <c:pt idx="4">
                  <c:v>99.614000000000004</c:v>
                </c:pt>
                <c:pt idx="5">
                  <c:v>99.454999999999998</c:v>
                </c:pt>
                <c:pt idx="6">
                  <c:v>99.26</c:v>
                </c:pt>
                <c:pt idx="7">
                  <c:v>99.001999999999995</c:v>
                </c:pt>
                <c:pt idx="8">
                  <c:v>98.923000000000002</c:v>
                </c:pt>
                <c:pt idx="9">
                  <c:v>98.807000000000002</c:v>
                </c:pt>
                <c:pt idx="10">
                  <c:v>98.725999999999999</c:v>
                </c:pt>
                <c:pt idx="11">
                  <c:v>98.658000000000001</c:v>
                </c:pt>
                <c:pt idx="12">
                  <c:v>98.606999999999999</c:v>
                </c:pt>
                <c:pt idx="13">
                  <c:v>98.524000000000001</c:v>
                </c:pt>
                <c:pt idx="14">
                  <c:v>98.509</c:v>
                </c:pt>
                <c:pt idx="15">
                  <c:v>98.453000000000003</c:v>
                </c:pt>
                <c:pt idx="16">
                  <c:v>98.417000000000002</c:v>
                </c:pt>
                <c:pt idx="17">
                  <c:v>98.385999999999996</c:v>
                </c:pt>
                <c:pt idx="18">
                  <c:v>98.355000000000004</c:v>
                </c:pt>
                <c:pt idx="19">
                  <c:v>98.296000000000006</c:v>
                </c:pt>
                <c:pt idx="20">
                  <c:v>98.269000000000005</c:v>
                </c:pt>
                <c:pt idx="21">
                  <c:v>98.242000000000004</c:v>
                </c:pt>
                <c:pt idx="22">
                  <c:v>98.230999999999995</c:v>
                </c:pt>
                <c:pt idx="23">
                  <c:v>98.197999999999993</c:v>
                </c:pt>
                <c:pt idx="24">
                  <c:v>98.197999999999993</c:v>
                </c:pt>
                <c:pt idx="25">
                  <c:v>98.186000000000007</c:v>
                </c:pt>
                <c:pt idx="26">
                  <c:v>98.153999999999996</c:v>
                </c:pt>
                <c:pt idx="27">
                  <c:v>98.116</c:v>
                </c:pt>
                <c:pt idx="28">
                  <c:v>98.09</c:v>
                </c:pt>
                <c:pt idx="29">
                  <c:v>98.039000000000001</c:v>
                </c:pt>
                <c:pt idx="30">
                  <c:v>97.992999999999995</c:v>
                </c:pt>
                <c:pt idx="31">
                  <c:v>97.94</c:v>
                </c:pt>
                <c:pt idx="32">
                  <c:v>97.92</c:v>
                </c:pt>
                <c:pt idx="33">
                  <c:v>97.906000000000006</c:v>
                </c:pt>
                <c:pt idx="34">
                  <c:v>97.885999999999996</c:v>
                </c:pt>
                <c:pt idx="35">
                  <c:v>97.843999999999994</c:v>
                </c:pt>
                <c:pt idx="36">
                  <c:v>97.822000000000003</c:v>
                </c:pt>
                <c:pt idx="37">
                  <c:v>97.775999999999996</c:v>
                </c:pt>
                <c:pt idx="38">
                  <c:v>97.744</c:v>
                </c:pt>
                <c:pt idx="39">
                  <c:v>97.712000000000003</c:v>
                </c:pt>
                <c:pt idx="40">
                  <c:v>97.695999999999998</c:v>
                </c:pt>
                <c:pt idx="41">
                  <c:v>97.664000000000001</c:v>
                </c:pt>
                <c:pt idx="42">
                  <c:v>97.614000000000004</c:v>
                </c:pt>
                <c:pt idx="43">
                  <c:v>97.597999999999999</c:v>
                </c:pt>
                <c:pt idx="44">
                  <c:v>97.563999999999993</c:v>
                </c:pt>
                <c:pt idx="45">
                  <c:v>97.537999999999997</c:v>
                </c:pt>
                <c:pt idx="46">
                  <c:v>97.504000000000005</c:v>
                </c:pt>
                <c:pt idx="47">
                  <c:v>97.477000000000004</c:v>
                </c:pt>
                <c:pt idx="48">
                  <c:v>97.45</c:v>
                </c:pt>
                <c:pt idx="49">
                  <c:v>97.421000000000006</c:v>
                </c:pt>
                <c:pt idx="50">
                  <c:v>97.400999999999996</c:v>
                </c:pt>
                <c:pt idx="51">
                  <c:v>97.361000000000004</c:v>
                </c:pt>
                <c:pt idx="52">
                  <c:v>97.34</c:v>
                </c:pt>
                <c:pt idx="53">
                  <c:v>97.34</c:v>
                </c:pt>
                <c:pt idx="54">
                  <c:v>97.33</c:v>
                </c:pt>
                <c:pt idx="55">
                  <c:v>97.278000000000006</c:v>
                </c:pt>
                <c:pt idx="56">
                  <c:v>97.257000000000005</c:v>
                </c:pt>
                <c:pt idx="57">
                  <c:v>97.213999999999999</c:v>
                </c:pt>
                <c:pt idx="58">
                  <c:v>97.180999999999997</c:v>
                </c:pt>
                <c:pt idx="59">
                  <c:v>97.180999999999997</c:v>
                </c:pt>
                <c:pt idx="60">
                  <c:v>97.17</c:v>
                </c:pt>
                <c:pt idx="61">
                  <c:v>97.156999999999996</c:v>
                </c:pt>
                <c:pt idx="62">
                  <c:v>97.12</c:v>
                </c:pt>
                <c:pt idx="63">
                  <c:v>97.081999999999994</c:v>
                </c:pt>
                <c:pt idx="64">
                  <c:v>97.055999999999997</c:v>
                </c:pt>
                <c:pt idx="65">
                  <c:v>97.043000000000006</c:v>
                </c:pt>
                <c:pt idx="66">
                  <c:v>97.016000000000005</c:v>
                </c:pt>
                <c:pt idx="67">
                  <c:v>96.99</c:v>
                </c:pt>
                <c:pt idx="68">
                  <c:v>96.95</c:v>
                </c:pt>
                <c:pt idx="69">
                  <c:v>96.921999999999997</c:v>
                </c:pt>
                <c:pt idx="70">
                  <c:v>96.908000000000001</c:v>
                </c:pt>
                <c:pt idx="71">
                  <c:v>96.908000000000001</c:v>
                </c:pt>
                <c:pt idx="72">
                  <c:v>96.864999999999995</c:v>
                </c:pt>
                <c:pt idx="73">
                  <c:v>96.817999999999998</c:v>
                </c:pt>
                <c:pt idx="74">
                  <c:v>96.817999999999998</c:v>
                </c:pt>
                <c:pt idx="75">
                  <c:v>96.751999999999995</c:v>
                </c:pt>
                <c:pt idx="76">
                  <c:v>96.718999999999994</c:v>
                </c:pt>
                <c:pt idx="77">
                  <c:v>96.685000000000002</c:v>
                </c:pt>
                <c:pt idx="78">
                  <c:v>96.650999999999996</c:v>
                </c:pt>
                <c:pt idx="79">
                  <c:v>96.6</c:v>
                </c:pt>
                <c:pt idx="80">
                  <c:v>96.548000000000002</c:v>
                </c:pt>
                <c:pt idx="81">
                  <c:v>96.53</c:v>
                </c:pt>
                <c:pt idx="82">
                  <c:v>96.512</c:v>
                </c:pt>
                <c:pt idx="83">
                  <c:v>96.512</c:v>
                </c:pt>
                <c:pt idx="84">
                  <c:v>96.436000000000007</c:v>
                </c:pt>
                <c:pt idx="85">
                  <c:v>96.415999999999997</c:v>
                </c:pt>
                <c:pt idx="86">
                  <c:v>96.352999999999994</c:v>
                </c:pt>
                <c:pt idx="87">
                  <c:v>96.352999999999994</c:v>
                </c:pt>
                <c:pt idx="88">
                  <c:v>96.352999999999994</c:v>
                </c:pt>
                <c:pt idx="89">
                  <c:v>96.31</c:v>
                </c:pt>
                <c:pt idx="90">
                  <c:v>96.266000000000005</c:v>
                </c:pt>
                <c:pt idx="91">
                  <c:v>96.266000000000005</c:v>
                </c:pt>
                <c:pt idx="92">
                  <c:v>96.221000000000004</c:v>
                </c:pt>
                <c:pt idx="93">
                  <c:v>96.221000000000004</c:v>
                </c:pt>
                <c:pt idx="94">
                  <c:v>96.221000000000004</c:v>
                </c:pt>
                <c:pt idx="95">
                  <c:v>96.173000000000002</c:v>
                </c:pt>
                <c:pt idx="96">
                  <c:v>96.099000000000004</c:v>
                </c:pt>
                <c:pt idx="97">
                  <c:v>96.072000000000003</c:v>
                </c:pt>
                <c:pt idx="98">
                  <c:v>96.045000000000002</c:v>
                </c:pt>
                <c:pt idx="99">
                  <c:v>96.016999999999996</c:v>
                </c:pt>
                <c:pt idx="100">
                  <c:v>95.989000000000004</c:v>
                </c:pt>
                <c:pt idx="101">
                  <c:v>95.960999999999999</c:v>
                </c:pt>
                <c:pt idx="102">
                  <c:v>95.960999999999999</c:v>
                </c:pt>
                <c:pt idx="103">
                  <c:v>95.932000000000002</c:v>
                </c:pt>
                <c:pt idx="104">
                  <c:v>95.903000000000006</c:v>
                </c:pt>
                <c:pt idx="105">
                  <c:v>95.873000000000005</c:v>
                </c:pt>
                <c:pt idx="106">
                  <c:v>95.813000000000002</c:v>
                </c:pt>
                <c:pt idx="107">
                  <c:v>95.751000000000005</c:v>
                </c:pt>
                <c:pt idx="108">
                  <c:v>95.751000000000005</c:v>
                </c:pt>
                <c:pt idx="109">
                  <c:v>95.617000000000004</c:v>
                </c:pt>
                <c:pt idx="110">
                  <c:v>95.617000000000004</c:v>
                </c:pt>
                <c:pt idx="111">
                  <c:v>95.509</c:v>
                </c:pt>
                <c:pt idx="112">
                  <c:v>95.471999999999994</c:v>
                </c:pt>
                <c:pt idx="113">
                  <c:v>95.471999999999994</c:v>
                </c:pt>
                <c:pt idx="114">
                  <c:v>95.435000000000002</c:v>
                </c:pt>
                <c:pt idx="115">
                  <c:v>95.435000000000002</c:v>
                </c:pt>
                <c:pt idx="116">
                  <c:v>95.435000000000002</c:v>
                </c:pt>
                <c:pt idx="117">
                  <c:v>95.281000000000006</c:v>
                </c:pt>
                <c:pt idx="118">
                  <c:v>95.241</c:v>
                </c:pt>
                <c:pt idx="119">
                  <c:v>95.241</c:v>
                </c:pt>
                <c:pt idx="120">
                  <c:v>95.197999999999993</c:v>
                </c:pt>
                <c:pt idx="121">
                  <c:v>95.153000000000006</c:v>
                </c:pt>
                <c:pt idx="122">
                  <c:v>95.153000000000006</c:v>
                </c:pt>
                <c:pt idx="123">
                  <c:v>95.105000000000004</c:v>
                </c:pt>
                <c:pt idx="124">
                  <c:v>95.055999999999997</c:v>
                </c:pt>
                <c:pt idx="125">
                  <c:v>95.055999999999997</c:v>
                </c:pt>
                <c:pt idx="126">
                  <c:v>95.055999999999997</c:v>
                </c:pt>
                <c:pt idx="127">
                  <c:v>95.055999999999997</c:v>
                </c:pt>
                <c:pt idx="128">
                  <c:v>94.953999999999994</c:v>
                </c:pt>
                <c:pt idx="129">
                  <c:v>94.953999999999994</c:v>
                </c:pt>
                <c:pt idx="130">
                  <c:v>94.900999999999996</c:v>
                </c:pt>
                <c:pt idx="131">
                  <c:v>94.738</c:v>
                </c:pt>
                <c:pt idx="132">
                  <c:v>94.738</c:v>
                </c:pt>
                <c:pt idx="133">
                  <c:v>94.677000000000007</c:v>
                </c:pt>
                <c:pt idx="134">
                  <c:v>94.677000000000007</c:v>
                </c:pt>
                <c:pt idx="135">
                  <c:v>94.677000000000007</c:v>
                </c:pt>
                <c:pt idx="136">
                  <c:v>94.677000000000007</c:v>
                </c:pt>
                <c:pt idx="137">
                  <c:v>94.677000000000007</c:v>
                </c:pt>
                <c:pt idx="138">
                  <c:v>94.677000000000007</c:v>
                </c:pt>
                <c:pt idx="139">
                  <c:v>94.677000000000007</c:v>
                </c:pt>
                <c:pt idx="140">
                  <c:v>94.677000000000007</c:v>
                </c:pt>
                <c:pt idx="141">
                  <c:v>94.606999999999999</c:v>
                </c:pt>
                <c:pt idx="142">
                  <c:v>94.462000000000003</c:v>
                </c:pt>
                <c:pt idx="143">
                  <c:v>94.387</c:v>
                </c:pt>
                <c:pt idx="144">
                  <c:v>94.387</c:v>
                </c:pt>
                <c:pt idx="145">
                  <c:v>94.387</c:v>
                </c:pt>
                <c:pt idx="146">
                  <c:v>94.298000000000002</c:v>
                </c:pt>
                <c:pt idx="147">
                  <c:v>94.209000000000003</c:v>
                </c:pt>
                <c:pt idx="148">
                  <c:v>94.209000000000003</c:v>
                </c:pt>
                <c:pt idx="149">
                  <c:v>94.209000000000003</c:v>
                </c:pt>
                <c:pt idx="150">
                  <c:v>94.209000000000003</c:v>
                </c:pt>
                <c:pt idx="151">
                  <c:v>94.209000000000003</c:v>
                </c:pt>
                <c:pt idx="152">
                  <c:v>94.113</c:v>
                </c:pt>
                <c:pt idx="153">
                  <c:v>94.015000000000001</c:v>
                </c:pt>
                <c:pt idx="154">
                  <c:v>94.015000000000001</c:v>
                </c:pt>
                <c:pt idx="155">
                  <c:v>94.015000000000001</c:v>
                </c:pt>
                <c:pt idx="156">
                  <c:v>94.015000000000001</c:v>
                </c:pt>
                <c:pt idx="157">
                  <c:v>94.015000000000001</c:v>
                </c:pt>
                <c:pt idx="158">
                  <c:v>93.891999999999996</c:v>
                </c:pt>
                <c:pt idx="159">
                  <c:v>93.891999999999996</c:v>
                </c:pt>
                <c:pt idx="160">
                  <c:v>93.891999999999996</c:v>
                </c:pt>
                <c:pt idx="161">
                  <c:v>93.891999999999996</c:v>
                </c:pt>
                <c:pt idx="162">
                  <c:v>93.891999999999996</c:v>
                </c:pt>
                <c:pt idx="163">
                  <c:v>93.891999999999996</c:v>
                </c:pt>
                <c:pt idx="164">
                  <c:v>93.762</c:v>
                </c:pt>
                <c:pt idx="165">
                  <c:v>93.631</c:v>
                </c:pt>
                <c:pt idx="166">
                  <c:v>93.631</c:v>
                </c:pt>
                <c:pt idx="167">
                  <c:v>93.350999999999999</c:v>
                </c:pt>
                <c:pt idx="168">
                  <c:v>93.350999999999999</c:v>
                </c:pt>
                <c:pt idx="169">
                  <c:v>93.19</c:v>
                </c:pt>
                <c:pt idx="170">
                  <c:v>93.19</c:v>
                </c:pt>
                <c:pt idx="171">
                  <c:v>93.19</c:v>
                </c:pt>
                <c:pt idx="172">
                  <c:v>93.016000000000005</c:v>
                </c:pt>
                <c:pt idx="173">
                  <c:v>93.016000000000005</c:v>
                </c:pt>
                <c:pt idx="174">
                  <c:v>93.016000000000005</c:v>
                </c:pt>
                <c:pt idx="175">
                  <c:v>93.016000000000005</c:v>
                </c:pt>
                <c:pt idx="176">
                  <c:v>93.016000000000005</c:v>
                </c:pt>
                <c:pt idx="177">
                  <c:v>93.016000000000005</c:v>
                </c:pt>
                <c:pt idx="178">
                  <c:v>93.016000000000005</c:v>
                </c:pt>
                <c:pt idx="179">
                  <c:v>93.016000000000005</c:v>
                </c:pt>
                <c:pt idx="180">
                  <c:v>93.016000000000005</c:v>
                </c:pt>
                <c:pt idx="181">
                  <c:v>93.016000000000005</c:v>
                </c:pt>
                <c:pt idx="182">
                  <c:v>93.016000000000005</c:v>
                </c:pt>
                <c:pt idx="183">
                  <c:v>93.016000000000005</c:v>
                </c:pt>
              </c:numCache>
            </c:numRef>
          </c:yVal>
          <c:smooth val="0"/>
        </c:ser>
        <c:ser>
          <c:idx val="2"/>
          <c:order val="2"/>
          <c:tx>
            <c:strRef>
              <c:f>Sheet1!$D$1</c:f>
              <c:strCache>
                <c:ptCount val="1"/>
                <c:pt idx="0">
                  <c:v>Skin (N=23,540)</c:v>
                </c:pt>
              </c:strCache>
            </c:strRef>
          </c:tx>
          <c:spPr>
            <a:ln w="41275">
              <a:solidFill>
                <a:srgbClr val="00FF00"/>
              </a:solidFill>
            </a:ln>
          </c:spPr>
          <c:marker>
            <c:symbol val="none"/>
          </c:marker>
          <c:xVal>
            <c:numRef>
              <c:f>Sheet1!$A$2:$A$185</c:f>
              <c:numCache>
                <c:formatCode>General</c:formatCode>
                <c:ptCount val="184"/>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numCache>
            </c:numRef>
          </c:xVal>
          <c:yVal>
            <c:numRef>
              <c:f>Sheet1!$D$2:$D$185</c:f>
              <c:numCache>
                <c:formatCode>General</c:formatCode>
                <c:ptCount val="184"/>
                <c:pt idx="0">
                  <c:v>100</c:v>
                </c:pt>
                <c:pt idx="1">
                  <c:v>99.974000000000004</c:v>
                </c:pt>
                <c:pt idx="2">
                  <c:v>99.924000000000007</c:v>
                </c:pt>
                <c:pt idx="3">
                  <c:v>99.825999999999993</c:v>
                </c:pt>
                <c:pt idx="4">
                  <c:v>99.757999999999996</c:v>
                </c:pt>
                <c:pt idx="5">
                  <c:v>99.68</c:v>
                </c:pt>
                <c:pt idx="6">
                  <c:v>99.457999999999998</c:v>
                </c:pt>
                <c:pt idx="7">
                  <c:v>99.183000000000007</c:v>
                </c:pt>
                <c:pt idx="8">
                  <c:v>99.028000000000006</c:v>
                </c:pt>
                <c:pt idx="9">
                  <c:v>98.888999999999996</c:v>
                </c:pt>
                <c:pt idx="10">
                  <c:v>98.703000000000003</c:v>
                </c:pt>
                <c:pt idx="11">
                  <c:v>98.474000000000004</c:v>
                </c:pt>
                <c:pt idx="12">
                  <c:v>98.19</c:v>
                </c:pt>
                <c:pt idx="13">
                  <c:v>97.954999999999998</c:v>
                </c:pt>
                <c:pt idx="14">
                  <c:v>97.748999999999995</c:v>
                </c:pt>
                <c:pt idx="15">
                  <c:v>97.564999999999998</c:v>
                </c:pt>
                <c:pt idx="16">
                  <c:v>97.343000000000004</c:v>
                </c:pt>
                <c:pt idx="17">
                  <c:v>97.144000000000005</c:v>
                </c:pt>
                <c:pt idx="18">
                  <c:v>96.923000000000002</c:v>
                </c:pt>
                <c:pt idx="19">
                  <c:v>96.650999999999996</c:v>
                </c:pt>
                <c:pt idx="20">
                  <c:v>96.397000000000006</c:v>
                </c:pt>
                <c:pt idx="21">
                  <c:v>96.147000000000006</c:v>
                </c:pt>
                <c:pt idx="22">
                  <c:v>95.909000000000006</c:v>
                </c:pt>
                <c:pt idx="23">
                  <c:v>95.611999999999995</c:v>
                </c:pt>
                <c:pt idx="24">
                  <c:v>95.236999999999995</c:v>
                </c:pt>
                <c:pt idx="25">
                  <c:v>94.956000000000003</c:v>
                </c:pt>
                <c:pt idx="26">
                  <c:v>94.766999999999996</c:v>
                </c:pt>
                <c:pt idx="27">
                  <c:v>94.575000000000003</c:v>
                </c:pt>
                <c:pt idx="28">
                  <c:v>94.381</c:v>
                </c:pt>
                <c:pt idx="29">
                  <c:v>94.177999999999997</c:v>
                </c:pt>
                <c:pt idx="30">
                  <c:v>93.921000000000006</c:v>
                </c:pt>
                <c:pt idx="31">
                  <c:v>93.655000000000001</c:v>
                </c:pt>
                <c:pt idx="32">
                  <c:v>93.412000000000006</c:v>
                </c:pt>
                <c:pt idx="33">
                  <c:v>93.16</c:v>
                </c:pt>
                <c:pt idx="34">
                  <c:v>92.820999999999998</c:v>
                </c:pt>
                <c:pt idx="35">
                  <c:v>92.412000000000006</c:v>
                </c:pt>
                <c:pt idx="36">
                  <c:v>92.034999999999997</c:v>
                </c:pt>
                <c:pt idx="37">
                  <c:v>91.695999999999998</c:v>
                </c:pt>
                <c:pt idx="38">
                  <c:v>91.400999999999996</c:v>
                </c:pt>
                <c:pt idx="39">
                  <c:v>91.168000000000006</c:v>
                </c:pt>
                <c:pt idx="40">
                  <c:v>90.947999999999993</c:v>
                </c:pt>
                <c:pt idx="41">
                  <c:v>90.718000000000004</c:v>
                </c:pt>
                <c:pt idx="42">
                  <c:v>90.444999999999993</c:v>
                </c:pt>
                <c:pt idx="43">
                  <c:v>90.102000000000004</c:v>
                </c:pt>
                <c:pt idx="44">
                  <c:v>89.822000000000003</c:v>
                </c:pt>
                <c:pt idx="45">
                  <c:v>89.42</c:v>
                </c:pt>
                <c:pt idx="46">
                  <c:v>89.055000000000007</c:v>
                </c:pt>
                <c:pt idx="47">
                  <c:v>88.692999999999998</c:v>
                </c:pt>
                <c:pt idx="48">
                  <c:v>88.263999999999996</c:v>
                </c:pt>
                <c:pt idx="49">
                  <c:v>87.897999999999996</c:v>
                </c:pt>
                <c:pt idx="50">
                  <c:v>87.728999999999999</c:v>
                </c:pt>
                <c:pt idx="51">
                  <c:v>87.516999999999996</c:v>
                </c:pt>
                <c:pt idx="52">
                  <c:v>87.272000000000006</c:v>
                </c:pt>
                <c:pt idx="53">
                  <c:v>86.944000000000003</c:v>
                </c:pt>
                <c:pt idx="54">
                  <c:v>86.736000000000004</c:v>
                </c:pt>
                <c:pt idx="55">
                  <c:v>86.421999999999997</c:v>
                </c:pt>
                <c:pt idx="56">
                  <c:v>86.105000000000004</c:v>
                </c:pt>
                <c:pt idx="57">
                  <c:v>85.796000000000006</c:v>
                </c:pt>
                <c:pt idx="58">
                  <c:v>85.501999999999995</c:v>
                </c:pt>
                <c:pt idx="59">
                  <c:v>85.114999999999995</c:v>
                </c:pt>
                <c:pt idx="60">
                  <c:v>84.736999999999995</c:v>
                </c:pt>
                <c:pt idx="61">
                  <c:v>84.302000000000007</c:v>
                </c:pt>
                <c:pt idx="62">
                  <c:v>84.078000000000003</c:v>
                </c:pt>
                <c:pt idx="63">
                  <c:v>83.863</c:v>
                </c:pt>
                <c:pt idx="64">
                  <c:v>83.671000000000006</c:v>
                </c:pt>
                <c:pt idx="65">
                  <c:v>83.414000000000001</c:v>
                </c:pt>
                <c:pt idx="66">
                  <c:v>83.204999999999998</c:v>
                </c:pt>
                <c:pt idx="67">
                  <c:v>82.863</c:v>
                </c:pt>
                <c:pt idx="68">
                  <c:v>82.677000000000007</c:v>
                </c:pt>
                <c:pt idx="69">
                  <c:v>82.406999999999996</c:v>
                </c:pt>
                <c:pt idx="70">
                  <c:v>82.188000000000002</c:v>
                </c:pt>
                <c:pt idx="71">
                  <c:v>81.923000000000002</c:v>
                </c:pt>
                <c:pt idx="72">
                  <c:v>81.518000000000001</c:v>
                </c:pt>
                <c:pt idx="73">
                  <c:v>81.164000000000001</c:v>
                </c:pt>
                <c:pt idx="74">
                  <c:v>80.908000000000001</c:v>
                </c:pt>
                <c:pt idx="75">
                  <c:v>80.745999999999995</c:v>
                </c:pt>
                <c:pt idx="76">
                  <c:v>80.566999999999993</c:v>
                </c:pt>
                <c:pt idx="77">
                  <c:v>80.418000000000006</c:v>
                </c:pt>
                <c:pt idx="78">
                  <c:v>80.117999999999995</c:v>
                </c:pt>
                <c:pt idx="79">
                  <c:v>79.917000000000002</c:v>
                </c:pt>
                <c:pt idx="80">
                  <c:v>79.695999999999998</c:v>
                </c:pt>
                <c:pt idx="81">
                  <c:v>79.436999999999998</c:v>
                </c:pt>
                <c:pt idx="82">
                  <c:v>79.087999999999994</c:v>
                </c:pt>
                <c:pt idx="83">
                  <c:v>78.674999999999997</c:v>
                </c:pt>
                <c:pt idx="84">
                  <c:v>78.361999999999995</c:v>
                </c:pt>
                <c:pt idx="85">
                  <c:v>78.066999999999993</c:v>
                </c:pt>
                <c:pt idx="86">
                  <c:v>77.885000000000005</c:v>
                </c:pt>
                <c:pt idx="87">
                  <c:v>77.700999999999993</c:v>
                </c:pt>
                <c:pt idx="88">
                  <c:v>77.495000000000005</c:v>
                </c:pt>
                <c:pt idx="89">
                  <c:v>77.263999999999996</c:v>
                </c:pt>
                <c:pt idx="90">
                  <c:v>77.158000000000001</c:v>
                </c:pt>
                <c:pt idx="91">
                  <c:v>76.858999999999995</c:v>
                </c:pt>
                <c:pt idx="92">
                  <c:v>76.534000000000006</c:v>
                </c:pt>
                <c:pt idx="93">
                  <c:v>76.203999999999994</c:v>
                </c:pt>
                <c:pt idx="94">
                  <c:v>75.891000000000005</c:v>
                </c:pt>
                <c:pt idx="95">
                  <c:v>75.707999999999998</c:v>
                </c:pt>
                <c:pt idx="96">
                  <c:v>75.33</c:v>
                </c:pt>
                <c:pt idx="97">
                  <c:v>75.055000000000007</c:v>
                </c:pt>
                <c:pt idx="98">
                  <c:v>74.820999999999998</c:v>
                </c:pt>
                <c:pt idx="99">
                  <c:v>74.662999999999997</c:v>
                </c:pt>
                <c:pt idx="100">
                  <c:v>74.503</c:v>
                </c:pt>
                <c:pt idx="101">
                  <c:v>74.369</c:v>
                </c:pt>
                <c:pt idx="102">
                  <c:v>74.233999999999995</c:v>
                </c:pt>
                <c:pt idx="103">
                  <c:v>73.986999999999995</c:v>
                </c:pt>
                <c:pt idx="104">
                  <c:v>73.626000000000005</c:v>
                </c:pt>
                <c:pt idx="105">
                  <c:v>73.402000000000001</c:v>
                </c:pt>
                <c:pt idx="106">
                  <c:v>73.144999999999996</c:v>
                </c:pt>
                <c:pt idx="107">
                  <c:v>72.738</c:v>
                </c:pt>
                <c:pt idx="108">
                  <c:v>72.436000000000007</c:v>
                </c:pt>
                <c:pt idx="109">
                  <c:v>71.989999999999995</c:v>
                </c:pt>
                <c:pt idx="110">
                  <c:v>71.66</c:v>
                </c:pt>
                <c:pt idx="111">
                  <c:v>71.56</c:v>
                </c:pt>
                <c:pt idx="112">
                  <c:v>71.459000000000003</c:v>
                </c:pt>
                <c:pt idx="113">
                  <c:v>71.355999999999995</c:v>
                </c:pt>
                <c:pt idx="114">
                  <c:v>70.975999999999999</c:v>
                </c:pt>
                <c:pt idx="115">
                  <c:v>70.870999999999995</c:v>
                </c:pt>
                <c:pt idx="116">
                  <c:v>70.659000000000006</c:v>
                </c:pt>
                <c:pt idx="117">
                  <c:v>70.408000000000001</c:v>
                </c:pt>
                <c:pt idx="118">
                  <c:v>70.260999999999996</c:v>
                </c:pt>
                <c:pt idx="119">
                  <c:v>69.959000000000003</c:v>
                </c:pt>
                <c:pt idx="120">
                  <c:v>69.802999999999997</c:v>
                </c:pt>
                <c:pt idx="121">
                  <c:v>69.512</c:v>
                </c:pt>
                <c:pt idx="122">
                  <c:v>69.254999999999995</c:v>
                </c:pt>
                <c:pt idx="123">
                  <c:v>69.037999999999997</c:v>
                </c:pt>
                <c:pt idx="124">
                  <c:v>68.95</c:v>
                </c:pt>
                <c:pt idx="125">
                  <c:v>68.727999999999994</c:v>
                </c:pt>
                <c:pt idx="126">
                  <c:v>68.549000000000007</c:v>
                </c:pt>
                <c:pt idx="127">
                  <c:v>68.322999999999993</c:v>
                </c:pt>
                <c:pt idx="128">
                  <c:v>68.049000000000007</c:v>
                </c:pt>
                <c:pt idx="129">
                  <c:v>67.956000000000003</c:v>
                </c:pt>
                <c:pt idx="130">
                  <c:v>67.813999999999993</c:v>
                </c:pt>
                <c:pt idx="131">
                  <c:v>67.617000000000004</c:v>
                </c:pt>
                <c:pt idx="132">
                  <c:v>67.153999999999996</c:v>
                </c:pt>
                <c:pt idx="133">
                  <c:v>67.153999999999996</c:v>
                </c:pt>
                <c:pt idx="134">
                  <c:v>66.864999999999995</c:v>
                </c:pt>
                <c:pt idx="135">
                  <c:v>66.572000000000003</c:v>
                </c:pt>
                <c:pt idx="136">
                  <c:v>66.453999999999994</c:v>
                </c:pt>
                <c:pt idx="137">
                  <c:v>66.394999999999996</c:v>
                </c:pt>
                <c:pt idx="138">
                  <c:v>66.275000000000006</c:v>
                </c:pt>
                <c:pt idx="139">
                  <c:v>66.033000000000001</c:v>
                </c:pt>
                <c:pt idx="140">
                  <c:v>66.033000000000001</c:v>
                </c:pt>
                <c:pt idx="141">
                  <c:v>65.97</c:v>
                </c:pt>
                <c:pt idx="142">
                  <c:v>65.778000000000006</c:v>
                </c:pt>
                <c:pt idx="143">
                  <c:v>65.319999999999993</c:v>
                </c:pt>
                <c:pt idx="144">
                  <c:v>65.183000000000007</c:v>
                </c:pt>
                <c:pt idx="145">
                  <c:v>64.807000000000002</c:v>
                </c:pt>
                <c:pt idx="146">
                  <c:v>64.653000000000006</c:v>
                </c:pt>
                <c:pt idx="147">
                  <c:v>64.575000000000003</c:v>
                </c:pt>
                <c:pt idx="148">
                  <c:v>64.417000000000002</c:v>
                </c:pt>
                <c:pt idx="149">
                  <c:v>64.256</c:v>
                </c:pt>
                <c:pt idx="150">
                  <c:v>64.256</c:v>
                </c:pt>
                <c:pt idx="151">
                  <c:v>64.256</c:v>
                </c:pt>
                <c:pt idx="152">
                  <c:v>64.004000000000005</c:v>
                </c:pt>
                <c:pt idx="153">
                  <c:v>63.744999999999997</c:v>
                </c:pt>
                <c:pt idx="154">
                  <c:v>63.395000000000003</c:v>
                </c:pt>
                <c:pt idx="155">
                  <c:v>63.125999999999998</c:v>
                </c:pt>
                <c:pt idx="156">
                  <c:v>63.029000000000003</c:v>
                </c:pt>
                <c:pt idx="157">
                  <c:v>62.716999999999999</c:v>
                </c:pt>
                <c:pt idx="158">
                  <c:v>62.716999999999999</c:v>
                </c:pt>
                <c:pt idx="159">
                  <c:v>62.503</c:v>
                </c:pt>
                <c:pt idx="160">
                  <c:v>62.393999999999998</c:v>
                </c:pt>
                <c:pt idx="161">
                  <c:v>62.284999999999997</c:v>
                </c:pt>
                <c:pt idx="162">
                  <c:v>62.066000000000003</c:v>
                </c:pt>
                <c:pt idx="163">
                  <c:v>62.066000000000003</c:v>
                </c:pt>
                <c:pt idx="164">
                  <c:v>61.841999999999999</c:v>
                </c:pt>
                <c:pt idx="165">
                  <c:v>61.387</c:v>
                </c:pt>
                <c:pt idx="166">
                  <c:v>61.271000000000001</c:v>
                </c:pt>
                <c:pt idx="167">
                  <c:v>60.914999999999999</c:v>
                </c:pt>
                <c:pt idx="168">
                  <c:v>60.421999999999997</c:v>
                </c:pt>
                <c:pt idx="169">
                  <c:v>60.421999999999997</c:v>
                </c:pt>
                <c:pt idx="170">
                  <c:v>60.28</c:v>
                </c:pt>
                <c:pt idx="171">
                  <c:v>59.709000000000003</c:v>
                </c:pt>
                <c:pt idx="172">
                  <c:v>59.418999999999997</c:v>
                </c:pt>
                <c:pt idx="173">
                  <c:v>59.271999999999998</c:v>
                </c:pt>
                <c:pt idx="174">
                  <c:v>59.124000000000002</c:v>
                </c:pt>
                <c:pt idx="175">
                  <c:v>58.972999999999999</c:v>
                </c:pt>
                <c:pt idx="176">
                  <c:v>58.814</c:v>
                </c:pt>
                <c:pt idx="177">
                  <c:v>58.814</c:v>
                </c:pt>
                <c:pt idx="178">
                  <c:v>58.634</c:v>
                </c:pt>
                <c:pt idx="179">
                  <c:v>58.423999999999999</c:v>
                </c:pt>
                <c:pt idx="180">
                  <c:v>58.072000000000003</c:v>
                </c:pt>
                <c:pt idx="181">
                  <c:v>58.072000000000003</c:v>
                </c:pt>
                <c:pt idx="182">
                  <c:v>58.072000000000003</c:v>
                </c:pt>
                <c:pt idx="183">
                  <c:v>58.072000000000003</c:v>
                </c:pt>
              </c:numCache>
            </c:numRef>
          </c:yVal>
          <c:smooth val="0"/>
        </c:ser>
        <c:ser>
          <c:idx val="3"/>
          <c:order val="3"/>
          <c:tx>
            <c:strRef>
              <c:f>Sheet1!$E$1</c:f>
              <c:strCache>
                <c:ptCount val="1"/>
                <c:pt idx="0">
                  <c:v>Other (N=23,864)</c:v>
                </c:pt>
              </c:strCache>
            </c:strRef>
          </c:tx>
          <c:spPr>
            <a:ln w="41275">
              <a:solidFill>
                <a:srgbClr val="66FFFF"/>
              </a:solidFill>
            </a:ln>
          </c:spPr>
          <c:marker>
            <c:symbol val="none"/>
          </c:marker>
          <c:xVal>
            <c:numRef>
              <c:f>Sheet1!$A$2:$A$185</c:f>
              <c:numCache>
                <c:formatCode>General</c:formatCode>
                <c:ptCount val="184"/>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numCache>
            </c:numRef>
          </c:xVal>
          <c:yVal>
            <c:numRef>
              <c:f>Sheet1!$E$2:$E$185</c:f>
              <c:numCache>
                <c:formatCode>General</c:formatCode>
                <c:ptCount val="184"/>
                <c:pt idx="0">
                  <c:v>100</c:v>
                </c:pt>
                <c:pt idx="1">
                  <c:v>99.957999999999998</c:v>
                </c:pt>
                <c:pt idx="2">
                  <c:v>99.908000000000001</c:v>
                </c:pt>
                <c:pt idx="3">
                  <c:v>99.856999999999999</c:v>
                </c:pt>
                <c:pt idx="4">
                  <c:v>99.79</c:v>
                </c:pt>
                <c:pt idx="5">
                  <c:v>99.688000000000002</c:v>
                </c:pt>
                <c:pt idx="6">
                  <c:v>99.031999999999996</c:v>
                </c:pt>
                <c:pt idx="7">
                  <c:v>98.325000000000003</c:v>
                </c:pt>
                <c:pt idx="8">
                  <c:v>98.188999999999993</c:v>
                </c:pt>
                <c:pt idx="9">
                  <c:v>98.043999999999997</c:v>
                </c:pt>
                <c:pt idx="10">
                  <c:v>97.927999999999997</c:v>
                </c:pt>
                <c:pt idx="11">
                  <c:v>97.828000000000003</c:v>
                </c:pt>
                <c:pt idx="12">
                  <c:v>97.691000000000003</c:v>
                </c:pt>
                <c:pt idx="13">
                  <c:v>97.566000000000003</c:v>
                </c:pt>
                <c:pt idx="14">
                  <c:v>97.477000000000004</c:v>
                </c:pt>
                <c:pt idx="15">
                  <c:v>97.335999999999999</c:v>
                </c:pt>
                <c:pt idx="16">
                  <c:v>97.275000000000006</c:v>
                </c:pt>
                <c:pt idx="17">
                  <c:v>97.203000000000003</c:v>
                </c:pt>
                <c:pt idx="18">
                  <c:v>97.125</c:v>
                </c:pt>
                <c:pt idx="19">
                  <c:v>97.025999999999996</c:v>
                </c:pt>
                <c:pt idx="20">
                  <c:v>96.945999999999998</c:v>
                </c:pt>
                <c:pt idx="21">
                  <c:v>96.876999999999995</c:v>
                </c:pt>
                <c:pt idx="22">
                  <c:v>96.807000000000002</c:v>
                </c:pt>
                <c:pt idx="23">
                  <c:v>96.685000000000002</c:v>
                </c:pt>
                <c:pt idx="24">
                  <c:v>96.584000000000003</c:v>
                </c:pt>
                <c:pt idx="25">
                  <c:v>96.5</c:v>
                </c:pt>
                <c:pt idx="26">
                  <c:v>96.37</c:v>
                </c:pt>
                <c:pt idx="27">
                  <c:v>96.281999999999996</c:v>
                </c:pt>
                <c:pt idx="28">
                  <c:v>96.186999999999998</c:v>
                </c:pt>
                <c:pt idx="29">
                  <c:v>96.084000000000003</c:v>
                </c:pt>
                <c:pt idx="30">
                  <c:v>96</c:v>
                </c:pt>
                <c:pt idx="31">
                  <c:v>95.941999999999993</c:v>
                </c:pt>
                <c:pt idx="32">
                  <c:v>95.861999999999995</c:v>
                </c:pt>
                <c:pt idx="33">
                  <c:v>95.762</c:v>
                </c:pt>
                <c:pt idx="34">
                  <c:v>95.674000000000007</c:v>
                </c:pt>
                <c:pt idx="35">
                  <c:v>95.55</c:v>
                </c:pt>
                <c:pt idx="36">
                  <c:v>95.427999999999997</c:v>
                </c:pt>
                <c:pt idx="37">
                  <c:v>95.337999999999994</c:v>
                </c:pt>
                <c:pt idx="38">
                  <c:v>95.212999999999994</c:v>
                </c:pt>
                <c:pt idx="39">
                  <c:v>95.126000000000005</c:v>
                </c:pt>
                <c:pt idx="40">
                  <c:v>94.974000000000004</c:v>
                </c:pt>
                <c:pt idx="41">
                  <c:v>94.933999999999997</c:v>
                </c:pt>
                <c:pt idx="42">
                  <c:v>94.861000000000004</c:v>
                </c:pt>
                <c:pt idx="43">
                  <c:v>94.745999999999995</c:v>
                </c:pt>
                <c:pt idx="44">
                  <c:v>94.662999999999997</c:v>
                </c:pt>
                <c:pt idx="45">
                  <c:v>94.570999999999998</c:v>
                </c:pt>
                <c:pt idx="46">
                  <c:v>94.427000000000007</c:v>
                </c:pt>
                <c:pt idx="47">
                  <c:v>94.296999999999997</c:v>
                </c:pt>
                <c:pt idx="48">
                  <c:v>94.180999999999997</c:v>
                </c:pt>
                <c:pt idx="49">
                  <c:v>94.105000000000004</c:v>
                </c:pt>
                <c:pt idx="50">
                  <c:v>93.978999999999999</c:v>
                </c:pt>
                <c:pt idx="51">
                  <c:v>93.85</c:v>
                </c:pt>
                <c:pt idx="52">
                  <c:v>93.76</c:v>
                </c:pt>
                <c:pt idx="53">
                  <c:v>93.629000000000005</c:v>
                </c:pt>
                <c:pt idx="54">
                  <c:v>93.537999999999997</c:v>
                </c:pt>
                <c:pt idx="55">
                  <c:v>93.445999999999998</c:v>
                </c:pt>
                <c:pt idx="56">
                  <c:v>93.352999999999994</c:v>
                </c:pt>
                <c:pt idx="57">
                  <c:v>93.28</c:v>
                </c:pt>
                <c:pt idx="58">
                  <c:v>93.152000000000001</c:v>
                </c:pt>
                <c:pt idx="59">
                  <c:v>93</c:v>
                </c:pt>
                <c:pt idx="60">
                  <c:v>92.866</c:v>
                </c:pt>
                <c:pt idx="61">
                  <c:v>92.759</c:v>
                </c:pt>
                <c:pt idx="62">
                  <c:v>92.587999999999994</c:v>
                </c:pt>
                <c:pt idx="63">
                  <c:v>92.450999999999993</c:v>
                </c:pt>
                <c:pt idx="64">
                  <c:v>92.313000000000002</c:v>
                </c:pt>
                <c:pt idx="65">
                  <c:v>92.186999999999998</c:v>
                </c:pt>
                <c:pt idx="66">
                  <c:v>92.021000000000001</c:v>
                </c:pt>
                <c:pt idx="67">
                  <c:v>91.93</c:v>
                </c:pt>
                <c:pt idx="68">
                  <c:v>91.748000000000005</c:v>
                </c:pt>
                <c:pt idx="69">
                  <c:v>91.588999999999999</c:v>
                </c:pt>
                <c:pt idx="70">
                  <c:v>91.495000000000005</c:v>
                </c:pt>
                <c:pt idx="71">
                  <c:v>91.344999999999999</c:v>
                </c:pt>
                <c:pt idx="72">
                  <c:v>91.247</c:v>
                </c:pt>
                <c:pt idx="73">
                  <c:v>91.033000000000001</c:v>
                </c:pt>
                <c:pt idx="74">
                  <c:v>90.923000000000002</c:v>
                </c:pt>
                <c:pt idx="75">
                  <c:v>90.811000000000007</c:v>
                </c:pt>
                <c:pt idx="76">
                  <c:v>90.698999999999998</c:v>
                </c:pt>
                <c:pt idx="77">
                  <c:v>90.537000000000006</c:v>
                </c:pt>
                <c:pt idx="78">
                  <c:v>90.421999999999997</c:v>
                </c:pt>
                <c:pt idx="79">
                  <c:v>90.29</c:v>
                </c:pt>
                <c:pt idx="80">
                  <c:v>90.072999999999993</c:v>
                </c:pt>
                <c:pt idx="81">
                  <c:v>89.953999999999994</c:v>
                </c:pt>
                <c:pt idx="82">
                  <c:v>89.8</c:v>
                </c:pt>
                <c:pt idx="83">
                  <c:v>89.570999999999998</c:v>
                </c:pt>
                <c:pt idx="84">
                  <c:v>89.552999999999997</c:v>
                </c:pt>
                <c:pt idx="85">
                  <c:v>89.454999999999998</c:v>
                </c:pt>
                <c:pt idx="86">
                  <c:v>89.313999999999993</c:v>
                </c:pt>
                <c:pt idx="87">
                  <c:v>89.171999999999997</c:v>
                </c:pt>
                <c:pt idx="88">
                  <c:v>89.088999999999999</c:v>
                </c:pt>
                <c:pt idx="89">
                  <c:v>88.963999999999999</c:v>
                </c:pt>
                <c:pt idx="90">
                  <c:v>88.775999999999996</c:v>
                </c:pt>
                <c:pt idx="91">
                  <c:v>88.605999999999995</c:v>
                </c:pt>
                <c:pt idx="92">
                  <c:v>88.584000000000003</c:v>
                </c:pt>
                <c:pt idx="93">
                  <c:v>88.474999999999994</c:v>
                </c:pt>
                <c:pt idx="94">
                  <c:v>88.430999999999997</c:v>
                </c:pt>
                <c:pt idx="95">
                  <c:v>88.248999999999995</c:v>
                </c:pt>
                <c:pt idx="96">
                  <c:v>88.013000000000005</c:v>
                </c:pt>
                <c:pt idx="97">
                  <c:v>87.837999999999994</c:v>
                </c:pt>
                <c:pt idx="98">
                  <c:v>87.707999999999998</c:v>
                </c:pt>
                <c:pt idx="99">
                  <c:v>87.655000000000001</c:v>
                </c:pt>
                <c:pt idx="100">
                  <c:v>87.575999999999993</c:v>
                </c:pt>
                <c:pt idx="101">
                  <c:v>87.415000000000006</c:v>
                </c:pt>
                <c:pt idx="102">
                  <c:v>87.334000000000003</c:v>
                </c:pt>
                <c:pt idx="103">
                  <c:v>87.116</c:v>
                </c:pt>
                <c:pt idx="104">
                  <c:v>87.087999999999994</c:v>
                </c:pt>
                <c:pt idx="105">
                  <c:v>86.921000000000006</c:v>
                </c:pt>
                <c:pt idx="106">
                  <c:v>86.807000000000002</c:v>
                </c:pt>
                <c:pt idx="107">
                  <c:v>86.69</c:v>
                </c:pt>
                <c:pt idx="108">
                  <c:v>86.507999999999996</c:v>
                </c:pt>
                <c:pt idx="109">
                  <c:v>86.349000000000004</c:v>
                </c:pt>
                <c:pt idx="110">
                  <c:v>86.215999999999994</c:v>
                </c:pt>
                <c:pt idx="111">
                  <c:v>85.912000000000006</c:v>
                </c:pt>
                <c:pt idx="112">
                  <c:v>85.81</c:v>
                </c:pt>
                <c:pt idx="113">
                  <c:v>85.706999999999994</c:v>
                </c:pt>
                <c:pt idx="114">
                  <c:v>85.462999999999994</c:v>
                </c:pt>
                <c:pt idx="115">
                  <c:v>85.289000000000001</c:v>
                </c:pt>
                <c:pt idx="116">
                  <c:v>85.218000000000004</c:v>
                </c:pt>
                <c:pt idx="117">
                  <c:v>85.039000000000001</c:v>
                </c:pt>
                <c:pt idx="118">
                  <c:v>84.706999999999994</c:v>
                </c:pt>
                <c:pt idx="119">
                  <c:v>84.52</c:v>
                </c:pt>
                <c:pt idx="120">
                  <c:v>84.361999999999995</c:v>
                </c:pt>
                <c:pt idx="121">
                  <c:v>84.064999999999998</c:v>
                </c:pt>
                <c:pt idx="122">
                  <c:v>83.933999999999997</c:v>
                </c:pt>
                <c:pt idx="123">
                  <c:v>83.844999999999999</c:v>
                </c:pt>
                <c:pt idx="124">
                  <c:v>83.754999999999995</c:v>
                </c:pt>
                <c:pt idx="125">
                  <c:v>83.619</c:v>
                </c:pt>
                <c:pt idx="126">
                  <c:v>83.481999999999999</c:v>
                </c:pt>
                <c:pt idx="127">
                  <c:v>83.39</c:v>
                </c:pt>
                <c:pt idx="128">
                  <c:v>83.25</c:v>
                </c:pt>
                <c:pt idx="129">
                  <c:v>83.06</c:v>
                </c:pt>
                <c:pt idx="130">
                  <c:v>82.962999999999994</c:v>
                </c:pt>
                <c:pt idx="131">
                  <c:v>82.814999999999998</c:v>
                </c:pt>
                <c:pt idx="132">
                  <c:v>82.707999999999998</c:v>
                </c:pt>
                <c:pt idx="133">
                  <c:v>82.474999999999994</c:v>
                </c:pt>
                <c:pt idx="134">
                  <c:v>82.417000000000002</c:v>
                </c:pt>
                <c:pt idx="135">
                  <c:v>82.116</c:v>
                </c:pt>
                <c:pt idx="136">
                  <c:v>82.055999999999997</c:v>
                </c:pt>
                <c:pt idx="137">
                  <c:v>81.933999999999997</c:v>
                </c:pt>
                <c:pt idx="138">
                  <c:v>81.811999999999998</c:v>
                </c:pt>
                <c:pt idx="139">
                  <c:v>81.625</c:v>
                </c:pt>
                <c:pt idx="140">
                  <c:v>81.625</c:v>
                </c:pt>
                <c:pt idx="141">
                  <c:v>81.497</c:v>
                </c:pt>
                <c:pt idx="142">
                  <c:v>81.233999999999995</c:v>
                </c:pt>
                <c:pt idx="143">
                  <c:v>80.894000000000005</c:v>
                </c:pt>
                <c:pt idx="144">
                  <c:v>80.680000000000007</c:v>
                </c:pt>
                <c:pt idx="145">
                  <c:v>80.680000000000007</c:v>
                </c:pt>
                <c:pt idx="146">
                  <c:v>80.599000000000004</c:v>
                </c:pt>
                <c:pt idx="147">
                  <c:v>80.599000000000004</c:v>
                </c:pt>
                <c:pt idx="148">
                  <c:v>80.516000000000005</c:v>
                </c:pt>
                <c:pt idx="149">
                  <c:v>80.346999999999994</c:v>
                </c:pt>
                <c:pt idx="150">
                  <c:v>80.177999999999997</c:v>
                </c:pt>
                <c:pt idx="151">
                  <c:v>79.921999999999997</c:v>
                </c:pt>
                <c:pt idx="152">
                  <c:v>79.921999999999997</c:v>
                </c:pt>
                <c:pt idx="153">
                  <c:v>79.921999999999997</c:v>
                </c:pt>
                <c:pt idx="154">
                  <c:v>79.741</c:v>
                </c:pt>
                <c:pt idx="155">
                  <c:v>79.647000000000006</c:v>
                </c:pt>
                <c:pt idx="156">
                  <c:v>79.445999999999998</c:v>
                </c:pt>
                <c:pt idx="157">
                  <c:v>79.337999999999994</c:v>
                </c:pt>
                <c:pt idx="158">
                  <c:v>79.119</c:v>
                </c:pt>
                <c:pt idx="159">
                  <c:v>78.894999999999996</c:v>
                </c:pt>
                <c:pt idx="160">
                  <c:v>78.781999999999996</c:v>
                </c:pt>
                <c:pt idx="161">
                  <c:v>78.555999999999997</c:v>
                </c:pt>
                <c:pt idx="162">
                  <c:v>78.441999999999993</c:v>
                </c:pt>
                <c:pt idx="163">
                  <c:v>78.441999999999993</c:v>
                </c:pt>
                <c:pt idx="164">
                  <c:v>78.326999999999998</c:v>
                </c:pt>
                <c:pt idx="165">
                  <c:v>78.09</c:v>
                </c:pt>
                <c:pt idx="166">
                  <c:v>78.09</c:v>
                </c:pt>
                <c:pt idx="167">
                  <c:v>77.843999999999994</c:v>
                </c:pt>
                <c:pt idx="168">
                  <c:v>77.843999999999994</c:v>
                </c:pt>
                <c:pt idx="169">
                  <c:v>77.843999999999994</c:v>
                </c:pt>
                <c:pt idx="170">
                  <c:v>77.692999999999998</c:v>
                </c:pt>
                <c:pt idx="171">
                  <c:v>77.542000000000002</c:v>
                </c:pt>
                <c:pt idx="172">
                  <c:v>77.387</c:v>
                </c:pt>
                <c:pt idx="173">
                  <c:v>77.387</c:v>
                </c:pt>
                <c:pt idx="174">
                  <c:v>77.387</c:v>
                </c:pt>
                <c:pt idx="175">
                  <c:v>77.058000000000007</c:v>
                </c:pt>
                <c:pt idx="176">
                  <c:v>76.888999999999996</c:v>
                </c:pt>
                <c:pt idx="177">
                  <c:v>76.888999999999996</c:v>
                </c:pt>
                <c:pt idx="178">
                  <c:v>76.888999999999996</c:v>
                </c:pt>
                <c:pt idx="179">
                  <c:v>76.671000000000006</c:v>
                </c:pt>
                <c:pt idx="180">
                  <c:v>76.671000000000006</c:v>
                </c:pt>
                <c:pt idx="181">
                  <c:v>76.671000000000006</c:v>
                </c:pt>
                <c:pt idx="182">
                  <c:v>76.671000000000006</c:v>
                </c:pt>
                <c:pt idx="183">
                  <c:v>76.671000000000006</c:v>
                </c:pt>
              </c:numCache>
            </c:numRef>
          </c:yVal>
          <c:smooth val="0"/>
        </c:ser>
        <c:dLbls>
          <c:showLegendKey val="0"/>
          <c:showVal val="0"/>
          <c:showCatName val="0"/>
          <c:showSerName val="0"/>
          <c:showPercent val="0"/>
          <c:showBubbleSize val="0"/>
        </c:dLbls>
        <c:axId val="526215392"/>
        <c:axId val="526208336"/>
      </c:scatterChart>
      <c:valAx>
        <c:axId val="526215392"/>
        <c:scaling>
          <c:orientation val="minMax"/>
          <c:max val="15"/>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526208336"/>
        <c:crosses val="autoZero"/>
        <c:crossBetween val="midCat"/>
        <c:majorUnit val="1"/>
      </c:valAx>
      <c:valAx>
        <c:axId val="526208336"/>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Freedom from Malignancy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526215392"/>
        <c:crosses val="autoZero"/>
        <c:crossBetween val="midCat"/>
        <c:majorUnit val="25"/>
      </c:valAx>
      <c:spPr>
        <a:solidFill>
          <a:schemeClr val="bg2"/>
        </a:solidFill>
        <a:ln>
          <a:solidFill>
            <a:schemeClr val="tx1"/>
          </a:solidFill>
        </a:ln>
      </c:spPr>
    </c:plotArea>
    <c:legend>
      <c:legendPos val="r"/>
      <c:layout>
        <c:manualLayout>
          <c:xMode val="edge"/>
          <c:yMode val="edge"/>
          <c:x val="0.13109876199103432"/>
          <c:y val="0.6940892388451444"/>
          <c:w val="0.70029498525073741"/>
          <c:h val="0.10752432868968302"/>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449840893782083"/>
          <c:y val="3.3590508847684365E-2"/>
          <c:w val="0.85968051006900603"/>
          <c:h val="0.82181779696892732"/>
        </c:manualLayout>
      </c:layout>
      <c:scatterChart>
        <c:scatterStyle val="lineMarker"/>
        <c:varyColors val="0"/>
        <c:ser>
          <c:idx val="0"/>
          <c:order val="0"/>
          <c:tx>
            <c:strRef>
              <c:f>Sheet1!$B$1</c:f>
              <c:strCache>
                <c:ptCount val="1"/>
                <c:pt idx="0">
                  <c:v>All Malignancy (N=21,753)</c:v>
                </c:pt>
              </c:strCache>
            </c:strRef>
          </c:tx>
          <c:spPr>
            <a:ln w="41275">
              <a:solidFill>
                <a:srgbClr val="FFFF00"/>
              </a:solidFill>
            </a:ln>
          </c:spPr>
          <c:marker>
            <c:symbol val="none"/>
          </c:marker>
          <c:xVal>
            <c:numRef>
              <c:f>Sheet1!$A$2:$A$185</c:f>
              <c:numCache>
                <c:formatCode>General</c:formatCode>
                <c:ptCount val="184"/>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numCache>
            </c:numRef>
          </c:xVal>
          <c:yVal>
            <c:numRef>
              <c:f>Sheet1!$B$2:$B$185</c:f>
              <c:numCache>
                <c:formatCode>General</c:formatCode>
                <c:ptCount val="184"/>
                <c:pt idx="0">
                  <c:v>100</c:v>
                </c:pt>
                <c:pt idx="1">
                  <c:v>99.959000000000003</c:v>
                </c:pt>
                <c:pt idx="2">
                  <c:v>99.825000000000003</c:v>
                </c:pt>
                <c:pt idx="3">
                  <c:v>99.674000000000007</c:v>
                </c:pt>
                <c:pt idx="4">
                  <c:v>99.49</c:v>
                </c:pt>
                <c:pt idx="5">
                  <c:v>99.263999999999996</c:v>
                </c:pt>
                <c:pt idx="6">
                  <c:v>98.242999999999995</c:v>
                </c:pt>
                <c:pt idx="7">
                  <c:v>96.968999999999994</c:v>
                </c:pt>
                <c:pt idx="8">
                  <c:v>96.567999999999998</c:v>
                </c:pt>
                <c:pt idx="9">
                  <c:v>96.209000000000003</c:v>
                </c:pt>
                <c:pt idx="10">
                  <c:v>95.876999999999995</c:v>
                </c:pt>
                <c:pt idx="11">
                  <c:v>95.503</c:v>
                </c:pt>
                <c:pt idx="12">
                  <c:v>95.049000000000007</c:v>
                </c:pt>
                <c:pt idx="13">
                  <c:v>94.603999999999999</c:v>
                </c:pt>
                <c:pt idx="14">
                  <c:v>94.299000000000007</c:v>
                </c:pt>
                <c:pt idx="15">
                  <c:v>93.944000000000003</c:v>
                </c:pt>
                <c:pt idx="16">
                  <c:v>93.620999999999995</c:v>
                </c:pt>
                <c:pt idx="17">
                  <c:v>93.32</c:v>
                </c:pt>
                <c:pt idx="18">
                  <c:v>92.929000000000002</c:v>
                </c:pt>
                <c:pt idx="19">
                  <c:v>92.480999999999995</c:v>
                </c:pt>
                <c:pt idx="20">
                  <c:v>92.123999999999995</c:v>
                </c:pt>
                <c:pt idx="21">
                  <c:v>91.778999999999996</c:v>
                </c:pt>
                <c:pt idx="22">
                  <c:v>91.478999999999999</c:v>
                </c:pt>
                <c:pt idx="23">
                  <c:v>91.058000000000007</c:v>
                </c:pt>
                <c:pt idx="24">
                  <c:v>90.603999999999999</c:v>
                </c:pt>
                <c:pt idx="25">
                  <c:v>90.254999999999995</c:v>
                </c:pt>
                <c:pt idx="26">
                  <c:v>89.930999999999997</c:v>
                </c:pt>
                <c:pt idx="27">
                  <c:v>89.626999999999995</c:v>
                </c:pt>
                <c:pt idx="28">
                  <c:v>89.34</c:v>
                </c:pt>
                <c:pt idx="29">
                  <c:v>88.978999999999999</c:v>
                </c:pt>
                <c:pt idx="30">
                  <c:v>88.614999999999995</c:v>
                </c:pt>
                <c:pt idx="31">
                  <c:v>88.222999999999999</c:v>
                </c:pt>
                <c:pt idx="32">
                  <c:v>87.911000000000001</c:v>
                </c:pt>
                <c:pt idx="33">
                  <c:v>87.614000000000004</c:v>
                </c:pt>
                <c:pt idx="34">
                  <c:v>87.227000000000004</c:v>
                </c:pt>
                <c:pt idx="35">
                  <c:v>86.69</c:v>
                </c:pt>
                <c:pt idx="36">
                  <c:v>86.2</c:v>
                </c:pt>
                <c:pt idx="37">
                  <c:v>85.777000000000001</c:v>
                </c:pt>
                <c:pt idx="38">
                  <c:v>85.38</c:v>
                </c:pt>
                <c:pt idx="39">
                  <c:v>85.046999999999997</c:v>
                </c:pt>
                <c:pt idx="40">
                  <c:v>84.703999999999994</c:v>
                </c:pt>
                <c:pt idx="41">
                  <c:v>84.397000000000006</c:v>
                </c:pt>
                <c:pt idx="42">
                  <c:v>84.024000000000001</c:v>
                </c:pt>
                <c:pt idx="43">
                  <c:v>83.606999999999999</c:v>
                </c:pt>
                <c:pt idx="44">
                  <c:v>83.218999999999994</c:v>
                </c:pt>
                <c:pt idx="45">
                  <c:v>82.72</c:v>
                </c:pt>
                <c:pt idx="46">
                  <c:v>82.213999999999999</c:v>
                </c:pt>
                <c:pt idx="47">
                  <c:v>81.759</c:v>
                </c:pt>
                <c:pt idx="48">
                  <c:v>81.245000000000005</c:v>
                </c:pt>
                <c:pt idx="49">
                  <c:v>80.84</c:v>
                </c:pt>
                <c:pt idx="50">
                  <c:v>80.575000000000003</c:v>
                </c:pt>
                <c:pt idx="51">
                  <c:v>80.287000000000006</c:v>
                </c:pt>
                <c:pt idx="52">
                  <c:v>79.968000000000004</c:v>
                </c:pt>
                <c:pt idx="53">
                  <c:v>79.587000000000003</c:v>
                </c:pt>
                <c:pt idx="54">
                  <c:v>79.272000000000006</c:v>
                </c:pt>
                <c:pt idx="55">
                  <c:v>78.905000000000001</c:v>
                </c:pt>
                <c:pt idx="56">
                  <c:v>78.525000000000006</c:v>
                </c:pt>
                <c:pt idx="57">
                  <c:v>78.150000000000006</c:v>
                </c:pt>
                <c:pt idx="58">
                  <c:v>77.727999999999994</c:v>
                </c:pt>
                <c:pt idx="59">
                  <c:v>77.266999999999996</c:v>
                </c:pt>
                <c:pt idx="60">
                  <c:v>76.78</c:v>
                </c:pt>
                <c:pt idx="61">
                  <c:v>76.313000000000002</c:v>
                </c:pt>
                <c:pt idx="62">
                  <c:v>75.936999999999998</c:v>
                </c:pt>
                <c:pt idx="63">
                  <c:v>75.603999999999999</c:v>
                </c:pt>
                <c:pt idx="64">
                  <c:v>75.316000000000003</c:v>
                </c:pt>
                <c:pt idx="65">
                  <c:v>75.013999999999996</c:v>
                </c:pt>
                <c:pt idx="66">
                  <c:v>74.695999999999998</c:v>
                </c:pt>
                <c:pt idx="67">
                  <c:v>74.313000000000002</c:v>
                </c:pt>
                <c:pt idx="68">
                  <c:v>74.001999999999995</c:v>
                </c:pt>
                <c:pt idx="69">
                  <c:v>73.622</c:v>
                </c:pt>
                <c:pt idx="70">
                  <c:v>73.352999999999994</c:v>
                </c:pt>
                <c:pt idx="71">
                  <c:v>73.013000000000005</c:v>
                </c:pt>
                <c:pt idx="72">
                  <c:v>72.567999999999998</c:v>
                </c:pt>
                <c:pt idx="73">
                  <c:v>72.048000000000002</c:v>
                </c:pt>
                <c:pt idx="74">
                  <c:v>71.734999999999999</c:v>
                </c:pt>
                <c:pt idx="75">
                  <c:v>71.463999999999999</c:v>
                </c:pt>
                <c:pt idx="76">
                  <c:v>71.22</c:v>
                </c:pt>
                <c:pt idx="77">
                  <c:v>70.882000000000005</c:v>
                </c:pt>
                <c:pt idx="78">
                  <c:v>70.509</c:v>
                </c:pt>
                <c:pt idx="79">
                  <c:v>70.227999999999994</c:v>
                </c:pt>
                <c:pt idx="80">
                  <c:v>69.864999999999995</c:v>
                </c:pt>
                <c:pt idx="81">
                  <c:v>69.545000000000002</c:v>
                </c:pt>
                <c:pt idx="82">
                  <c:v>69.09</c:v>
                </c:pt>
                <c:pt idx="83">
                  <c:v>68.591999999999999</c:v>
                </c:pt>
                <c:pt idx="84">
                  <c:v>68.233999999999995</c:v>
                </c:pt>
                <c:pt idx="85">
                  <c:v>67.855000000000004</c:v>
                </c:pt>
                <c:pt idx="86">
                  <c:v>67.594999999999999</c:v>
                </c:pt>
                <c:pt idx="87">
                  <c:v>67.352000000000004</c:v>
                </c:pt>
                <c:pt idx="88">
                  <c:v>67.085999999999999</c:v>
                </c:pt>
                <c:pt idx="89">
                  <c:v>66.760000000000005</c:v>
                </c:pt>
                <c:pt idx="90">
                  <c:v>66.471000000000004</c:v>
                </c:pt>
                <c:pt idx="91">
                  <c:v>66.040000000000006</c:v>
                </c:pt>
                <c:pt idx="92">
                  <c:v>65.724000000000004</c:v>
                </c:pt>
                <c:pt idx="93">
                  <c:v>65.343000000000004</c:v>
                </c:pt>
                <c:pt idx="94">
                  <c:v>65.037999999999997</c:v>
                </c:pt>
                <c:pt idx="95">
                  <c:v>64.704999999999998</c:v>
                </c:pt>
                <c:pt idx="96">
                  <c:v>64.209999999999994</c:v>
                </c:pt>
                <c:pt idx="97">
                  <c:v>63.845999999999997</c:v>
                </c:pt>
                <c:pt idx="98">
                  <c:v>63.517000000000003</c:v>
                </c:pt>
                <c:pt idx="99">
                  <c:v>63.302999999999997</c:v>
                </c:pt>
                <c:pt idx="100">
                  <c:v>63.088000000000001</c:v>
                </c:pt>
                <c:pt idx="101">
                  <c:v>62.942999999999998</c:v>
                </c:pt>
                <c:pt idx="102">
                  <c:v>62.771999999999998</c:v>
                </c:pt>
                <c:pt idx="103">
                  <c:v>62.402000000000001</c:v>
                </c:pt>
                <c:pt idx="104">
                  <c:v>62.029000000000003</c:v>
                </c:pt>
                <c:pt idx="105">
                  <c:v>61.726999999999997</c:v>
                </c:pt>
                <c:pt idx="106">
                  <c:v>61.42</c:v>
                </c:pt>
                <c:pt idx="107">
                  <c:v>60.951000000000001</c:v>
                </c:pt>
                <c:pt idx="108">
                  <c:v>60.6</c:v>
                </c:pt>
                <c:pt idx="109">
                  <c:v>59.975999999999999</c:v>
                </c:pt>
                <c:pt idx="110">
                  <c:v>59.622999999999998</c:v>
                </c:pt>
                <c:pt idx="111">
                  <c:v>59.384</c:v>
                </c:pt>
                <c:pt idx="112">
                  <c:v>59.234000000000002</c:v>
                </c:pt>
                <c:pt idx="113">
                  <c:v>59.112000000000002</c:v>
                </c:pt>
                <c:pt idx="114">
                  <c:v>58.62</c:v>
                </c:pt>
                <c:pt idx="115">
                  <c:v>58.465000000000003</c:v>
                </c:pt>
                <c:pt idx="116">
                  <c:v>58.277000000000001</c:v>
                </c:pt>
                <c:pt idx="117">
                  <c:v>57.896000000000001</c:v>
                </c:pt>
                <c:pt idx="118">
                  <c:v>57.506999999999998</c:v>
                </c:pt>
                <c:pt idx="119">
                  <c:v>57.173999999999999</c:v>
                </c:pt>
                <c:pt idx="120">
                  <c:v>56.966000000000001</c:v>
                </c:pt>
                <c:pt idx="121">
                  <c:v>56.564</c:v>
                </c:pt>
                <c:pt idx="122">
                  <c:v>56.338999999999999</c:v>
                </c:pt>
                <c:pt idx="123">
                  <c:v>56.073</c:v>
                </c:pt>
                <c:pt idx="124">
                  <c:v>55.957999999999998</c:v>
                </c:pt>
                <c:pt idx="125">
                  <c:v>55.646999999999998</c:v>
                </c:pt>
                <c:pt idx="126">
                  <c:v>55.411999999999999</c:v>
                </c:pt>
                <c:pt idx="127">
                  <c:v>55.174999999999997</c:v>
                </c:pt>
                <c:pt idx="128">
                  <c:v>54.814999999999998</c:v>
                </c:pt>
                <c:pt idx="129">
                  <c:v>54.652999999999999</c:v>
                </c:pt>
                <c:pt idx="130">
                  <c:v>54.405000000000001</c:v>
                </c:pt>
                <c:pt idx="131">
                  <c:v>54.064</c:v>
                </c:pt>
                <c:pt idx="132">
                  <c:v>53.618000000000002</c:v>
                </c:pt>
                <c:pt idx="133">
                  <c:v>53.424999999999997</c:v>
                </c:pt>
                <c:pt idx="134">
                  <c:v>53.225999999999999</c:v>
                </c:pt>
                <c:pt idx="135">
                  <c:v>52.874000000000002</c:v>
                </c:pt>
                <c:pt idx="136">
                  <c:v>52.773000000000003</c:v>
                </c:pt>
                <c:pt idx="137">
                  <c:v>52.670999999999999</c:v>
                </c:pt>
                <c:pt idx="138">
                  <c:v>52.414000000000001</c:v>
                </c:pt>
                <c:pt idx="139">
                  <c:v>52.101999999999997</c:v>
                </c:pt>
                <c:pt idx="140">
                  <c:v>52.101999999999997</c:v>
                </c:pt>
                <c:pt idx="141">
                  <c:v>51.941000000000003</c:v>
                </c:pt>
                <c:pt idx="142">
                  <c:v>51.720999999999997</c:v>
                </c:pt>
                <c:pt idx="143">
                  <c:v>51.216000000000001</c:v>
                </c:pt>
                <c:pt idx="144">
                  <c:v>50.981999999999999</c:v>
                </c:pt>
                <c:pt idx="145">
                  <c:v>50.66</c:v>
                </c:pt>
                <c:pt idx="146">
                  <c:v>50.462000000000003</c:v>
                </c:pt>
                <c:pt idx="147">
                  <c:v>50.262</c:v>
                </c:pt>
                <c:pt idx="148">
                  <c:v>50.058999999999997</c:v>
                </c:pt>
                <c:pt idx="149">
                  <c:v>49.784999999999997</c:v>
                </c:pt>
                <c:pt idx="150">
                  <c:v>49.646000000000001</c:v>
                </c:pt>
                <c:pt idx="151">
                  <c:v>49.576999999999998</c:v>
                </c:pt>
                <c:pt idx="152">
                  <c:v>49.363</c:v>
                </c:pt>
                <c:pt idx="153">
                  <c:v>49.145000000000003</c:v>
                </c:pt>
                <c:pt idx="154">
                  <c:v>48.774999999999999</c:v>
                </c:pt>
                <c:pt idx="155">
                  <c:v>48.472000000000001</c:v>
                </c:pt>
                <c:pt idx="156">
                  <c:v>48.390999999999998</c:v>
                </c:pt>
                <c:pt idx="157">
                  <c:v>48.216000000000001</c:v>
                </c:pt>
                <c:pt idx="158">
                  <c:v>48.037999999999997</c:v>
                </c:pt>
                <c:pt idx="159">
                  <c:v>47.857999999999997</c:v>
                </c:pt>
                <c:pt idx="160">
                  <c:v>47.676000000000002</c:v>
                </c:pt>
                <c:pt idx="161">
                  <c:v>47.402999999999999</c:v>
                </c:pt>
                <c:pt idx="162">
                  <c:v>47.22</c:v>
                </c:pt>
                <c:pt idx="163">
                  <c:v>47.22</c:v>
                </c:pt>
                <c:pt idx="164">
                  <c:v>46.94</c:v>
                </c:pt>
                <c:pt idx="165">
                  <c:v>46.465000000000003</c:v>
                </c:pt>
                <c:pt idx="166">
                  <c:v>46.368000000000002</c:v>
                </c:pt>
                <c:pt idx="167">
                  <c:v>45.872</c:v>
                </c:pt>
                <c:pt idx="168">
                  <c:v>45.56</c:v>
                </c:pt>
                <c:pt idx="169">
                  <c:v>45.445999999999998</c:v>
                </c:pt>
                <c:pt idx="170">
                  <c:v>45.21</c:v>
                </c:pt>
                <c:pt idx="171">
                  <c:v>44.850999999999999</c:v>
                </c:pt>
                <c:pt idx="172">
                  <c:v>44.487000000000002</c:v>
                </c:pt>
                <c:pt idx="173">
                  <c:v>44.363</c:v>
                </c:pt>
                <c:pt idx="174">
                  <c:v>44.24</c:v>
                </c:pt>
                <c:pt idx="175">
                  <c:v>43.982999999999997</c:v>
                </c:pt>
                <c:pt idx="176">
                  <c:v>43.848999999999997</c:v>
                </c:pt>
                <c:pt idx="177">
                  <c:v>43.848999999999997</c:v>
                </c:pt>
                <c:pt idx="178">
                  <c:v>43.701000000000001</c:v>
                </c:pt>
                <c:pt idx="179">
                  <c:v>43.527000000000001</c:v>
                </c:pt>
                <c:pt idx="180">
                  <c:v>43.241</c:v>
                </c:pt>
                <c:pt idx="181">
                  <c:v>43.241</c:v>
                </c:pt>
                <c:pt idx="182">
                  <c:v>43.241</c:v>
                </c:pt>
                <c:pt idx="183">
                  <c:v>43.241</c:v>
                </c:pt>
              </c:numCache>
            </c:numRef>
          </c:yVal>
          <c:smooth val="0"/>
        </c:ser>
        <c:ser>
          <c:idx val="1"/>
          <c:order val="1"/>
          <c:tx>
            <c:strRef>
              <c:f>Sheet1!$C$1</c:f>
              <c:strCache>
                <c:ptCount val="1"/>
                <c:pt idx="0">
                  <c:v>Lymphoma (N=21,374)</c:v>
                </c:pt>
              </c:strCache>
            </c:strRef>
          </c:tx>
          <c:spPr>
            <a:ln w="41275">
              <a:solidFill>
                <a:srgbClr val="FF00FF"/>
              </a:solidFill>
              <a:prstDash val="solid"/>
            </a:ln>
          </c:spPr>
          <c:marker>
            <c:symbol val="none"/>
          </c:marker>
          <c:xVal>
            <c:numRef>
              <c:f>Sheet1!$A$2:$A$185</c:f>
              <c:numCache>
                <c:formatCode>General</c:formatCode>
                <c:ptCount val="184"/>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numCache>
            </c:numRef>
          </c:xVal>
          <c:yVal>
            <c:numRef>
              <c:f>Sheet1!$C$2:$C$185</c:f>
              <c:numCache>
                <c:formatCode>General</c:formatCode>
                <c:ptCount val="184"/>
                <c:pt idx="0">
                  <c:v>100</c:v>
                </c:pt>
                <c:pt idx="1">
                  <c:v>100</c:v>
                </c:pt>
                <c:pt idx="2">
                  <c:v>99.947999999999993</c:v>
                </c:pt>
                <c:pt idx="3">
                  <c:v>99.891999999999996</c:v>
                </c:pt>
                <c:pt idx="4">
                  <c:v>99.793999999999997</c:v>
                </c:pt>
                <c:pt idx="5">
                  <c:v>99.700999999999993</c:v>
                </c:pt>
                <c:pt idx="6">
                  <c:v>99.564999999999998</c:v>
                </c:pt>
                <c:pt idx="7">
                  <c:v>99.334999999999994</c:v>
                </c:pt>
                <c:pt idx="8">
                  <c:v>99.256</c:v>
                </c:pt>
                <c:pt idx="9">
                  <c:v>99.162000000000006</c:v>
                </c:pt>
                <c:pt idx="10">
                  <c:v>99.096000000000004</c:v>
                </c:pt>
                <c:pt idx="11">
                  <c:v>99.03</c:v>
                </c:pt>
                <c:pt idx="12">
                  <c:v>98.977999999999994</c:v>
                </c:pt>
                <c:pt idx="13">
                  <c:v>98.894999999999996</c:v>
                </c:pt>
                <c:pt idx="14">
                  <c:v>98.88</c:v>
                </c:pt>
                <c:pt idx="15">
                  <c:v>98.823999999999998</c:v>
                </c:pt>
                <c:pt idx="16">
                  <c:v>98.787999999999997</c:v>
                </c:pt>
                <c:pt idx="17">
                  <c:v>98.757000000000005</c:v>
                </c:pt>
                <c:pt idx="18">
                  <c:v>98.724999999999994</c:v>
                </c:pt>
                <c:pt idx="19">
                  <c:v>98.667000000000002</c:v>
                </c:pt>
                <c:pt idx="20">
                  <c:v>98.64</c:v>
                </c:pt>
                <c:pt idx="21">
                  <c:v>98.613</c:v>
                </c:pt>
                <c:pt idx="22">
                  <c:v>98.602000000000004</c:v>
                </c:pt>
                <c:pt idx="23">
                  <c:v>98.567999999999998</c:v>
                </c:pt>
                <c:pt idx="24">
                  <c:v>98.567999999999998</c:v>
                </c:pt>
                <c:pt idx="25">
                  <c:v>98.555999999999997</c:v>
                </c:pt>
                <c:pt idx="26">
                  <c:v>98.524000000000001</c:v>
                </c:pt>
                <c:pt idx="27">
                  <c:v>98.486000000000004</c:v>
                </c:pt>
                <c:pt idx="28">
                  <c:v>98.46</c:v>
                </c:pt>
                <c:pt idx="29">
                  <c:v>98.408000000000001</c:v>
                </c:pt>
                <c:pt idx="30">
                  <c:v>98.361999999999995</c:v>
                </c:pt>
                <c:pt idx="31">
                  <c:v>98.308999999999997</c:v>
                </c:pt>
                <c:pt idx="32">
                  <c:v>98.289000000000001</c:v>
                </c:pt>
                <c:pt idx="33">
                  <c:v>98.275000000000006</c:v>
                </c:pt>
                <c:pt idx="34">
                  <c:v>98.254000000000005</c:v>
                </c:pt>
                <c:pt idx="35">
                  <c:v>98.212000000000003</c:v>
                </c:pt>
                <c:pt idx="36">
                  <c:v>98.191000000000003</c:v>
                </c:pt>
                <c:pt idx="37">
                  <c:v>98.144999999999996</c:v>
                </c:pt>
                <c:pt idx="38">
                  <c:v>98.113</c:v>
                </c:pt>
                <c:pt idx="39">
                  <c:v>98.081000000000003</c:v>
                </c:pt>
                <c:pt idx="40">
                  <c:v>98.063999999999993</c:v>
                </c:pt>
                <c:pt idx="41">
                  <c:v>98.031999999999996</c:v>
                </c:pt>
                <c:pt idx="42">
                  <c:v>97.981999999999999</c:v>
                </c:pt>
                <c:pt idx="43">
                  <c:v>97.965000000000003</c:v>
                </c:pt>
                <c:pt idx="44">
                  <c:v>97.930999999999997</c:v>
                </c:pt>
                <c:pt idx="45">
                  <c:v>97.906000000000006</c:v>
                </c:pt>
                <c:pt idx="46">
                  <c:v>97.870999999999995</c:v>
                </c:pt>
                <c:pt idx="47">
                  <c:v>97.844999999999999</c:v>
                </c:pt>
                <c:pt idx="48">
                  <c:v>97.816999999999993</c:v>
                </c:pt>
                <c:pt idx="49">
                  <c:v>97.787999999999997</c:v>
                </c:pt>
                <c:pt idx="50">
                  <c:v>97.768000000000001</c:v>
                </c:pt>
                <c:pt idx="51">
                  <c:v>97.727000000000004</c:v>
                </c:pt>
                <c:pt idx="52">
                  <c:v>97.706999999999994</c:v>
                </c:pt>
                <c:pt idx="53">
                  <c:v>97.706999999999994</c:v>
                </c:pt>
                <c:pt idx="54">
                  <c:v>97.697000000000003</c:v>
                </c:pt>
                <c:pt idx="55">
                  <c:v>97.644000000000005</c:v>
                </c:pt>
                <c:pt idx="56">
                  <c:v>97.623000000000005</c:v>
                </c:pt>
                <c:pt idx="57">
                  <c:v>97.58</c:v>
                </c:pt>
                <c:pt idx="58">
                  <c:v>97.546999999999997</c:v>
                </c:pt>
                <c:pt idx="59">
                  <c:v>97.546999999999997</c:v>
                </c:pt>
                <c:pt idx="60">
                  <c:v>97.536000000000001</c:v>
                </c:pt>
                <c:pt idx="61">
                  <c:v>97.524000000000001</c:v>
                </c:pt>
                <c:pt idx="62">
                  <c:v>97.486000000000004</c:v>
                </c:pt>
                <c:pt idx="63">
                  <c:v>97.447000000000003</c:v>
                </c:pt>
                <c:pt idx="64">
                  <c:v>97.421999999999997</c:v>
                </c:pt>
                <c:pt idx="65">
                  <c:v>97.408000000000001</c:v>
                </c:pt>
                <c:pt idx="66">
                  <c:v>97.382000000000005</c:v>
                </c:pt>
                <c:pt idx="67">
                  <c:v>97.355000000000004</c:v>
                </c:pt>
                <c:pt idx="68">
                  <c:v>97.314999999999998</c:v>
                </c:pt>
                <c:pt idx="69">
                  <c:v>97.287000000000006</c:v>
                </c:pt>
                <c:pt idx="70">
                  <c:v>97.272999999999996</c:v>
                </c:pt>
                <c:pt idx="71">
                  <c:v>97.272999999999996</c:v>
                </c:pt>
                <c:pt idx="72">
                  <c:v>97.23</c:v>
                </c:pt>
                <c:pt idx="73">
                  <c:v>97.183000000000007</c:v>
                </c:pt>
                <c:pt idx="74">
                  <c:v>97.183000000000007</c:v>
                </c:pt>
                <c:pt idx="75">
                  <c:v>97.117000000000004</c:v>
                </c:pt>
                <c:pt idx="76">
                  <c:v>97.082999999999998</c:v>
                </c:pt>
                <c:pt idx="77">
                  <c:v>97.049000000000007</c:v>
                </c:pt>
                <c:pt idx="78">
                  <c:v>97.015000000000001</c:v>
                </c:pt>
                <c:pt idx="79">
                  <c:v>96.963999999999999</c:v>
                </c:pt>
                <c:pt idx="80">
                  <c:v>96.912000000000006</c:v>
                </c:pt>
                <c:pt idx="81">
                  <c:v>96.894000000000005</c:v>
                </c:pt>
                <c:pt idx="82">
                  <c:v>96.876000000000005</c:v>
                </c:pt>
                <c:pt idx="83">
                  <c:v>96.876000000000005</c:v>
                </c:pt>
                <c:pt idx="84">
                  <c:v>96.8</c:v>
                </c:pt>
                <c:pt idx="85">
                  <c:v>96.78</c:v>
                </c:pt>
                <c:pt idx="86">
                  <c:v>96.715999999999994</c:v>
                </c:pt>
                <c:pt idx="87">
                  <c:v>96.715999999999994</c:v>
                </c:pt>
                <c:pt idx="88">
                  <c:v>96.715999999999994</c:v>
                </c:pt>
                <c:pt idx="89">
                  <c:v>96.673000000000002</c:v>
                </c:pt>
                <c:pt idx="90">
                  <c:v>96.629000000000005</c:v>
                </c:pt>
                <c:pt idx="91">
                  <c:v>96.629000000000005</c:v>
                </c:pt>
                <c:pt idx="92">
                  <c:v>96.582999999999998</c:v>
                </c:pt>
                <c:pt idx="93">
                  <c:v>96.582999999999998</c:v>
                </c:pt>
                <c:pt idx="94">
                  <c:v>96.582999999999998</c:v>
                </c:pt>
                <c:pt idx="95">
                  <c:v>96.536000000000001</c:v>
                </c:pt>
                <c:pt idx="96">
                  <c:v>96.460999999999999</c:v>
                </c:pt>
                <c:pt idx="97">
                  <c:v>96.433999999999997</c:v>
                </c:pt>
                <c:pt idx="98">
                  <c:v>96.406999999999996</c:v>
                </c:pt>
                <c:pt idx="99">
                  <c:v>96.379000000000005</c:v>
                </c:pt>
                <c:pt idx="100">
                  <c:v>96.350999999999999</c:v>
                </c:pt>
                <c:pt idx="101">
                  <c:v>96.322999999999993</c:v>
                </c:pt>
                <c:pt idx="102">
                  <c:v>96.322999999999993</c:v>
                </c:pt>
                <c:pt idx="103">
                  <c:v>96.293999999999997</c:v>
                </c:pt>
                <c:pt idx="104">
                  <c:v>96.263999999999996</c:v>
                </c:pt>
                <c:pt idx="105">
                  <c:v>96.234999999999999</c:v>
                </c:pt>
                <c:pt idx="106">
                  <c:v>96.174000000000007</c:v>
                </c:pt>
                <c:pt idx="107">
                  <c:v>96.111999999999995</c:v>
                </c:pt>
                <c:pt idx="108">
                  <c:v>96.111999999999995</c:v>
                </c:pt>
                <c:pt idx="109">
                  <c:v>95.977000000000004</c:v>
                </c:pt>
                <c:pt idx="110">
                  <c:v>95.977000000000004</c:v>
                </c:pt>
                <c:pt idx="111">
                  <c:v>95.869</c:v>
                </c:pt>
                <c:pt idx="112">
                  <c:v>95.831999999999994</c:v>
                </c:pt>
                <c:pt idx="113">
                  <c:v>95.831999999999994</c:v>
                </c:pt>
                <c:pt idx="114">
                  <c:v>95.795000000000002</c:v>
                </c:pt>
                <c:pt idx="115">
                  <c:v>95.795000000000002</c:v>
                </c:pt>
                <c:pt idx="116">
                  <c:v>95.795000000000002</c:v>
                </c:pt>
                <c:pt idx="117">
                  <c:v>95.64</c:v>
                </c:pt>
                <c:pt idx="118">
                  <c:v>95.6</c:v>
                </c:pt>
                <c:pt idx="119">
                  <c:v>95.6</c:v>
                </c:pt>
                <c:pt idx="120">
                  <c:v>95.555999999999997</c:v>
                </c:pt>
                <c:pt idx="121">
                  <c:v>95.512</c:v>
                </c:pt>
                <c:pt idx="122">
                  <c:v>95.512</c:v>
                </c:pt>
                <c:pt idx="123">
                  <c:v>95.462999999999994</c:v>
                </c:pt>
                <c:pt idx="124">
                  <c:v>95.414000000000001</c:v>
                </c:pt>
                <c:pt idx="125">
                  <c:v>95.414000000000001</c:v>
                </c:pt>
                <c:pt idx="126">
                  <c:v>95.414000000000001</c:v>
                </c:pt>
                <c:pt idx="127">
                  <c:v>95.414000000000001</c:v>
                </c:pt>
                <c:pt idx="128">
                  <c:v>95.311000000000007</c:v>
                </c:pt>
                <c:pt idx="129">
                  <c:v>95.311000000000007</c:v>
                </c:pt>
                <c:pt idx="130">
                  <c:v>95.259</c:v>
                </c:pt>
                <c:pt idx="131">
                  <c:v>95.094999999999999</c:v>
                </c:pt>
                <c:pt idx="132">
                  <c:v>95.094999999999999</c:v>
                </c:pt>
                <c:pt idx="133">
                  <c:v>95.034000000000006</c:v>
                </c:pt>
                <c:pt idx="134">
                  <c:v>95.034000000000006</c:v>
                </c:pt>
                <c:pt idx="135">
                  <c:v>95.034000000000006</c:v>
                </c:pt>
                <c:pt idx="136">
                  <c:v>95.034000000000006</c:v>
                </c:pt>
                <c:pt idx="137">
                  <c:v>95.034000000000006</c:v>
                </c:pt>
                <c:pt idx="138">
                  <c:v>95.034000000000006</c:v>
                </c:pt>
                <c:pt idx="139">
                  <c:v>95.034000000000006</c:v>
                </c:pt>
                <c:pt idx="140">
                  <c:v>95.034000000000006</c:v>
                </c:pt>
                <c:pt idx="141">
                  <c:v>94.962999999999994</c:v>
                </c:pt>
                <c:pt idx="142">
                  <c:v>94.817999999999998</c:v>
                </c:pt>
                <c:pt idx="143">
                  <c:v>94.742999999999995</c:v>
                </c:pt>
                <c:pt idx="144">
                  <c:v>94.742999999999995</c:v>
                </c:pt>
                <c:pt idx="145">
                  <c:v>94.742999999999995</c:v>
                </c:pt>
                <c:pt idx="146">
                  <c:v>94.653999999999996</c:v>
                </c:pt>
                <c:pt idx="147">
                  <c:v>94.563999999999993</c:v>
                </c:pt>
                <c:pt idx="148">
                  <c:v>94.563999999999993</c:v>
                </c:pt>
                <c:pt idx="149">
                  <c:v>94.563999999999993</c:v>
                </c:pt>
                <c:pt idx="150">
                  <c:v>94.563999999999993</c:v>
                </c:pt>
                <c:pt idx="151">
                  <c:v>94.563999999999993</c:v>
                </c:pt>
                <c:pt idx="152">
                  <c:v>94.466999999999999</c:v>
                </c:pt>
                <c:pt idx="153">
                  <c:v>94.369</c:v>
                </c:pt>
                <c:pt idx="154">
                  <c:v>94.369</c:v>
                </c:pt>
                <c:pt idx="155">
                  <c:v>94.369</c:v>
                </c:pt>
                <c:pt idx="156">
                  <c:v>94.369</c:v>
                </c:pt>
                <c:pt idx="157">
                  <c:v>94.369</c:v>
                </c:pt>
                <c:pt idx="158">
                  <c:v>94.245999999999995</c:v>
                </c:pt>
                <c:pt idx="159">
                  <c:v>94.245999999999995</c:v>
                </c:pt>
                <c:pt idx="160">
                  <c:v>94.245999999999995</c:v>
                </c:pt>
                <c:pt idx="161">
                  <c:v>94.245999999999995</c:v>
                </c:pt>
                <c:pt idx="162">
                  <c:v>94.245999999999995</c:v>
                </c:pt>
                <c:pt idx="163">
                  <c:v>94.245999999999995</c:v>
                </c:pt>
                <c:pt idx="164">
                  <c:v>94.116</c:v>
                </c:pt>
                <c:pt idx="165">
                  <c:v>93.983999999999995</c:v>
                </c:pt>
                <c:pt idx="166">
                  <c:v>93.983999999999995</c:v>
                </c:pt>
                <c:pt idx="167">
                  <c:v>93.703000000000003</c:v>
                </c:pt>
                <c:pt idx="168">
                  <c:v>93.703000000000003</c:v>
                </c:pt>
                <c:pt idx="169">
                  <c:v>93.542000000000002</c:v>
                </c:pt>
                <c:pt idx="170">
                  <c:v>93.542000000000002</c:v>
                </c:pt>
                <c:pt idx="171">
                  <c:v>93.542000000000002</c:v>
                </c:pt>
                <c:pt idx="172">
                  <c:v>93.366</c:v>
                </c:pt>
                <c:pt idx="173">
                  <c:v>93.366</c:v>
                </c:pt>
                <c:pt idx="174">
                  <c:v>93.366</c:v>
                </c:pt>
                <c:pt idx="175">
                  <c:v>93.366</c:v>
                </c:pt>
                <c:pt idx="176">
                  <c:v>93.366</c:v>
                </c:pt>
                <c:pt idx="177">
                  <c:v>93.366</c:v>
                </c:pt>
                <c:pt idx="178">
                  <c:v>93.366</c:v>
                </c:pt>
                <c:pt idx="179">
                  <c:v>93.366</c:v>
                </c:pt>
                <c:pt idx="180">
                  <c:v>93.366</c:v>
                </c:pt>
                <c:pt idx="181">
                  <c:v>93.366</c:v>
                </c:pt>
                <c:pt idx="182">
                  <c:v>93.366</c:v>
                </c:pt>
                <c:pt idx="183">
                  <c:v>93.366</c:v>
                </c:pt>
              </c:numCache>
            </c:numRef>
          </c:yVal>
          <c:smooth val="0"/>
        </c:ser>
        <c:ser>
          <c:idx val="2"/>
          <c:order val="2"/>
          <c:tx>
            <c:strRef>
              <c:f>Sheet1!$D$1</c:f>
              <c:strCache>
                <c:ptCount val="1"/>
                <c:pt idx="0">
                  <c:v>Skin (N=21,347)</c:v>
                </c:pt>
              </c:strCache>
            </c:strRef>
          </c:tx>
          <c:spPr>
            <a:ln w="41275">
              <a:solidFill>
                <a:srgbClr val="00FF00"/>
              </a:solidFill>
            </a:ln>
          </c:spPr>
          <c:marker>
            <c:symbol val="none"/>
          </c:marker>
          <c:xVal>
            <c:numRef>
              <c:f>Sheet1!$A$2:$A$185</c:f>
              <c:numCache>
                <c:formatCode>General</c:formatCode>
                <c:ptCount val="184"/>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numCache>
            </c:numRef>
          </c:xVal>
          <c:yVal>
            <c:numRef>
              <c:f>Sheet1!$D$2:$D$185</c:f>
              <c:numCache>
                <c:formatCode>General</c:formatCode>
                <c:ptCount val="184"/>
                <c:pt idx="0">
                  <c:v>100</c:v>
                </c:pt>
                <c:pt idx="1">
                  <c:v>99.986000000000004</c:v>
                </c:pt>
                <c:pt idx="2">
                  <c:v>99.947999999999993</c:v>
                </c:pt>
                <c:pt idx="3">
                  <c:v>99.864000000000004</c:v>
                </c:pt>
                <c:pt idx="4">
                  <c:v>99.808000000000007</c:v>
                </c:pt>
                <c:pt idx="5">
                  <c:v>99.738</c:v>
                </c:pt>
                <c:pt idx="6">
                  <c:v>99.522000000000006</c:v>
                </c:pt>
                <c:pt idx="7">
                  <c:v>99.236000000000004</c:v>
                </c:pt>
                <c:pt idx="8">
                  <c:v>99.072000000000003</c:v>
                </c:pt>
                <c:pt idx="9">
                  <c:v>98.930999999999997</c:v>
                </c:pt>
                <c:pt idx="10">
                  <c:v>98.742999999999995</c:v>
                </c:pt>
                <c:pt idx="11">
                  <c:v>98.507999999999996</c:v>
                </c:pt>
                <c:pt idx="12">
                  <c:v>98.224000000000004</c:v>
                </c:pt>
                <c:pt idx="13">
                  <c:v>97.99</c:v>
                </c:pt>
                <c:pt idx="14">
                  <c:v>97.783000000000001</c:v>
                </c:pt>
                <c:pt idx="15">
                  <c:v>97.599000000000004</c:v>
                </c:pt>
                <c:pt idx="16">
                  <c:v>97.376999999999995</c:v>
                </c:pt>
                <c:pt idx="17">
                  <c:v>97.177999999999997</c:v>
                </c:pt>
                <c:pt idx="18">
                  <c:v>96.956000000000003</c:v>
                </c:pt>
                <c:pt idx="19">
                  <c:v>96.683999999999997</c:v>
                </c:pt>
                <c:pt idx="20">
                  <c:v>96.430999999999997</c:v>
                </c:pt>
                <c:pt idx="21">
                  <c:v>96.18</c:v>
                </c:pt>
                <c:pt idx="22">
                  <c:v>95.942999999999998</c:v>
                </c:pt>
                <c:pt idx="23">
                  <c:v>95.644999999999996</c:v>
                </c:pt>
                <c:pt idx="24">
                  <c:v>95.27</c:v>
                </c:pt>
                <c:pt idx="25">
                  <c:v>94.989000000000004</c:v>
                </c:pt>
                <c:pt idx="26">
                  <c:v>94.8</c:v>
                </c:pt>
                <c:pt idx="27">
                  <c:v>94.608000000000004</c:v>
                </c:pt>
                <c:pt idx="28">
                  <c:v>94.414000000000001</c:v>
                </c:pt>
                <c:pt idx="29">
                  <c:v>94.210999999999999</c:v>
                </c:pt>
                <c:pt idx="30">
                  <c:v>93.953999999999994</c:v>
                </c:pt>
                <c:pt idx="31">
                  <c:v>93.686999999999998</c:v>
                </c:pt>
                <c:pt idx="32">
                  <c:v>93.444999999999993</c:v>
                </c:pt>
                <c:pt idx="33">
                  <c:v>93.191999999999993</c:v>
                </c:pt>
                <c:pt idx="34">
                  <c:v>92.852999999999994</c:v>
                </c:pt>
                <c:pt idx="35">
                  <c:v>92.444000000000003</c:v>
                </c:pt>
                <c:pt idx="36">
                  <c:v>92.066999999999993</c:v>
                </c:pt>
                <c:pt idx="37">
                  <c:v>91.727999999999994</c:v>
                </c:pt>
                <c:pt idx="38">
                  <c:v>91.433000000000007</c:v>
                </c:pt>
                <c:pt idx="39">
                  <c:v>91.2</c:v>
                </c:pt>
                <c:pt idx="40">
                  <c:v>90.98</c:v>
                </c:pt>
                <c:pt idx="41">
                  <c:v>90.75</c:v>
                </c:pt>
                <c:pt idx="42">
                  <c:v>90.475999999999999</c:v>
                </c:pt>
                <c:pt idx="43">
                  <c:v>90.132999999999996</c:v>
                </c:pt>
                <c:pt idx="44">
                  <c:v>89.852999999999994</c:v>
                </c:pt>
                <c:pt idx="45">
                  <c:v>89.450999999999993</c:v>
                </c:pt>
                <c:pt idx="46">
                  <c:v>89.085999999999999</c:v>
                </c:pt>
                <c:pt idx="47">
                  <c:v>88.724000000000004</c:v>
                </c:pt>
                <c:pt idx="48">
                  <c:v>88.295000000000002</c:v>
                </c:pt>
                <c:pt idx="49">
                  <c:v>87.929000000000002</c:v>
                </c:pt>
                <c:pt idx="50">
                  <c:v>87.759</c:v>
                </c:pt>
                <c:pt idx="51">
                  <c:v>87.546999999999997</c:v>
                </c:pt>
                <c:pt idx="52">
                  <c:v>87.302999999999997</c:v>
                </c:pt>
                <c:pt idx="53">
                  <c:v>86.974000000000004</c:v>
                </c:pt>
                <c:pt idx="54">
                  <c:v>86.766000000000005</c:v>
                </c:pt>
                <c:pt idx="55">
                  <c:v>86.451999999999998</c:v>
                </c:pt>
                <c:pt idx="56">
                  <c:v>86.135000000000005</c:v>
                </c:pt>
                <c:pt idx="57">
                  <c:v>85.825999999999993</c:v>
                </c:pt>
                <c:pt idx="58">
                  <c:v>85.531999999999996</c:v>
                </c:pt>
                <c:pt idx="59">
                  <c:v>85.144000000000005</c:v>
                </c:pt>
                <c:pt idx="60">
                  <c:v>84.766000000000005</c:v>
                </c:pt>
                <c:pt idx="61">
                  <c:v>84.331999999999994</c:v>
                </c:pt>
                <c:pt idx="62">
                  <c:v>84.106999999999999</c:v>
                </c:pt>
                <c:pt idx="63">
                  <c:v>83.891999999999996</c:v>
                </c:pt>
                <c:pt idx="64">
                  <c:v>83.700999999999993</c:v>
                </c:pt>
                <c:pt idx="65">
                  <c:v>83.442999999999998</c:v>
                </c:pt>
                <c:pt idx="66">
                  <c:v>83.233999999999995</c:v>
                </c:pt>
                <c:pt idx="67">
                  <c:v>82.891999999999996</c:v>
                </c:pt>
                <c:pt idx="68">
                  <c:v>82.706000000000003</c:v>
                </c:pt>
                <c:pt idx="69">
                  <c:v>82.436000000000007</c:v>
                </c:pt>
                <c:pt idx="70">
                  <c:v>82.216999999999999</c:v>
                </c:pt>
                <c:pt idx="71">
                  <c:v>81.950999999999993</c:v>
                </c:pt>
                <c:pt idx="72">
                  <c:v>81.546999999999997</c:v>
                </c:pt>
                <c:pt idx="73">
                  <c:v>81.191999999999993</c:v>
                </c:pt>
                <c:pt idx="74">
                  <c:v>80.936000000000007</c:v>
                </c:pt>
                <c:pt idx="75">
                  <c:v>80.774000000000001</c:v>
                </c:pt>
                <c:pt idx="76">
                  <c:v>80.594999999999999</c:v>
                </c:pt>
                <c:pt idx="77">
                  <c:v>80.445999999999998</c:v>
                </c:pt>
                <c:pt idx="78">
                  <c:v>80.146000000000001</c:v>
                </c:pt>
                <c:pt idx="79">
                  <c:v>79.944999999999993</c:v>
                </c:pt>
                <c:pt idx="80">
                  <c:v>79.724000000000004</c:v>
                </c:pt>
                <c:pt idx="81">
                  <c:v>79.465000000000003</c:v>
                </c:pt>
                <c:pt idx="82">
                  <c:v>79.114999999999995</c:v>
                </c:pt>
                <c:pt idx="83">
                  <c:v>78.703000000000003</c:v>
                </c:pt>
                <c:pt idx="84">
                  <c:v>78.388999999999996</c:v>
                </c:pt>
                <c:pt idx="85">
                  <c:v>78.094999999999999</c:v>
                </c:pt>
                <c:pt idx="86">
                  <c:v>77.912999999999997</c:v>
                </c:pt>
                <c:pt idx="87">
                  <c:v>77.727999999999994</c:v>
                </c:pt>
                <c:pt idx="88">
                  <c:v>77.522000000000006</c:v>
                </c:pt>
                <c:pt idx="89">
                  <c:v>77.290999999999997</c:v>
                </c:pt>
                <c:pt idx="90">
                  <c:v>77.185000000000002</c:v>
                </c:pt>
                <c:pt idx="91">
                  <c:v>76.885999999999996</c:v>
                </c:pt>
                <c:pt idx="92">
                  <c:v>76.56</c:v>
                </c:pt>
                <c:pt idx="93">
                  <c:v>76.230999999999995</c:v>
                </c:pt>
                <c:pt idx="94">
                  <c:v>75.918000000000006</c:v>
                </c:pt>
                <c:pt idx="95">
                  <c:v>75.734999999999999</c:v>
                </c:pt>
                <c:pt idx="96">
                  <c:v>75.355999999999995</c:v>
                </c:pt>
                <c:pt idx="97">
                  <c:v>75.081000000000003</c:v>
                </c:pt>
                <c:pt idx="98">
                  <c:v>74.846999999999994</c:v>
                </c:pt>
                <c:pt idx="99">
                  <c:v>74.688999999999993</c:v>
                </c:pt>
                <c:pt idx="100">
                  <c:v>74.528999999999996</c:v>
                </c:pt>
                <c:pt idx="101">
                  <c:v>74.394999999999996</c:v>
                </c:pt>
                <c:pt idx="102">
                  <c:v>74.260000000000005</c:v>
                </c:pt>
                <c:pt idx="103">
                  <c:v>74.013000000000005</c:v>
                </c:pt>
                <c:pt idx="104">
                  <c:v>73.652000000000001</c:v>
                </c:pt>
                <c:pt idx="105">
                  <c:v>73.427999999999997</c:v>
                </c:pt>
                <c:pt idx="106">
                  <c:v>73.171000000000006</c:v>
                </c:pt>
                <c:pt idx="107">
                  <c:v>72.763000000000005</c:v>
                </c:pt>
                <c:pt idx="108">
                  <c:v>72.462000000000003</c:v>
                </c:pt>
                <c:pt idx="109">
                  <c:v>72.015000000000001</c:v>
                </c:pt>
                <c:pt idx="110">
                  <c:v>71.685000000000002</c:v>
                </c:pt>
                <c:pt idx="111">
                  <c:v>71.584999999999994</c:v>
                </c:pt>
                <c:pt idx="112">
                  <c:v>71.483999999999995</c:v>
                </c:pt>
                <c:pt idx="113">
                  <c:v>71.381</c:v>
                </c:pt>
                <c:pt idx="114">
                  <c:v>71</c:v>
                </c:pt>
                <c:pt idx="115">
                  <c:v>70.896000000000001</c:v>
                </c:pt>
                <c:pt idx="116">
                  <c:v>70.683999999999997</c:v>
                </c:pt>
                <c:pt idx="117">
                  <c:v>70.432000000000002</c:v>
                </c:pt>
                <c:pt idx="118">
                  <c:v>70.286000000000001</c:v>
                </c:pt>
                <c:pt idx="119">
                  <c:v>69.983000000000004</c:v>
                </c:pt>
                <c:pt idx="120">
                  <c:v>69.828000000000003</c:v>
                </c:pt>
                <c:pt idx="121">
                  <c:v>69.536000000000001</c:v>
                </c:pt>
                <c:pt idx="122">
                  <c:v>69.278999999999996</c:v>
                </c:pt>
                <c:pt idx="123">
                  <c:v>69.061999999999998</c:v>
                </c:pt>
                <c:pt idx="124">
                  <c:v>68.974000000000004</c:v>
                </c:pt>
                <c:pt idx="125">
                  <c:v>68.751999999999995</c:v>
                </c:pt>
                <c:pt idx="126">
                  <c:v>68.572999999999993</c:v>
                </c:pt>
                <c:pt idx="127">
                  <c:v>68.346999999999994</c:v>
                </c:pt>
                <c:pt idx="128">
                  <c:v>68.072999999999993</c:v>
                </c:pt>
                <c:pt idx="129">
                  <c:v>67.98</c:v>
                </c:pt>
                <c:pt idx="130">
                  <c:v>67.837999999999994</c:v>
                </c:pt>
                <c:pt idx="131">
                  <c:v>67.641000000000005</c:v>
                </c:pt>
                <c:pt idx="132">
                  <c:v>67.177000000000007</c:v>
                </c:pt>
                <c:pt idx="133">
                  <c:v>67.177000000000007</c:v>
                </c:pt>
                <c:pt idx="134">
                  <c:v>66.888000000000005</c:v>
                </c:pt>
                <c:pt idx="135">
                  <c:v>66.596000000000004</c:v>
                </c:pt>
                <c:pt idx="136">
                  <c:v>66.477000000000004</c:v>
                </c:pt>
                <c:pt idx="137">
                  <c:v>66.418000000000006</c:v>
                </c:pt>
                <c:pt idx="138">
                  <c:v>66.298000000000002</c:v>
                </c:pt>
                <c:pt idx="139">
                  <c:v>66.055999999999997</c:v>
                </c:pt>
                <c:pt idx="140">
                  <c:v>66.055999999999997</c:v>
                </c:pt>
                <c:pt idx="141">
                  <c:v>65.992999999999995</c:v>
                </c:pt>
                <c:pt idx="142">
                  <c:v>65.801000000000002</c:v>
                </c:pt>
                <c:pt idx="143">
                  <c:v>65.343000000000004</c:v>
                </c:pt>
                <c:pt idx="144">
                  <c:v>65.204999999999998</c:v>
                </c:pt>
                <c:pt idx="145">
                  <c:v>64.83</c:v>
                </c:pt>
                <c:pt idx="146">
                  <c:v>64.676000000000002</c:v>
                </c:pt>
                <c:pt idx="147">
                  <c:v>64.597999999999999</c:v>
                </c:pt>
                <c:pt idx="148">
                  <c:v>64.44</c:v>
                </c:pt>
                <c:pt idx="149">
                  <c:v>64.278000000000006</c:v>
                </c:pt>
                <c:pt idx="150">
                  <c:v>64.278000000000006</c:v>
                </c:pt>
                <c:pt idx="151">
                  <c:v>64.278000000000006</c:v>
                </c:pt>
                <c:pt idx="152">
                  <c:v>64.025999999999996</c:v>
                </c:pt>
                <c:pt idx="153">
                  <c:v>63.767000000000003</c:v>
                </c:pt>
                <c:pt idx="154">
                  <c:v>63.417000000000002</c:v>
                </c:pt>
                <c:pt idx="155">
                  <c:v>63.148000000000003</c:v>
                </c:pt>
                <c:pt idx="156">
                  <c:v>63.051000000000002</c:v>
                </c:pt>
                <c:pt idx="157">
                  <c:v>62.738999999999997</c:v>
                </c:pt>
                <c:pt idx="158">
                  <c:v>62.738999999999997</c:v>
                </c:pt>
                <c:pt idx="159">
                  <c:v>62.524000000000001</c:v>
                </c:pt>
                <c:pt idx="160">
                  <c:v>62.415999999999997</c:v>
                </c:pt>
                <c:pt idx="161">
                  <c:v>62.307000000000002</c:v>
                </c:pt>
                <c:pt idx="162">
                  <c:v>62.088000000000001</c:v>
                </c:pt>
                <c:pt idx="163">
                  <c:v>62.088000000000001</c:v>
                </c:pt>
                <c:pt idx="164">
                  <c:v>61.863999999999997</c:v>
                </c:pt>
                <c:pt idx="165">
                  <c:v>61.408000000000001</c:v>
                </c:pt>
                <c:pt idx="166">
                  <c:v>61.292999999999999</c:v>
                </c:pt>
                <c:pt idx="167">
                  <c:v>60.936</c:v>
                </c:pt>
                <c:pt idx="168">
                  <c:v>60.442999999999998</c:v>
                </c:pt>
                <c:pt idx="169">
                  <c:v>60.442999999999998</c:v>
                </c:pt>
                <c:pt idx="170">
                  <c:v>60.301000000000002</c:v>
                </c:pt>
                <c:pt idx="171">
                  <c:v>59.73</c:v>
                </c:pt>
                <c:pt idx="172">
                  <c:v>59.44</c:v>
                </c:pt>
                <c:pt idx="173">
                  <c:v>59.292999999999999</c:v>
                </c:pt>
                <c:pt idx="174">
                  <c:v>59.145000000000003</c:v>
                </c:pt>
                <c:pt idx="175">
                  <c:v>58.994</c:v>
                </c:pt>
                <c:pt idx="176">
                  <c:v>58.834000000000003</c:v>
                </c:pt>
                <c:pt idx="177">
                  <c:v>58.834000000000003</c:v>
                </c:pt>
                <c:pt idx="178">
                  <c:v>58.655000000000001</c:v>
                </c:pt>
                <c:pt idx="179">
                  <c:v>58.445</c:v>
                </c:pt>
                <c:pt idx="180">
                  <c:v>58.091999999999999</c:v>
                </c:pt>
                <c:pt idx="181">
                  <c:v>58.091999999999999</c:v>
                </c:pt>
                <c:pt idx="182">
                  <c:v>58.091999999999999</c:v>
                </c:pt>
                <c:pt idx="183">
                  <c:v>58.091999999999999</c:v>
                </c:pt>
              </c:numCache>
            </c:numRef>
          </c:yVal>
          <c:smooth val="0"/>
        </c:ser>
        <c:ser>
          <c:idx val="3"/>
          <c:order val="3"/>
          <c:tx>
            <c:strRef>
              <c:f>Sheet1!$E$1</c:f>
              <c:strCache>
                <c:ptCount val="1"/>
                <c:pt idx="0">
                  <c:v>Other (N=21,651)</c:v>
                </c:pt>
              </c:strCache>
            </c:strRef>
          </c:tx>
          <c:spPr>
            <a:ln w="41275">
              <a:solidFill>
                <a:srgbClr val="66FFFF"/>
              </a:solidFill>
            </a:ln>
          </c:spPr>
          <c:marker>
            <c:symbol val="none"/>
          </c:marker>
          <c:xVal>
            <c:numRef>
              <c:f>Sheet1!$A$2:$A$185</c:f>
              <c:numCache>
                <c:formatCode>General</c:formatCode>
                <c:ptCount val="184"/>
                <c:pt idx="0">
                  <c:v>0</c:v>
                </c:pt>
                <c:pt idx="1">
                  <c:v>8.3299999999999999E-2</c:v>
                </c:pt>
                <c:pt idx="2">
                  <c:v>0.16669999999999999</c:v>
                </c:pt>
                <c:pt idx="3">
                  <c:v>0.25</c:v>
                </c:pt>
                <c:pt idx="4">
                  <c:v>0.33329999999999999</c:v>
                </c:pt>
                <c:pt idx="5">
                  <c:v>0.41670000000000001</c:v>
                </c:pt>
                <c:pt idx="6">
                  <c:v>0.5</c:v>
                </c:pt>
                <c:pt idx="7">
                  <c:v>0.58330000000000004</c:v>
                </c:pt>
                <c:pt idx="8">
                  <c:v>0.66669999999999996</c:v>
                </c:pt>
                <c:pt idx="9">
                  <c:v>0.75</c:v>
                </c:pt>
                <c:pt idx="10">
                  <c:v>0.83330000000000004</c:v>
                </c:pt>
                <c:pt idx="11">
                  <c:v>0.91669999999999996</c:v>
                </c:pt>
                <c:pt idx="12">
                  <c:v>1</c:v>
                </c:pt>
                <c:pt idx="13">
                  <c:v>1.0832999999999999</c:v>
                </c:pt>
                <c:pt idx="14">
                  <c:v>1.1667000000000001</c:v>
                </c:pt>
                <c:pt idx="15">
                  <c:v>1.25</c:v>
                </c:pt>
                <c:pt idx="16">
                  <c:v>1.3332999999999999</c:v>
                </c:pt>
                <c:pt idx="17">
                  <c:v>1.4167000000000001</c:v>
                </c:pt>
                <c:pt idx="18">
                  <c:v>1.5</c:v>
                </c:pt>
                <c:pt idx="19">
                  <c:v>1.5832999999999999</c:v>
                </c:pt>
                <c:pt idx="20">
                  <c:v>1.6667000000000001</c:v>
                </c:pt>
                <c:pt idx="21">
                  <c:v>1.75</c:v>
                </c:pt>
                <c:pt idx="22">
                  <c:v>1.8332999999999999</c:v>
                </c:pt>
                <c:pt idx="23">
                  <c:v>1.9167000000000001</c:v>
                </c:pt>
                <c:pt idx="24">
                  <c:v>2</c:v>
                </c:pt>
                <c:pt idx="25">
                  <c:v>2.0832999999999999</c:v>
                </c:pt>
                <c:pt idx="26">
                  <c:v>2.1667000000000001</c:v>
                </c:pt>
                <c:pt idx="27">
                  <c:v>2.25</c:v>
                </c:pt>
                <c:pt idx="28">
                  <c:v>2.3332999999999999</c:v>
                </c:pt>
                <c:pt idx="29">
                  <c:v>2.4167000000000001</c:v>
                </c:pt>
                <c:pt idx="30">
                  <c:v>2.5</c:v>
                </c:pt>
                <c:pt idx="31">
                  <c:v>2.5832999999999999</c:v>
                </c:pt>
                <c:pt idx="32">
                  <c:v>2.6667000000000001</c:v>
                </c:pt>
                <c:pt idx="33">
                  <c:v>2.75</c:v>
                </c:pt>
                <c:pt idx="34">
                  <c:v>2.8332999999999999</c:v>
                </c:pt>
                <c:pt idx="35">
                  <c:v>2.9167000000000001</c:v>
                </c:pt>
                <c:pt idx="36">
                  <c:v>3</c:v>
                </c:pt>
                <c:pt idx="37">
                  <c:v>3.0832999999999999</c:v>
                </c:pt>
                <c:pt idx="38">
                  <c:v>3.1667000000000001</c:v>
                </c:pt>
                <c:pt idx="39">
                  <c:v>3.25</c:v>
                </c:pt>
                <c:pt idx="40">
                  <c:v>3.3332999999999999</c:v>
                </c:pt>
                <c:pt idx="41">
                  <c:v>3.4167000000000001</c:v>
                </c:pt>
                <c:pt idx="42">
                  <c:v>3.5</c:v>
                </c:pt>
                <c:pt idx="43">
                  <c:v>3.5832999999999999</c:v>
                </c:pt>
                <c:pt idx="44">
                  <c:v>3.6667000000000001</c:v>
                </c:pt>
                <c:pt idx="45">
                  <c:v>3.75</c:v>
                </c:pt>
                <c:pt idx="46">
                  <c:v>3.8332999999999999</c:v>
                </c:pt>
                <c:pt idx="47">
                  <c:v>3.9167000000000001</c:v>
                </c:pt>
                <c:pt idx="48">
                  <c:v>4</c:v>
                </c:pt>
                <c:pt idx="49">
                  <c:v>4.0833000000000004</c:v>
                </c:pt>
                <c:pt idx="50">
                  <c:v>4.1666999999999996</c:v>
                </c:pt>
                <c:pt idx="51">
                  <c:v>4.25</c:v>
                </c:pt>
                <c:pt idx="52">
                  <c:v>4.3333000000000004</c:v>
                </c:pt>
                <c:pt idx="53">
                  <c:v>4.4166999999999996</c:v>
                </c:pt>
                <c:pt idx="54">
                  <c:v>4.5</c:v>
                </c:pt>
                <c:pt idx="55">
                  <c:v>4.5833000000000004</c:v>
                </c:pt>
                <c:pt idx="56">
                  <c:v>4.6666999999999996</c:v>
                </c:pt>
                <c:pt idx="57">
                  <c:v>4.75</c:v>
                </c:pt>
                <c:pt idx="58">
                  <c:v>4.8333000000000004</c:v>
                </c:pt>
                <c:pt idx="59">
                  <c:v>4.9166999999999996</c:v>
                </c:pt>
                <c:pt idx="60">
                  <c:v>5</c:v>
                </c:pt>
                <c:pt idx="61">
                  <c:v>5.0833000000000004</c:v>
                </c:pt>
                <c:pt idx="62">
                  <c:v>5.1666999999999996</c:v>
                </c:pt>
                <c:pt idx="63">
                  <c:v>5.25</c:v>
                </c:pt>
                <c:pt idx="64">
                  <c:v>5.3333000000000004</c:v>
                </c:pt>
                <c:pt idx="65">
                  <c:v>5.4166999999999996</c:v>
                </c:pt>
                <c:pt idx="66">
                  <c:v>5.5</c:v>
                </c:pt>
                <c:pt idx="67">
                  <c:v>5.5833000000000004</c:v>
                </c:pt>
                <c:pt idx="68">
                  <c:v>5.6666999999999996</c:v>
                </c:pt>
                <c:pt idx="69">
                  <c:v>5.75</c:v>
                </c:pt>
                <c:pt idx="70">
                  <c:v>5.8333000000000004</c:v>
                </c:pt>
                <c:pt idx="71">
                  <c:v>5.9166999999999996</c:v>
                </c:pt>
                <c:pt idx="72">
                  <c:v>6</c:v>
                </c:pt>
                <c:pt idx="73">
                  <c:v>6.0833000000000004</c:v>
                </c:pt>
                <c:pt idx="74">
                  <c:v>6.1666999999999996</c:v>
                </c:pt>
                <c:pt idx="75">
                  <c:v>6.25</c:v>
                </c:pt>
                <c:pt idx="76">
                  <c:v>6.3333000000000004</c:v>
                </c:pt>
                <c:pt idx="77">
                  <c:v>6.4166999999999996</c:v>
                </c:pt>
                <c:pt idx="78">
                  <c:v>6.5</c:v>
                </c:pt>
                <c:pt idx="79">
                  <c:v>6.5833000000000004</c:v>
                </c:pt>
                <c:pt idx="80">
                  <c:v>6.6666999999999996</c:v>
                </c:pt>
                <c:pt idx="81">
                  <c:v>6.75</c:v>
                </c:pt>
                <c:pt idx="82">
                  <c:v>6.8333000000000004</c:v>
                </c:pt>
                <c:pt idx="83">
                  <c:v>6.9166999999999996</c:v>
                </c:pt>
                <c:pt idx="84">
                  <c:v>7</c:v>
                </c:pt>
                <c:pt idx="85">
                  <c:v>7.0833000000000004</c:v>
                </c:pt>
                <c:pt idx="86">
                  <c:v>7.1666999999999996</c:v>
                </c:pt>
                <c:pt idx="87">
                  <c:v>7.25</c:v>
                </c:pt>
                <c:pt idx="88">
                  <c:v>7.3333000000000004</c:v>
                </c:pt>
                <c:pt idx="89">
                  <c:v>7.4166999999999996</c:v>
                </c:pt>
                <c:pt idx="90">
                  <c:v>7.5</c:v>
                </c:pt>
                <c:pt idx="91">
                  <c:v>7.5833000000000004</c:v>
                </c:pt>
                <c:pt idx="92">
                  <c:v>7.6666999999999996</c:v>
                </c:pt>
                <c:pt idx="93">
                  <c:v>7.75</c:v>
                </c:pt>
                <c:pt idx="94">
                  <c:v>7.8333000000000004</c:v>
                </c:pt>
                <c:pt idx="95">
                  <c:v>7.9166999999999996</c:v>
                </c:pt>
                <c:pt idx="96">
                  <c:v>8</c:v>
                </c:pt>
                <c:pt idx="97">
                  <c:v>8.0832999999999995</c:v>
                </c:pt>
                <c:pt idx="98">
                  <c:v>8.1667000000000005</c:v>
                </c:pt>
                <c:pt idx="99">
                  <c:v>8.25</c:v>
                </c:pt>
                <c:pt idx="100">
                  <c:v>8.3332999999999995</c:v>
                </c:pt>
                <c:pt idx="101">
                  <c:v>8.4167000000000005</c:v>
                </c:pt>
                <c:pt idx="102">
                  <c:v>8.5</c:v>
                </c:pt>
                <c:pt idx="103">
                  <c:v>8.5832999999999995</c:v>
                </c:pt>
                <c:pt idx="104">
                  <c:v>8.6667000000000005</c:v>
                </c:pt>
                <c:pt idx="105">
                  <c:v>8.75</c:v>
                </c:pt>
                <c:pt idx="106">
                  <c:v>8.8332999999999995</c:v>
                </c:pt>
                <c:pt idx="107">
                  <c:v>8.9167000000000005</c:v>
                </c:pt>
                <c:pt idx="108">
                  <c:v>9</c:v>
                </c:pt>
                <c:pt idx="109">
                  <c:v>9.0832999999999995</c:v>
                </c:pt>
                <c:pt idx="110">
                  <c:v>9.1667000000000005</c:v>
                </c:pt>
                <c:pt idx="111">
                  <c:v>9.25</c:v>
                </c:pt>
                <c:pt idx="112">
                  <c:v>9.3332999999999995</c:v>
                </c:pt>
                <c:pt idx="113">
                  <c:v>9.4167000000000005</c:v>
                </c:pt>
                <c:pt idx="114">
                  <c:v>9.5</c:v>
                </c:pt>
                <c:pt idx="115">
                  <c:v>9.5832999999999995</c:v>
                </c:pt>
                <c:pt idx="116">
                  <c:v>9.6667000000000005</c:v>
                </c:pt>
                <c:pt idx="117">
                  <c:v>9.75</c:v>
                </c:pt>
                <c:pt idx="118">
                  <c:v>9.8332999999999995</c:v>
                </c:pt>
                <c:pt idx="119">
                  <c:v>9.9167000000000005</c:v>
                </c:pt>
                <c:pt idx="120">
                  <c:v>10</c:v>
                </c:pt>
                <c:pt idx="121">
                  <c:v>10.083299999999999</c:v>
                </c:pt>
                <c:pt idx="122">
                  <c:v>10.166700000000001</c:v>
                </c:pt>
                <c:pt idx="123">
                  <c:v>10.25</c:v>
                </c:pt>
                <c:pt idx="124">
                  <c:v>10.333299999999999</c:v>
                </c:pt>
                <c:pt idx="125">
                  <c:v>10.416700000000001</c:v>
                </c:pt>
                <c:pt idx="126">
                  <c:v>10.5</c:v>
                </c:pt>
                <c:pt idx="127">
                  <c:v>10.583299999999999</c:v>
                </c:pt>
                <c:pt idx="128">
                  <c:v>10.666700000000001</c:v>
                </c:pt>
                <c:pt idx="129">
                  <c:v>10.75</c:v>
                </c:pt>
                <c:pt idx="130">
                  <c:v>10.833299999999999</c:v>
                </c:pt>
                <c:pt idx="131">
                  <c:v>10.916700000000001</c:v>
                </c:pt>
                <c:pt idx="132">
                  <c:v>11</c:v>
                </c:pt>
                <c:pt idx="133">
                  <c:v>11.083299999999999</c:v>
                </c:pt>
                <c:pt idx="134">
                  <c:v>11.166700000000001</c:v>
                </c:pt>
                <c:pt idx="135">
                  <c:v>11.25</c:v>
                </c:pt>
                <c:pt idx="136">
                  <c:v>11.333299999999999</c:v>
                </c:pt>
                <c:pt idx="137">
                  <c:v>11.416700000000001</c:v>
                </c:pt>
                <c:pt idx="138">
                  <c:v>11.5</c:v>
                </c:pt>
                <c:pt idx="139">
                  <c:v>11.583299999999999</c:v>
                </c:pt>
                <c:pt idx="140">
                  <c:v>11.666700000000001</c:v>
                </c:pt>
                <c:pt idx="141">
                  <c:v>11.75</c:v>
                </c:pt>
                <c:pt idx="142">
                  <c:v>11.833299999999999</c:v>
                </c:pt>
                <c:pt idx="143">
                  <c:v>11.916700000000001</c:v>
                </c:pt>
                <c:pt idx="144">
                  <c:v>12</c:v>
                </c:pt>
                <c:pt idx="145">
                  <c:v>12.083299999999999</c:v>
                </c:pt>
                <c:pt idx="146">
                  <c:v>12.166700000000001</c:v>
                </c:pt>
                <c:pt idx="147">
                  <c:v>12.25</c:v>
                </c:pt>
                <c:pt idx="148">
                  <c:v>12.333299999999999</c:v>
                </c:pt>
                <c:pt idx="149">
                  <c:v>12.416700000000001</c:v>
                </c:pt>
                <c:pt idx="150">
                  <c:v>12.5</c:v>
                </c:pt>
                <c:pt idx="151">
                  <c:v>12.583299999999999</c:v>
                </c:pt>
                <c:pt idx="152">
                  <c:v>12.666700000000001</c:v>
                </c:pt>
                <c:pt idx="153">
                  <c:v>12.75</c:v>
                </c:pt>
                <c:pt idx="154">
                  <c:v>12.833299999999999</c:v>
                </c:pt>
                <c:pt idx="155">
                  <c:v>12.916700000000001</c:v>
                </c:pt>
                <c:pt idx="156">
                  <c:v>13</c:v>
                </c:pt>
                <c:pt idx="157">
                  <c:v>13.083299999999999</c:v>
                </c:pt>
                <c:pt idx="158">
                  <c:v>13.166700000000001</c:v>
                </c:pt>
                <c:pt idx="159">
                  <c:v>13.25</c:v>
                </c:pt>
                <c:pt idx="160">
                  <c:v>13.333299999999999</c:v>
                </c:pt>
                <c:pt idx="161">
                  <c:v>13.416700000000001</c:v>
                </c:pt>
                <c:pt idx="162">
                  <c:v>13.5</c:v>
                </c:pt>
                <c:pt idx="163">
                  <c:v>13.583299999999999</c:v>
                </c:pt>
                <c:pt idx="164">
                  <c:v>13.666700000000001</c:v>
                </c:pt>
                <c:pt idx="165">
                  <c:v>13.75</c:v>
                </c:pt>
                <c:pt idx="166">
                  <c:v>13.833299999999999</c:v>
                </c:pt>
                <c:pt idx="167">
                  <c:v>13.916700000000001</c:v>
                </c:pt>
                <c:pt idx="168">
                  <c:v>14</c:v>
                </c:pt>
                <c:pt idx="169">
                  <c:v>14.083299999999999</c:v>
                </c:pt>
                <c:pt idx="170">
                  <c:v>14.166700000000001</c:v>
                </c:pt>
                <c:pt idx="171">
                  <c:v>14.25</c:v>
                </c:pt>
                <c:pt idx="172">
                  <c:v>14.333299999999999</c:v>
                </c:pt>
                <c:pt idx="173">
                  <c:v>14.416700000000001</c:v>
                </c:pt>
                <c:pt idx="174">
                  <c:v>14.5</c:v>
                </c:pt>
                <c:pt idx="175">
                  <c:v>14.583299999999999</c:v>
                </c:pt>
                <c:pt idx="176">
                  <c:v>14.666700000000001</c:v>
                </c:pt>
                <c:pt idx="177">
                  <c:v>14.75</c:v>
                </c:pt>
                <c:pt idx="178">
                  <c:v>14.833299999999999</c:v>
                </c:pt>
                <c:pt idx="179">
                  <c:v>14.916700000000001</c:v>
                </c:pt>
                <c:pt idx="180">
                  <c:v>15</c:v>
                </c:pt>
                <c:pt idx="181">
                  <c:v>15.083299999999999</c:v>
                </c:pt>
                <c:pt idx="182">
                  <c:v>15.166700000000001</c:v>
                </c:pt>
                <c:pt idx="183">
                  <c:v>15.25</c:v>
                </c:pt>
              </c:numCache>
            </c:numRef>
          </c:xVal>
          <c:yVal>
            <c:numRef>
              <c:f>Sheet1!$E$2:$E$185</c:f>
              <c:numCache>
                <c:formatCode>General</c:formatCode>
                <c:ptCount val="184"/>
                <c:pt idx="0">
                  <c:v>100</c:v>
                </c:pt>
                <c:pt idx="1">
                  <c:v>99.971999999999994</c:v>
                </c:pt>
                <c:pt idx="2">
                  <c:v>99.926000000000002</c:v>
                </c:pt>
                <c:pt idx="3">
                  <c:v>99.908000000000001</c:v>
                </c:pt>
                <c:pt idx="4">
                  <c:v>99.870999999999995</c:v>
                </c:pt>
                <c:pt idx="5">
                  <c:v>99.805999999999997</c:v>
                </c:pt>
                <c:pt idx="6">
                  <c:v>99.153999999999996</c:v>
                </c:pt>
                <c:pt idx="7">
                  <c:v>98.418999999999997</c:v>
                </c:pt>
                <c:pt idx="8">
                  <c:v>98.29</c:v>
                </c:pt>
                <c:pt idx="9">
                  <c:v>98.17</c:v>
                </c:pt>
                <c:pt idx="10">
                  <c:v>98.067999999999998</c:v>
                </c:pt>
                <c:pt idx="11">
                  <c:v>97.97</c:v>
                </c:pt>
                <c:pt idx="12">
                  <c:v>97.83</c:v>
                </c:pt>
                <c:pt idx="13">
                  <c:v>97.704999999999998</c:v>
                </c:pt>
                <c:pt idx="14">
                  <c:v>97.616</c:v>
                </c:pt>
                <c:pt idx="15">
                  <c:v>97.474999999999994</c:v>
                </c:pt>
                <c:pt idx="16">
                  <c:v>97.414000000000001</c:v>
                </c:pt>
                <c:pt idx="17">
                  <c:v>97.341999999999999</c:v>
                </c:pt>
                <c:pt idx="18">
                  <c:v>97.263999999999996</c:v>
                </c:pt>
                <c:pt idx="19">
                  <c:v>97.164000000000001</c:v>
                </c:pt>
                <c:pt idx="20">
                  <c:v>97.084999999999994</c:v>
                </c:pt>
                <c:pt idx="21">
                  <c:v>97.015000000000001</c:v>
                </c:pt>
                <c:pt idx="22">
                  <c:v>96.944999999999993</c:v>
                </c:pt>
                <c:pt idx="23">
                  <c:v>96.823999999999998</c:v>
                </c:pt>
                <c:pt idx="24">
                  <c:v>96.721999999999994</c:v>
                </c:pt>
                <c:pt idx="25">
                  <c:v>96.638000000000005</c:v>
                </c:pt>
                <c:pt idx="26">
                  <c:v>96.507999999999996</c:v>
                </c:pt>
                <c:pt idx="27">
                  <c:v>96.42</c:v>
                </c:pt>
                <c:pt idx="28">
                  <c:v>96.325000000000003</c:v>
                </c:pt>
                <c:pt idx="29">
                  <c:v>96.221999999999994</c:v>
                </c:pt>
                <c:pt idx="30">
                  <c:v>96.138000000000005</c:v>
                </c:pt>
                <c:pt idx="31">
                  <c:v>96.078999999999994</c:v>
                </c:pt>
                <c:pt idx="32">
                  <c:v>95.998999999999995</c:v>
                </c:pt>
                <c:pt idx="33">
                  <c:v>95.899000000000001</c:v>
                </c:pt>
                <c:pt idx="34">
                  <c:v>95.811000000000007</c:v>
                </c:pt>
                <c:pt idx="35">
                  <c:v>95.686000000000007</c:v>
                </c:pt>
                <c:pt idx="36">
                  <c:v>95.564999999999998</c:v>
                </c:pt>
                <c:pt idx="37">
                  <c:v>95.474000000000004</c:v>
                </c:pt>
                <c:pt idx="38">
                  <c:v>95.349000000000004</c:v>
                </c:pt>
                <c:pt idx="39">
                  <c:v>95.262</c:v>
                </c:pt>
                <c:pt idx="40">
                  <c:v>95.11</c:v>
                </c:pt>
                <c:pt idx="41">
                  <c:v>95.07</c:v>
                </c:pt>
                <c:pt idx="42">
                  <c:v>94.995999999999995</c:v>
                </c:pt>
                <c:pt idx="43">
                  <c:v>94.882000000000005</c:v>
                </c:pt>
                <c:pt idx="44">
                  <c:v>94.799000000000007</c:v>
                </c:pt>
                <c:pt idx="45">
                  <c:v>94.706999999999994</c:v>
                </c:pt>
                <c:pt idx="46">
                  <c:v>94.561999999999998</c:v>
                </c:pt>
                <c:pt idx="47">
                  <c:v>94.432000000000002</c:v>
                </c:pt>
                <c:pt idx="48">
                  <c:v>94.316000000000003</c:v>
                </c:pt>
                <c:pt idx="49">
                  <c:v>94.24</c:v>
                </c:pt>
                <c:pt idx="50">
                  <c:v>94.113</c:v>
                </c:pt>
                <c:pt idx="51">
                  <c:v>93.983999999999995</c:v>
                </c:pt>
                <c:pt idx="52">
                  <c:v>93.894000000000005</c:v>
                </c:pt>
                <c:pt idx="53">
                  <c:v>93.763000000000005</c:v>
                </c:pt>
                <c:pt idx="54">
                  <c:v>93.671999999999997</c:v>
                </c:pt>
                <c:pt idx="55">
                  <c:v>93.58</c:v>
                </c:pt>
                <c:pt idx="56">
                  <c:v>93.486000000000004</c:v>
                </c:pt>
                <c:pt idx="57">
                  <c:v>93.412999999999997</c:v>
                </c:pt>
                <c:pt idx="58">
                  <c:v>93.284999999999997</c:v>
                </c:pt>
                <c:pt idx="59">
                  <c:v>93.132999999999996</c:v>
                </c:pt>
                <c:pt idx="60">
                  <c:v>92.998000000000005</c:v>
                </c:pt>
                <c:pt idx="61">
                  <c:v>92.891000000000005</c:v>
                </c:pt>
                <c:pt idx="62">
                  <c:v>92.72</c:v>
                </c:pt>
                <c:pt idx="63">
                  <c:v>92.582999999999998</c:v>
                </c:pt>
                <c:pt idx="64">
                  <c:v>92.444999999999993</c:v>
                </c:pt>
                <c:pt idx="65">
                  <c:v>92.317999999999998</c:v>
                </c:pt>
                <c:pt idx="66">
                  <c:v>92.152000000000001</c:v>
                </c:pt>
                <c:pt idx="67">
                  <c:v>92.061999999999998</c:v>
                </c:pt>
                <c:pt idx="68">
                  <c:v>91.879000000000005</c:v>
                </c:pt>
                <c:pt idx="69">
                  <c:v>91.72</c:v>
                </c:pt>
                <c:pt idx="70">
                  <c:v>91.626000000000005</c:v>
                </c:pt>
                <c:pt idx="71">
                  <c:v>91.475999999999999</c:v>
                </c:pt>
                <c:pt idx="72">
                  <c:v>91.376999999999995</c:v>
                </c:pt>
                <c:pt idx="73">
                  <c:v>91.162999999999997</c:v>
                </c:pt>
                <c:pt idx="74">
                  <c:v>91.052999999999997</c:v>
                </c:pt>
                <c:pt idx="75">
                  <c:v>90.941000000000003</c:v>
                </c:pt>
                <c:pt idx="76">
                  <c:v>90.828999999999994</c:v>
                </c:pt>
                <c:pt idx="77">
                  <c:v>90.665999999999997</c:v>
                </c:pt>
                <c:pt idx="78">
                  <c:v>90.551000000000002</c:v>
                </c:pt>
                <c:pt idx="79">
                  <c:v>90.418999999999997</c:v>
                </c:pt>
                <c:pt idx="80">
                  <c:v>90.201999999999998</c:v>
                </c:pt>
                <c:pt idx="81">
                  <c:v>90.082999999999998</c:v>
                </c:pt>
                <c:pt idx="82">
                  <c:v>89.927999999999997</c:v>
                </c:pt>
                <c:pt idx="83">
                  <c:v>89.698999999999998</c:v>
                </c:pt>
                <c:pt idx="84">
                  <c:v>89.680999999999997</c:v>
                </c:pt>
                <c:pt idx="85">
                  <c:v>89.582999999999998</c:v>
                </c:pt>
                <c:pt idx="86">
                  <c:v>89.441999999999993</c:v>
                </c:pt>
                <c:pt idx="87">
                  <c:v>89.299000000000007</c:v>
                </c:pt>
                <c:pt idx="88">
                  <c:v>89.216999999999999</c:v>
                </c:pt>
                <c:pt idx="89">
                  <c:v>89.090999999999994</c:v>
                </c:pt>
                <c:pt idx="90">
                  <c:v>88.903000000000006</c:v>
                </c:pt>
                <c:pt idx="91">
                  <c:v>88.731999999999999</c:v>
                </c:pt>
                <c:pt idx="92">
                  <c:v>88.710999999999999</c:v>
                </c:pt>
                <c:pt idx="93">
                  <c:v>88.602000000000004</c:v>
                </c:pt>
                <c:pt idx="94">
                  <c:v>88.557000000000002</c:v>
                </c:pt>
                <c:pt idx="95">
                  <c:v>88.375</c:v>
                </c:pt>
                <c:pt idx="96">
                  <c:v>88.138999999999996</c:v>
                </c:pt>
                <c:pt idx="97">
                  <c:v>87.962999999999994</c:v>
                </c:pt>
                <c:pt idx="98">
                  <c:v>87.832999999999998</c:v>
                </c:pt>
                <c:pt idx="99">
                  <c:v>87.78</c:v>
                </c:pt>
                <c:pt idx="100">
                  <c:v>87.700999999999993</c:v>
                </c:pt>
                <c:pt idx="101">
                  <c:v>87.54</c:v>
                </c:pt>
                <c:pt idx="102">
                  <c:v>87.459000000000003</c:v>
                </c:pt>
                <c:pt idx="103">
                  <c:v>87.24</c:v>
                </c:pt>
                <c:pt idx="104">
                  <c:v>87.212999999999994</c:v>
                </c:pt>
                <c:pt idx="105">
                  <c:v>87.045000000000002</c:v>
                </c:pt>
                <c:pt idx="106">
                  <c:v>86.930999999999997</c:v>
                </c:pt>
                <c:pt idx="107">
                  <c:v>86.813999999999993</c:v>
                </c:pt>
                <c:pt idx="108">
                  <c:v>86.632000000000005</c:v>
                </c:pt>
                <c:pt idx="109">
                  <c:v>86.471999999999994</c:v>
                </c:pt>
                <c:pt idx="110">
                  <c:v>86.338999999999999</c:v>
                </c:pt>
                <c:pt idx="111">
                  <c:v>86.034999999999997</c:v>
                </c:pt>
                <c:pt idx="112">
                  <c:v>85.932000000000002</c:v>
                </c:pt>
                <c:pt idx="113">
                  <c:v>85.828999999999994</c:v>
                </c:pt>
                <c:pt idx="114">
                  <c:v>85.585999999999999</c:v>
                </c:pt>
                <c:pt idx="115">
                  <c:v>85.411000000000001</c:v>
                </c:pt>
                <c:pt idx="116">
                  <c:v>85.34</c:v>
                </c:pt>
                <c:pt idx="117">
                  <c:v>85.16</c:v>
                </c:pt>
                <c:pt idx="118">
                  <c:v>84.828000000000003</c:v>
                </c:pt>
                <c:pt idx="119">
                  <c:v>84.641000000000005</c:v>
                </c:pt>
                <c:pt idx="120">
                  <c:v>84.483000000000004</c:v>
                </c:pt>
                <c:pt idx="121">
                  <c:v>84.185000000000002</c:v>
                </c:pt>
                <c:pt idx="122">
                  <c:v>84.054000000000002</c:v>
                </c:pt>
                <c:pt idx="123">
                  <c:v>83.965000000000003</c:v>
                </c:pt>
                <c:pt idx="124">
                  <c:v>83.875</c:v>
                </c:pt>
                <c:pt idx="125">
                  <c:v>83.739000000000004</c:v>
                </c:pt>
                <c:pt idx="126">
                  <c:v>83.600999999999999</c:v>
                </c:pt>
                <c:pt idx="127">
                  <c:v>83.509</c:v>
                </c:pt>
                <c:pt idx="128">
                  <c:v>83.369</c:v>
                </c:pt>
                <c:pt idx="129">
                  <c:v>83.177999999999997</c:v>
                </c:pt>
                <c:pt idx="130">
                  <c:v>83.081999999999994</c:v>
                </c:pt>
                <c:pt idx="131">
                  <c:v>82.933000000000007</c:v>
                </c:pt>
                <c:pt idx="132">
                  <c:v>82.826999999999998</c:v>
                </c:pt>
                <c:pt idx="133">
                  <c:v>82.593000000000004</c:v>
                </c:pt>
                <c:pt idx="134">
                  <c:v>82.534000000000006</c:v>
                </c:pt>
                <c:pt idx="135">
                  <c:v>82.233999999999995</c:v>
                </c:pt>
                <c:pt idx="136">
                  <c:v>82.173000000000002</c:v>
                </c:pt>
                <c:pt idx="137">
                  <c:v>82.051000000000002</c:v>
                </c:pt>
                <c:pt idx="138">
                  <c:v>81.929000000000002</c:v>
                </c:pt>
                <c:pt idx="139">
                  <c:v>81.742000000000004</c:v>
                </c:pt>
                <c:pt idx="140">
                  <c:v>81.742000000000004</c:v>
                </c:pt>
                <c:pt idx="141">
                  <c:v>81.614000000000004</c:v>
                </c:pt>
                <c:pt idx="142">
                  <c:v>81.349999999999994</c:v>
                </c:pt>
                <c:pt idx="143">
                  <c:v>81.010000000000005</c:v>
                </c:pt>
                <c:pt idx="144">
                  <c:v>80.795000000000002</c:v>
                </c:pt>
                <c:pt idx="145">
                  <c:v>80.795000000000002</c:v>
                </c:pt>
                <c:pt idx="146">
                  <c:v>80.713999999999999</c:v>
                </c:pt>
                <c:pt idx="147">
                  <c:v>80.713999999999999</c:v>
                </c:pt>
                <c:pt idx="148">
                  <c:v>80.631</c:v>
                </c:pt>
                <c:pt idx="149">
                  <c:v>80.462000000000003</c:v>
                </c:pt>
                <c:pt idx="150">
                  <c:v>80.293000000000006</c:v>
                </c:pt>
                <c:pt idx="151">
                  <c:v>80.036000000000001</c:v>
                </c:pt>
                <c:pt idx="152">
                  <c:v>80.036000000000001</c:v>
                </c:pt>
                <c:pt idx="153">
                  <c:v>80.036000000000001</c:v>
                </c:pt>
                <c:pt idx="154">
                  <c:v>79.855000000000004</c:v>
                </c:pt>
                <c:pt idx="155">
                  <c:v>79.760999999999996</c:v>
                </c:pt>
                <c:pt idx="156">
                  <c:v>79.558999999999997</c:v>
                </c:pt>
                <c:pt idx="157">
                  <c:v>79.450999999999993</c:v>
                </c:pt>
                <c:pt idx="158">
                  <c:v>79.231999999999999</c:v>
                </c:pt>
                <c:pt idx="159">
                  <c:v>79.007000000000005</c:v>
                </c:pt>
                <c:pt idx="160">
                  <c:v>78.894999999999996</c:v>
                </c:pt>
                <c:pt idx="161">
                  <c:v>78.668999999999997</c:v>
                </c:pt>
                <c:pt idx="162">
                  <c:v>78.554000000000002</c:v>
                </c:pt>
                <c:pt idx="163">
                  <c:v>78.554000000000002</c:v>
                </c:pt>
                <c:pt idx="164">
                  <c:v>78.438000000000002</c:v>
                </c:pt>
                <c:pt idx="165">
                  <c:v>78.201999999999998</c:v>
                </c:pt>
                <c:pt idx="166">
                  <c:v>78.201999999999998</c:v>
                </c:pt>
                <c:pt idx="167">
                  <c:v>77.954999999999998</c:v>
                </c:pt>
                <c:pt idx="168">
                  <c:v>77.954999999999998</c:v>
                </c:pt>
                <c:pt idx="169">
                  <c:v>77.954999999999998</c:v>
                </c:pt>
                <c:pt idx="170">
                  <c:v>77.805000000000007</c:v>
                </c:pt>
                <c:pt idx="171">
                  <c:v>77.653000000000006</c:v>
                </c:pt>
                <c:pt idx="172">
                  <c:v>77.498000000000005</c:v>
                </c:pt>
                <c:pt idx="173">
                  <c:v>77.498000000000005</c:v>
                </c:pt>
                <c:pt idx="174">
                  <c:v>77.498000000000005</c:v>
                </c:pt>
                <c:pt idx="175">
                  <c:v>77.168000000000006</c:v>
                </c:pt>
                <c:pt idx="176">
                  <c:v>76.998999999999995</c:v>
                </c:pt>
                <c:pt idx="177">
                  <c:v>76.998999999999995</c:v>
                </c:pt>
                <c:pt idx="178">
                  <c:v>76.998999999999995</c:v>
                </c:pt>
                <c:pt idx="179">
                  <c:v>76.781000000000006</c:v>
                </c:pt>
                <c:pt idx="180">
                  <c:v>76.781000000000006</c:v>
                </c:pt>
                <c:pt idx="181">
                  <c:v>76.781000000000006</c:v>
                </c:pt>
                <c:pt idx="182">
                  <c:v>76.781000000000006</c:v>
                </c:pt>
                <c:pt idx="183">
                  <c:v>76.781000000000006</c:v>
                </c:pt>
              </c:numCache>
            </c:numRef>
          </c:yVal>
          <c:smooth val="0"/>
        </c:ser>
        <c:dLbls>
          <c:showLegendKey val="0"/>
          <c:showVal val="0"/>
          <c:showCatName val="0"/>
          <c:showSerName val="0"/>
          <c:showPercent val="0"/>
          <c:showBubbleSize val="0"/>
        </c:dLbls>
        <c:axId val="526215000"/>
        <c:axId val="526216176"/>
      </c:scatterChart>
      <c:valAx>
        <c:axId val="526215000"/>
        <c:scaling>
          <c:orientation val="minMax"/>
          <c:max val="15"/>
          <c:min val="0"/>
        </c:scaling>
        <c:delete val="0"/>
        <c:axPos val="b"/>
        <c:title>
          <c:tx>
            <c:rich>
              <a:bodyPr/>
              <a:lstStyle/>
              <a:p>
                <a:pPr>
                  <a:defRPr sz="1700"/>
                </a:pPr>
                <a:r>
                  <a:rPr lang="en-US" sz="1700" dirty="0" smtClean="0"/>
                  <a:t>Years</a:t>
                </a:r>
                <a:endParaRPr lang="en-US" sz="1700" dirty="0"/>
              </a:p>
            </c:rich>
          </c:tx>
          <c:layout/>
          <c:overlay val="0"/>
        </c:title>
        <c:numFmt formatCode="#,##0" sourceLinked="0"/>
        <c:majorTickMark val="out"/>
        <c:minorTickMark val="none"/>
        <c:tickLblPos val="nextTo"/>
        <c:txPr>
          <a:bodyPr rot="0"/>
          <a:lstStyle/>
          <a:p>
            <a:pPr>
              <a:defRPr sz="1500" b="1"/>
            </a:pPr>
            <a:endParaRPr lang="en-US"/>
          </a:p>
        </c:txPr>
        <c:crossAx val="526216176"/>
        <c:crosses val="autoZero"/>
        <c:crossBetween val="midCat"/>
        <c:majorUnit val="1"/>
      </c:valAx>
      <c:valAx>
        <c:axId val="526216176"/>
        <c:scaling>
          <c:orientation val="minMax"/>
          <c:max val="10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Freedom from Malignancy (%)</a:t>
                </a:r>
                <a:endParaRPr lang="en-US" sz="1700" b="1" i="0" baseline="0" dirty="0">
                  <a:solidFill>
                    <a:schemeClr val="tx1"/>
                  </a:solidFill>
                </a:endParaRPr>
              </a:p>
            </c:rich>
          </c:tx>
          <c:layout/>
          <c:overlay val="0"/>
        </c:title>
        <c:numFmt formatCode="General" sourceLinked="1"/>
        <c:majorTickMark val="out"/>
        <c:minorTickMark val="none"/>
        <c:tickLblPos val="nextTo"/>
        <c:txPr>
          <a:bodyPr/>
          <a:lstStyle/>
          <a:p>
            <a:pPr>
              <a:defRPr sz="1500" b="1"/>
            </a:pPr>
            <a:endParaRPr lang="en-US"/>
          </a:p>
        </c:txPr>
        <c:crossAx val="526215000"/>
        <c:crosses val="autoZero"/>
        <c:crossBetween val="midCat"/>
        <c:majorUnit val="25"/>
      </c:valAx>
      <c:spPr>
        <a:solidFill>
          <a:schemeClr val="bg2"/>
        </a:solidFill>
        <a:ln>
          <a:solidFill>
            <a:schemeClr val="tx1"/>
          </a:solidFill>
        </a:ln>
      </c:spPr>
    </c:plotArea>
    <c:legend>
      <c:legendPos val="r"/>
      <c:layout>
        <c:manualLayout>
          <c:xMode val="edge"/>
          <c:yMode val="edge"/>
          <c:x val="0.13109876199103432"/>
          <c:y val="0.7118311319956"/>
          <c:w val="0.71255905511811024"/>
          <c:h val="0.11810346287359252"/>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564885141569696"/>
          <c:y val="6.0064970001541367E-2"/>
          <c:w val="0.86853006759110862"/>
          <c:h val="0.74426810837639945"/>
        </c:manualLayout>
      </c:layout>
      <c:lineChart>
        <c:grouping val="standard"/>
        <c:varyColors val="0"/>
        <c:ser>
          <c:idx val="0"/>
          <c:order val="0"/>
          <c:tx>
            <c:strRef>
              <c:f>Sheet1!$A$2</c:f>
              <c:strCache>
                <c:ptCount val="1"/>
                <c:pt idx="0">
                  <c:v>OB/BOS</c:v>
                </c:pt>
              </c:strCache>
            </c:strRef>
          </c:tx>
          <c:spPr>
            <a:ln w="41275">
              <a:solidFill>
                <a:srgbClr val="FF0000"/>
              </a:solidFill>
            </a:ln>
          </c:spPr>
          <c:marker>
            <c:symbol val="diamond"/>
            <c:size val="9"/>
            <c:spPr>
              <a:solidFill>
                <a:srgbClr val="FF0000"/>
              </a:solidFill>
              <a:ln>
                <a:solidFill>
                  <a:srgbClr val="FF0000"/>
                </a:solidFill>
              </a:ln>
            </c:spPr>
          </c:marker>
          <c:cat>
            <c:strRef>
              <c:f>Sheet1!$B$1:$G$1</c:f>
              <c:strCache>
                <c:ptCount val="6"/>
                <c:pt idx="0">
                  <c:v>0-30 Days (N=3,574)</c:v>
                </c:pt>
                <c:pt idx="1">
                  <c:v>31 Days - 1 Year (N=6,367)</c:v>
                </c:pt>
                <c:pt idx="2">
                  <c:v>&gt;1 Year - 3 Years (N=6,194)</c:v>
                </c:pt>
                <c:pt idx="3">
                  <c:v>&gt;3 Years - 5 Years (N=3,656)</c:v>
                </c:pt>
                <c:pt idx="4">
                  <c:v>&gt;5 Years - 10 Years (N=4,578)</c:v>
                </c:pt>
                <c:pt idx="5">
                  <c:v>&gt;10 Years (N=1,837)</c:v>
                </c:pt>
              </c:strCache>
            </c:strRef>
          </c:cat>
          <c:val>
            <c:numRef>
              <c:f>Sheet1!$B$2:$G$2</c:f>
              <c:numCache>
                <c:formatCode>General</c:formatCode>
                <c:ptCount val="6"/>
                <c:pt idx="0">
                  <c:v>0.3</c:v>
                </c:pt>
                <c:pt idx="1">
                  <c:v>4.5999999999999996</c:v>
                </c:pt>
                <c:pt idx="2">
                  <c:v>26.4</c:v>
                </c:pt>
                <c:pt idx="3">
                  <c:v>30</c:v>
                </c:pt>
                <c:pt idx="4">
                  <c:v>25</c:v>
                </c:pt>
                <c:pt idx="5">
                  <c:v>22.2</c:v>
                </c:pt>
              </c:numCache>
            </c:numRef>
          </c:val>
          <c:smooth val="0"/>
        </c:ser>
        <c:ser>
          <c:idx val="1"/>
          <c:order val="1"/>
          <c:tx>
            <c:strRef>
              <c:f>Sheet1!$A$3</c:f>
              <c:strCache>
                <c:ptCount val="1"/>
                <c:pt idx="0">
                  <c:v>Graft Failure</c:v>
                </c:pt>
              </c:strCache>
            </c:strRef>
          </c:tx>
          <c:spPr>
            <a:ln w="41275">
              <a:solidFill>
                <a:srgbClr val="FFFF00"/>
              </a:solidFill>
              <a:prstDash val="solid"/>
            </a:ln>
          </c:spPr>
          <c:marker>
            <c:symbol val="diamond"/>
            <c:size val="9"/>
            <c:spPr>
              <a:solidFill>
                <a:srgbClr val="FFFF00"/>
              </a:solidFill>
              <a:ln>
                <a:solidFill>
                  <a:srgbClr val="FFFF00"/>
                </a:solidFill>
              </a:ln>
            </c:spPr>
          </c:marker>
          <c:cat>
            <c:strRef>
              <c:f>Sheet1!$B$1:$G$1</c:f>
              <c:strCache>
                <c:ptCount val="6"/>
                <c:pt idx="0">
                  <c:v>0-30 Days (N=3,574)</c:v>
                </c:pt>
                <c:pt idx="1">
                  <c:v>31 Days - 1 Year (N=6,367)</c:v>
                </c:pt>
                <c:pt idx="2">
                  <c:v>&gt;1 Year - 3 Years (N=6,194)</c:v>
                </c:pt>
                <c:pt idx="3">
                  <c:v>&gt;3 Years - 5 Years (N=3,656)</c:v>
                </c:pt>
                <c:pt idx="4">
                  <c:v>&gt;5 Years - 10 Years (N=4,578)</c:v>
                </c:pt>
                <c:pt idx="5">
                  <c:v>&gt;10 Years (N=1,837)</c:v>
                </c:pt>
              </c:strCache>
            </c:strRef>
          </c:cat>
          <c:val>
            <c:numRef>
              <c:f>Sheet1!$B$3:$G$3</c:f>
              <c:numCache>
                <c:formatCode>General</c:formatCode>
                <c:ptCount val="6"/>
                <c:pt idx="0">
                  <c:v>24.3</c:v>
                </c:pt>
                <c:pt idx="1">
                  <c:v>16.3</c:v>
                </c:pt>
                <c:pt idx="2">
                  <c:v>18.8</c:v>
                </c:pt>
                <c:pt idx="3">
                  <c:v>17.8</c:v>
                </c:pt>
                <c:pt idx="4">
                  <c:v>16.100000000000001</c:v>
                </c:pt>
                <c:pt idx="5">
                  <c:v>15.1</c:v>
                </c:pt>
              </c:numCache>
            </c:numRef>
          </c:val>
          <c:smooth val="0"/>
        </c:ser>
        <c:ser>
          <c:idx val="2"/>
          <c:order val="2"/>
          <c:tx>
            <c:strRef>
              <c:f>Sheet1!$A$4</c:f>
              <c:strCache>
                <c:ptCount val="1"/>
                <c:pt idx="0">
                  <c:v>Malignancy (non-Lymphoma/PTLD)</c:v>
                </c:pt>
              </c:strCache>
            </c:strRef>
          </c:tx>
          <c:spPr>
            <a:ln w="41275">
              <a:solidFill>
                <a:srgbClr val="00FF00"/>
              </a:solidFill>
            </a:ln>
          </c:spPr>
          <c:marker>
            <c:symbol val="diamond"/>
            <c:size val="9"/>
            <c:spPr>
              <a:solidFill>
                <a:srgbClr val="00FF00"/>
              </a:solidFill>
              <a:ln>
                <a:solidFill>
                  <a:srgbClr val="00FF00"/>
                </a:solidFill>
              </a:ln>
            </c:spPr>
          </c:marker>
          <c:cat>
            <c:strRef>
              <c:f>Sheet1!$B$1:$G$1</c:f>
              <c:strCache>
                <c:ptCount val="6"/>
                <c:pt idx="0">
                  <c:v>0-30 Days (N=3,574)</c:v>
                </c:pt>
                <c:pt idx="1">
                  <c:v>31 Days - 1 Year (N=6,367)</c:v>
                </c:pt>
                <c:pt idx="2">
                  <c:v>&gt;1 Year - 3 Years (N=6,194)</c:v>
                </c:pt>
                <c:pt idx="3">
                  <c:v>&gt;3 Years - 5 Years (N=3,656)</c:v>
                </c:pt>
                <c:pt idx="4">
                  <c:v>&gt;5 Years - 10 Years (N=4,578)</c:v>
                </c:pt>
                <c:pt idx="5">
                  <c:v>&gt;10 Years (N=1,837)</c:v>
                </c:pt>
              </c:strCache>
            </c:strRef>
          </c:cat>
          <c:val>
            <c:numRef>
              <c:f>Sheet1!$B$4:$G$4</c:f>
              <c:numCache>
                <c:formatCode>General</c:formatCode>
                <c:ptCount val="6"/>
                <c:pt idx="0">
                  <c:v>0.1</c:v>
                </c:pt>
                <c:pt idx="1">
                  <c:v>3</c:v>
                </c:pt>
                <c:pt idx="2">
                  <c:v>8.3000000000000007</c:v>
                </c:pt>
                <c:pt idx="3">
                  <c:v>11.8</c:v>
                </c:pt>
                <c:pt idx="4">
                  <c:v>14.8</c:v>
                </c:pt>
                <c:pt idx="5">
                  <c:v>14</c:v>
                </c:pt>
              </c:numCache>
            </c:numRef>
          </c:val>
          <c:smooth val="0"/>
        </c:ser>
        <c:ser>
          <c:idx val="3"/>
          <c:order val="3"/>
          <c:tx>
            <c:strRef>
              <c:f>Sheet1!$A$5</c:f>
              <c:strCache>
                <c:ptCount val="1"/>
                <c:pt idx="0">
                  <c:v>Infection (non-CMV)</c:v>
                </c:pt>
              </c:strCache>
            </c:strRef>
          </c:tx>
          <c:spPr>
            <a:ln w="41275">
              <a:solidFill>
                <a:srgbClr val="00FFFF"/>
              </a:solidFill>
            </a:ln>
          </c:spPr>
          <c:marker>
            <c:symbol val="diamond"/>
            <c:size val="9"/>
            <c:spPr>
              <a:solidFill>
                <a:srgbClr val="00FFFF"/>
              </a:solidFill>
              <a:ln>
                <a:solidFill>
                  <a:srgbClr val="00FFFF"/>
                </a:solidFill>
              </a:ln>
            </c:spPr>
          </c:marker>
          <c:cat>
            <c:strRef>
              <c:f>Sheet1!$B$1:$G$1</c:f>
              <c:strCache>
                <c:ptCount val="6"/>
                <c:pt idx="0">
                  <c:v>0-30 Days (N=3,574)</c:v>
                </c:pt>
                <c:pt idx="1">
                  <c:v>31 Days - 1 Year (N=6,367)</c:v>
                </c:pt>
                <c:pt idx="2">
                  <c:v>&gt;1 Year - 3 Years (N=6,194)</c:v>
                </c:pt>
                <c:pt idx="3">
                  <c:v>&gt;3 Years - 5 Years (N=3,656)</c:v>
                </c:pt>
                <c:pt idx="4">
                  <c:v>&gt;5 Years - 10 Years (N=4,578)</c:v>
                </c:pt>
                <c:pt idx="5">
                  <c:v>&gt;10 Years (N=1,837)</c:v>
                </c:pt>
              </c:strCache>
            </c:strRef>
          </c:cat>
          <c:val>
            <c:numRef>
              <c:f>Sheet1!$B$5:$G$5</c:f>
              <c:numCache>
                <c:formatCode>General</c:formatCode>
                <c:ptCount val="6"/>
                <c:pt idx="0">
                  <c:v>19.100000000000001</c:v>
                </c:pt>
                <c:pt idx="1">
                  <c:v>34.799999999999997</c:v>
                </c:pt>
                <c:pt idx="2">
                  <c:v>20.8</c:v>
                </c:pt>
                <c:pt idx="3">
                  <c:v>17.899999999999999</c:v>
                </c:pt>
                <c:pt idx="4">
                  <c:v>17.100000000000001</c:v>
                </c:pt>
                <c:pt idx="5">
                  <c:v>16.5</c:v>
                </c:pt>
              </c:numCache>
            </c:numRef>
          </c:val>
          <c:smooth val="0"/>
        </c:ser>
        <c:ser>
          <c:idx val="4"/>
          <c:order val="4"/>
          <c:tx>
            <c:strRef>
              <c:f>Sheet1!$A$6</c:f>
              <c:strCache>
                <c:ptCount val="1"/>
                <c:pt idx="0">
                  <c:v>Cardiovascular</c:v>
                </c:pt>
              </c:strCache>
            </c:strRef>
          </c:tx>
          <c:spPr>
            <a:ln w="41275">
              <a:solidFill>
                <a:schemeClr val="bg1">
                  <a:lumMod val="50000"/>
                  <a:lumOff val="50000"/>
                </a:schemeClr>
              </a:solidFill>
            </a:ln>
          </c:spPr>
          <c:marker>
            <c:symbol val="diamond"/>
            <c:size val="9"/>
            <c:spPr>
              <a:solidFill>
                <a:schemeClr val="bg1">
                  <a:lumMod val="50000"/>
                  <a:lumOff val="50000"/>
                </a:schemeClr>
              </a:solidFill>
              <a:ln>
                <a:solidFill>
                  <a:srgbClr val="00004C">
                    <a:lumMod val="50000"/>
                    <a:lumOff val="50000"/>
                  </a:srgbClr>
                </a:solidFill>
              </a:ln>
            </c:spPr>
          </c:marker>
          <c:cat>
            <c:strRef>
              <c:f>Sheet1!$B$1:$G$1</c:f>
              <c:strCache>
                <c:ptCount val="6"/>
                <c:pt idx="0">
                  <c:v>0-30 Days (N=3,574)</c:v>
                </c:pt>
                <c:pt idx="1">
                  <c:v>31 Days - 1 Year (N=6,367)</c:v>
                </c:pt>
                <c:pt idx="2">
                  <c:v>&gt;1 Year - 3 Years (N=6,194)</c:v>
                </c:pt>
                <c:pt idx="3">
                  <c:v>&gt;3 Years - 5 Years (N=3,656)</c:v>
                </c:pt>
                <c:pt idx="4">
                  <c:v>&gt;5 Years - 10 Years (N=4,578)</c:v>
                </c:pt>
                <c:pt idx="5">
                  <c:v>&gt;10 Years (N=1,837)</c:v>
                </c:pt>
              </c:strCache>
            </c:strRef>
          </c:cat>
          <c:val>
            <c:numRef>
              <c:f>Sheet1!$B$6:$G$6</c:f>
              <c:numCache>
                <c:formatCode>General</c:formatCode>
                <c:ptCount val="6"/>
                <c:pt idx="0">
                  <c:v>12</c:v>
                </c:pt>
                <c:pt idx="1">
                  <c:v>5.4</c:v>
                </c:pt>
                <c:pt idx="2">
                  <c:v>4.4000000000000004</c:v>
                </c:pt>
                <c:pt idx="3">
                  <c:v>4.7</c:v>
                </c:pt>
                <c:pt idx="4">
                  <c:v>5.8</c:v>
                </c:pt>
                <c:pt idx="5">
                  <c:v>6.5</c:v>
                </c:pt>
              </c:numCache>
            </c:numRef>
          </c:val>
          <c:smooth val="0"/>
        </c:ser>
        <c:dLbls>
          <c:showLegendKey val="0"/>
          <c:showVal val="0"/>
          <c:showCatName val="0"/>
          <c:showSerName val="0"/>
          <c:showPercent val="0"/>
          <c:showBubbleSize val="0"/>
        </c:dLbls>
        <c:marker val="1"/>
        <c:smooth val="0"/>
        <c:axId val="709482728"/>
        <c:axId val="709483120"/>
      </c:lineChart>
      <c:catAx>
        <c:axId val="709482728"/>
        <c:scaling>
          <c:orientation val="minMax"/>
        </c:scaling>
        <c:delete val="0"/>
        <c:axPos val="b"/>
        <c:numFmt formatCode="General" sourceLinked="1"/>
        <c:majorTickMark val="out"/>
        <c:minorTickMark val="none"/>
        <c:tickLblPos val="nextTo"/>
        <c:txPr>
          <a:bodyPr rot="0"/>
          <a:lstStyle/>
          <a:p>
            <a:pPr>
              <a:defRPr sz="1300" b="1"/>
            </a:pPr>
            <a:endParaRPr lang="en-US"/>
          </a:p>
        </c:txPr>
        <c:crossAx val="709483120"/>
        <c:crosses val="autoZero"/>
        <c:auto val="1"/>
        <c:lblAlgn val="ctr"/>
        <c:lblOffset val="100"/>
        <c:noMultiLvlLbl val="0"/>
      </c:catAx>
      <c:valAx>
        <c:axId val="709483120"/>
        <c:scaling>
          <c:orientation val="minMax"/>
          <c:max val="5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 of Deaths</a:t>
                </a:r>
                <a:endParaRPr lang="en-US" sz="1700" b="1" i="0" baseline="0" dirty="0">
                  <a:solidFill>
                    <a:schemeClr val="tx1"/>
                  </a:solidFill>
                </a:endParaRPr>
              </a:p>
            </c:rich>
          </c:tx>
          <c:layout>
            <c:manualLayout>
              <c:xMode val="edge"/>
              <c:yMode val="edge"/>
              <c:x val="1.5476854110050425E-2"/>
              <c:y val="0.32582317331303057"/>
            </c:manualLayout>
          </c:layout>
          <c:overlay val="0"/>
        </c:title>
        <c:numFmt formatCode="General" sourceLinked="1"/>
        <c:majorTickMark val="out"/>
        <c:minorTickMark val="none"/>
        <c:tickLblPos val="nextTo"/>
        <c:txPr>
          <a:bodyPr/>
          <a:lstStyle/>
          <a:p>
            <a:pPr>
              <a:defRPr sz="1500" b="1"/>
            </a:pPr>
            <a:endParaRPr lang="en-US"/>
          </a:p>
        </c:txPr>
        <c:crossAx val="709482728"/>
        <c:crosses val="autoZero"/>
        <c:crossBetween val="between"/>
        <c:majorUnit val="10"/>
      </c:valAx>
      <c:spPr>
        <a:solidFill>
          <a:schemeClr val="bg2"/>
        </a:solidFill>
        <a:ln>
          <a:solidFill>
            <a:schemeClr val="tx1"/>
          </a:solidFill>
        </a:ln>
      </c:spPr>
    </c:plotArea>
    <c:legend>
      <c:legendPos val="r"/>
      <c:layout>
        <c:manualLayout>
          <c:xMode val="edge"/>
          <c:yMode val="edge"/>
          <c:x val="0.12782051282051285"/>
          <c:y val="3.1763176492143406E-2"/>
          <c:w val="0.82020537496915435"/>
          <c:h val="0.16118667678732937"/>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9.5870135798244244E-2"/>
          <c:y val="4.6022612558045933E-2"/>
          <c:w val="0.87655779984021409"/>
          <c:h val="0.77017282455078506"/>
        </c:manualLayout>
      </c:layout>
      <c:areaChart>
        <c:grouping val="stacked"/>
        <c:varyColors val="0"/>
        <c:ser>
          <c:idx val="0"/>
          <c:order val="0"/>
          <c:tx>
            <c:strRef>
              <c:f>Sheet1!$B$1</c:f>
              <c:strCache>
                <c:ptCount val="1"/>
                <c:pt idx="0">
                  <c:v>COPD</c:v>
                </c:pt>
              </c:strCache>
            </c:strRef>
          </c:tx>
          <c:spPr>
            <a:gradFill>
              <a:gsLst>
                <a:gs pos="50000">
                  <a:srgbClr val="66FF33"/>
                </a:gs>
                <a:gs pos="0">
                  <a:srgbClr val="00B050"/>
                </a:gs>
                <a:gs pos="100000">
                  <a:srgbClr val="00B050"/>
                </a:gs>
              </a:gsLst>
              <a:lin ang="10800000" scaled="0"/>
            </a:gradFill>
            <a:ln>
              <a:solidFill>
                <a:schemeClr val="bg2"/>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Sheet1!$B$2:$B$27</c:f>
              <c:numCache>
                <c:formatCode>General</c:formatCode>
                <c:ptCount val="26"/>
                <c:pt idx="0">
                  <c:v>20.114899999999999</c:v>
                </c:pt>
                <c:pt idx="1">
                  <c:v>24.794699999999999</c:v>
                </c:pt>
                <c:pt idx="2">
                  <c:v>30.412400000000002</c:v>
                </c:pt>
                <c:pt idx="3">
                  <c:v>36.868699999999997</c:v>
                </c:pt>
                <c:pt idx="4">
                  <c:v>37.1404</c:v>
                </c:pt>
                <c:pt idx="5">
                  <c:v>35.3371</c:v>
                </c:pt>
                <c:pt idx="6">
                  <c:v>35.553800000000003</c:v>
                </c:pt>
                <c:pt idx="7">
                  <c:v>35.838200000000001</c:v>
                </c:pt>
                <c:pt idx="8">
                  <c:v>37.385199999999998</c:v>
                </c:pt>
                <c:pt idx="9">
                  <c:v>39.796599999999998</c:v>
                </c:pt>
                <c:pt idx="10">
                  <c:v>40.037199999999999</c:v>
                </c:pt>
                <c:pt idx="11">
                  <c:v>40</c:v>
                </c:pt>
                <c:pt idx="12">
                  <c:v>37.873899999999999</c:v>
                </c:pt>
                <c:pt idx="13">
                  <c:v>37.178800000000003</c:v>
                </c:pt>
                <c:pt idx="14">
                  <c:v>34.687100000000001</c:v>
                </c:pt>
                <c:pt idx="15">
                  <c:v>31.760400000000001</c:v>
                </c:pt>
                <c:pt idx="16">
                  <c:v>32.276299999999999</c:v>
                </c:pt>
                <c:pt idx="17">
                  <c:v>30.725100000000001</c:v>
                </c:pt>
                <c:pt idx="18">
                  <c:v>30.5245</c:v>
                </c:pt>
                <c:pt idx="19">
                  <c:v>29.357500000000002</c:v>
                </c:pt>
                <c:pt idx="20">
                  <c:v>28.3504</c:v>
                </c:pt>
                <c:pt idx="21">
                  <c:v>28.972999999999999</c:v>
                </c:pt>
                <c:pt idx="22">
                  <c:v>27.955500000000001</c:v>
                </c:pt>
                <c:pt idx="23">
                  <c:v>26.548500000000001</c:v>
                </c:pt>
                <c:pt idx="24">
                  <c:v>25.392800000000001</c:v>
                </c:pt>
                <c:pt idx="25">
                  <c:v>26.074100000000001</c:v>
                </c:pt>
              </c:numCache>
            </c:numRef>
          </c:val>
        </c:ser>
        <c:ser>
          <c:idx val="1"/>
          <c:order val="1"/>
          <c:tx>
            <c:strRef>
              <c:f>Sheet1!$C$1</c:f>
              <c:strCache>
                <c:ptCount val="1"/>
                <c:pt idx="0">
                  <c:v>A1ATD</c:v>
                </c:pt>
              </c:strCache>
            </c:strRef>
          </c:tx>
          <c:spPr>
            <a:solidFill>
              <a:srgbClr val="FF0000"/>
            </a:solidFill>
            <a:ln>
              <a:solidFill>
                <a:schemeClr val="bg2"/>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Sheet1!$C$2:$C$27</c:f>
              <c:numCache>
                <c:formatCode>General</c:formatCode>
                <c:ptCount val="26"/>
                <c:pt idx="0">
                  <c:v>16.954000000000001</c:v>
                </c:pt>
                <c:pt idx="1">
                  <c:v>15.763500000000001</c:v>
                </c:pt>
                <c:pt idx="2">
                  <c:v>17.5258</c:v>
                </c:pt>
                <c:pt idx="3">
                  <c:v>12.424200000000001</c:v>
                </c:pt>
                <c:pt idx="4">
                  <c:v>10.8108</c:v>
                </c:pt>
                <c:pt idx="5">
                  <c:v>10.8855</c:v>
                </c:pt>
                <c:pt idx="6">
                  <c:v>9.1493000000000002</c:v>
                </c:pt>
                <c:pt idx="7">
                  <c:v>10.115600000000001</c:v>
                </c:pt>
                <c:pt idx="8">
                  <c:v>10.035299999999999</c:v>
                </c:pt>
                <c:pt idx="9">
                  <c:v>8</c:v>
                </c:pt>
                <c:pt idx="10">
                  <c:v>8.6903000000000006</c:v>
                </c:pt>
                <c:pt idx="11">
                  <c:v>8.4524000000000008</c:v>
                </c:pt>
                <c:pt idx="12">
                  <c:v>8.4402000000000008</c:v>
                </c:pt>
                <c:pt idx="13">
                  <c:v>7.0266999999999999</c:v>
                </c:pt>
                <c:pt idx="14">
                  <c:v>6.4977999999999998</c:v>
                </c:pt>
                <c:pt idx="15">
                  <c:v>4.9650999999999996</c:v>
                </c:pt>
                <c:pt idx="16">
                  <c:v>4.4168000000000003</c:v>
                </c:pt>
                <c:pt idx="17">
                  <c:v>4.0918999999999999</c:v>
                </c:pt>
                <c:pt idx="18">
                  <c:v>3.4615</c:v>
                </c:pt>
                <c:pt idx="19">
                  <c:v>3.4668999999999999</c:v>
                </c:pt>
                <c:pt idx="20">
                  <c:v>3.5036</c:v>
                </c:pt>
                <c:pt idx="21">
                  <c:v>3.7296999999999998</c:v>
                </c:pt>
                <c:pt idx="22">
                  <c:v>3.1996000000000002</c:v>
                </c:pt>
                <c:pt idx="23">
                  <c:v>3.1718000000000002</c:v>
                </c:pt>
                <c:pt idx="24">
                  <c:v>2.3567999999999998</c:v>
                </c:pt>
                <c:pt idx="25">
                  <c:v>3.6295999999999999</c:v>
                </c:pt>
              </c:numCache>
            </c:numRef>
          </c:val>
        </c:ser>
        <c:ser>
          <c:idx val="2"/>
          <c:order val="2"/>
          <c:tx>
            <c:strRef>
              <c:f>Sheet1!$D$1</c:f>
              <c:strCache>
                <c:ptCount val="1"/>
                <c:pt idx="0">
                  <c:v>CF</c:v>
                </c:pt>
              </c:strCache>
            </c:strRef>
          </c:tx>
          <c:spPr>
            <a:gradFill flip="none" rotWithShape="1">
              <a:gsLst>
                <a:gs pos="50000">
                  <a:srgbClr val="CC99FF"/>
                </a:gs>
                <a:gs pos="0">
                  <a:srgbClr val="9933FF"/>
                </a:gs>
                <a:gs pos="100000">
                  <a:srgbClr val="9933FF"/>
                </a:gs>
              </a:gsLst>
              <a:lin ang="10800000" scaled="0"/>
              <a:tileRect/>
            </a:gradFill>
            <a:ln>
              <a:solidFill>
                <a:srgbClr val="000000"/>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Sheet1!$D$2:$D$27</c:f>
              <c:numCache>
                <c:formatCode>General</c:formatCode>
                <c:ptCount val="26"/>
                <c:pt idx="0">
                  <c:v>14.367800000000001</c:v>
                </c:pt>
                <c:pt idx="1">
                  <c:v>12.643700000000001</c:v>
                </c:pt>
                <c:pt idx="2">
                  <c:v>14.5619</c:v>
                </c:pt>
                <c:pt idx="3">
                  <c:v>14.6465</c:v>
                </c:pt>
                <c:pt idx="4">
                  <c:v>14.4725</c:v>
                </c:pt>
                <c:pt idx="5">
                  <c:v>16.4907</c:v>
                </c:pt>
                <c:pt idx="6">
                  <c:v>16.372399999999999</c:v>
                </c:pt>
                <c:pt idx="7">
                  <c:v>17.4133</c:v>
                </c:pt>
                <c:pt idx="8">
                  <c:v>17.597200000000001</c:v>
                </c:pt>
                <c:pt idx="9">
                  <c:v>16.1356</c:v>
                </c:pt>
                <c:pt idx="10">
                  <c:v>16.138999999999999</c:v>
                </c:pt>
                <c:pt idx="11">
                  <c:v>16.1905</c:v>
                </c:pt>
                <c:pt idx="12">
                  <c:v>16.720099999999999</c:v>
                </c:pt>
                <c:pt idx="13">
                  <c:v>17.462</c:v>
                </c:pt>
                <c:pt idx="14">
                  <c:v>17.916899999999998</c:v>
                </c:pt>
                <c:pt idx="15">
                  <c:v>16.167400000000001</c:v>
                </c:pt>
                <c:pt idx="16">
                  <c:v>17.176300000000001</c:v>
                </c:pt>
                <c:pt idx="17">
                  <c:v>15.757400000000001</c:v>
                </c:pt>
                <c:pt idx="18">
                  <c:v>15.104900000000001</c:v>
                </c:pt>
                <c:pt idx="19">
                  <c:v>15.744300000000001</c:v>
                </c:pt>
                <c:pt idx="20">
                  <c:v>15.5328</c:v>
                </c:pt>
                <c:pt idx="21">
                  <c:v>15.8378</c:v>
                </c:pt>
                <c:pt idx="22">
                  <c:v>14.696300000000001</c:v>
                </c:pt>
                <c:pt idx="23">
                  <c:v>15.2597</c:v>
                </c:pt>
                <c:pt idx="24">
                  <c:v>14.394299999999999</c:v>
                </c:pt>
                <c:pt idx="25">
                  <c:v>12.913600000000001</c:v>
                </c:pt>
              </c:numCache>
            </c:numRef>
          </c:val>
        </c:ser>
        <c:ser>
          <c:idx val="3"/>
          <c:order val="3"/>
          <c:tx>
            <c:strRef>
              <c:f>Sheet1!$E$1</c:f>
              <c:strCache>
                <c:ptCount val="1"/>
                <c:pt idx="0">
                  <c:v>IIP</c:v>
                </c:pt>
              </c:strCache>
            </c:strRef>
          </c:tx>
          <c:spPr>
            <a:solidFill>
              <a:schemeClr val="bg1">
                <a:lumMod val="50000"/>
                <a:lumOff val="50000"/>
              </a:schemeClr>
            </a:solidFill>
            <a:ln>
              <a:solidFill>
                <a:srgbClr val="000000"/>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Sheet1!$E$2:$E$27</c:f>
              <c:numCache>
                <c:formatCode>General</c:formatCode>
                <c:ptCount val="26"/>
                <c:pt idx="0">
                  <c:v>19.2529</c:v>
                </c:pt>
                <c:pt idx="1">
                  <c:v>17.569800000000001</c:v>
                </c:pt>
                <c:pt idx="2">
                  <c:v>13.7887</c:v>
                </c:pt>
                <c:pt idx="3">
                  <c:v>12.9293</c:v>
                </c:pt>
                <c:pt idx="4">
                  <c:v>13.252000000000001</c:v>
                </c:pt>
                <c:pt idx="5">
                  <c:v>14.3786</c:v>
                </c:pt>
                <c:pt idx="6">
                  <c:v>17.897300000000001</c:v>
                </c:pt>
                <c:pt idx="7">
                  <c:v>13.439299999999999</c:v>
                </c:pt>
                <c:pt idx="8">
                  <c:v>15.1943</c:v>
                </c:pt>
                <c:pt idx="9">
                  <c:v>15.321999999999999</c:v>
                </c:pt>
                <c:pt idx="10">
                  <c:v>13.7803</c:v>
                </c:pt>
                <c:pt idx="11">
                  <c:v>14.702400000000001</c:v>
                </c:pt>
                <c:pt idx="12">
                  <c:v>16.3996</c:v>
                </c:pt>
                <c:pt idx="13">
                  <c:v>17.8291</c:v>
                </c:pt>
                <c:pt idx="14">
                  <c:v>20.974699999999999</c:v>
                </c:pt>
                <c:pt idx="15">
                  <c:v>23.0611</c:v>
                </c:pt>
                <c:pt idx="16">
                  <c:v>24.046800000000001</c:v>
                </c:pt>
                <c:pt idx="17">
                  <c:v>26.7408</c:v>
                </c:pt>
                <c:pt idx="18">
                  <c:v>27.097899999999999</c:v>
                </c:pt>
                <c:pt idx="19">
                  <c:v>27.512699999999999</c:v>
                </c:pt>
                <c:pt idx="20">
                  <c:v>26.948899999999998</c:v>
                </c:pt>
                <c:pt idx="21">
                  <c:v>27.675699999999999</c:v>
                </c:pt>
                <c:pt idx="22">
                  <c:v>28.226700000000001</c:v>
                </c:pt>
                <c:pt idx="23">
                  <c:v>29.595400000000001</c:v>
                </c:pt>
                <c:pt idx="24">
                  <c:v>31.9818</c:v>
                </c:pt>
                <c:pt idx="25">
                  <c:v>30.3704</c:v>
                </c:pt>
              </c:numCache>
            </c:numRef>
          </c:val>
        </c:ser>
        <c:ser>
          <c:idx val="4"/>
          <c:order val="4"/>
          <c:tx>
            <c:strRef>
              <c:f>Sheet1!$F$1</c:f>
              <c:strCache>
                <c:ptCount val="1"/>
                <c:pt idx="0">
                  <c:v>ILD-not IIP</c:v>
                </c:pt>
              </c:strCache>
            </c:strRef>
          </c:tx>
          <c:spPr>
            <a:gradFill>
              <a:gsLst>
                <a:gs pos="50000">
                  <a:srgbClr val="FFFF00"/>
                </a:gs>
                <a:gs pos="0">
                  <a:schemeClr val="tx2">
                    <a:lumMod val="75000"/>
                  </a:schemeClr>
                </a:gs>
                <a:gs pos="100000">
                  <a:schemeClr val="tx2">
                    <a:lumMod val="75000"/>
                  </a:schemeClr>
                </a:gs>
              </a:gsLst>
              <a:lin ang="10800000" scaled="0"/>
            </a:gradFill>
            <a:ln>
              <a:solidFill>
                <a:srgbClr val="000000"/>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Sheet1!$F$2:$F$27</c:f>
              <c:numCache>
                <c:formatCode>General</c:formatCode>
                <c:ptCount val="26"/>
                <c:pt idx="0">
                  <c:v>2.2988499999999998</c:v>
                </c:pt>
                <c:pt idx="1">
                  <c:v>1.8062400000000001</c:v>
                </c:pt>
                <c:pt idx="2">
                  <c:v>1.5463899999999999</c:v>
                </c:pt>
                <c:pt idx="3">
                  <c:v>1.51515</c:v>
                </c:pt>
                <c:pt idx="4">
                  <c:v>1.8308599999999999</c:v>
                </c:pt>
                <c:pt idx="5">
                  <c:v>3.24939</c:v>
                </c:pt>
                <c:pt idx="6">
                  <c:v>2.0866799999999999</c:v>
                </c:pt>
                <c:pt idx="7">
                  <c:v>2.5289000000000001</c:v>
                </c:pt>
                <c:pt idx="8">
                  <c:v>2.2614800000000002</c:v>
                </c:pt>
                <c:pt idx="9">
                  <c:v>2.0339</c:v>
                </c:pt>
                <c:pt idx="10">
                  <c:v>3.16574</c:v>
                </c:pt>
                <c:pt idx="11">
                  <c:v>3.4523799999999998</c:v>
                </c:pt>
                <c:pt idx="12">
                  <c:v>3.15171</c:v>
                </c:pt>
                <c:pt idx="13">
                  <c:v>3.0938599999999998</c:v>
                </c:pt>
                <c:pt idx="14">
                  <c:v>3.2967</c:v>
                </c:pt>
                <c:pt idx="15">
                  <c:v>4.7189199999999998</c:v>
                </c:pt>
                <c:pt idx="16">
                  <c:v>4.1525100000000004</c:v>
                </c:pt>
                <c:pt idx="17">
                  <c:v>4.34314</c:v>
                </c:pt>
                <c:pt idx="18">
                  <c:v>5.38462</c:v>
                </c:pt>
                <c:pt idx="19">
                  <c:v>5.4071199999999999</c:v>
                </c:pt>
                <c:pt idx="20">
                  <c:v>6.5693400000000004</c:v>
                </c:pt>
                <c:pt idx="21">
                  <c:v>6.3513500000000001</c:v>
                </c:pt>
                <c:pt idx="22">
                  <c:v>7.4023899999999996</c:v>
                </c:pt>
                <c:pt idx="23">
                  <c:v>8.3666300000000007</c:v>
                </c:pt>
                <c:pt idx="24">
                  <c:v>8.2361900000000006</c:v>
                </c:pt>
                <c:pt idx="25">
                  <c:v>8.8642000000000003</c:v>
                </c:pt>
              </c:numCache>
            </c:numRef>
          </c:val>
        </c:ser>
        <c:ser>
          <c:idx val="5"/>
          <c:order val="5"/>
          <c:tx>
            <c:strRef>
              <c:f>Sheet1!$G$1</c:f>
              <c:strCache>
                <c:ptCount val="1"/>
                <c:pt idx="0">
                  <c:v>Retransplant</c:v>
                </c:pt>
              </c:strCache>
            </c:strRef>
          </c:tx>
          <c:spPr>
            <a:solidFill>
              <a:srgbClr val="FF00FF"/>
            </a:solidFill>
            <a:ln>
              <a:solidFill>
                <a:srgbClr val="000000"/>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Sheet1!$G$2:$G$27</c:f>
              <c:numCache>
                <c:formatCode>General</c:formatCode>
                <c:ptCount val="26"/>
                <c:pt idx="0">
                  <c:v>8.0459800000000001</c:v>
                </c:pt>
                <c:pt idx="1">
                  <c:v>5.7471300000000003</c:v>
                </c:pt>
                <c:pt idx="2">
                  <c:v>4.6391799999999996</c:v>
                </c:pt>
                <c:pt idx="3">
                  <c:v>3.7373699999999999</c:v>
                </c:pt>
                <c:pt idx="4">
                  <c:v>4.8822999999999999</c:v>
                </c:pt>
                <c:pt idx="5">
                  <c:v>3.4931000000000001</c:v>
                </c:pt>
                <c:pt idx="6">
                  <c:v>3.04976</c:v>
                </c:pt>
                <c:pt idx="7">
                  <c:v>3.46821</c:v>
                </c:pt>
                <c:pt idx="8">
                  <c:v>3.10954</c:v>
                </c:pt>
                <c:pt idx="9">
                  <c:v>3.3898299999999999</c:v>
                </c:pt>
                <c:pt idx="10">
                  <c:v>2.6070799999999998</c:v>
                </c:pt>
                <c:pt idx="11">
                  <c:v>3.4523799999999998</c:v>
                </c:pt>
                <c:pt idx="12">
                  <c:v>3.2585500000000001</c:v>
                </c:pt>
                <c:pt idx="13">
                  <c:v>3.30362</c:v>
                </c:pt>
                <c:pt idx="14">
                  <c:v>2.9144800000000002</c:v>
                </c:pt>
                <c:pt idx="15">
                  <c:v>4.67788</c:v>
                </c:pt>
                <c:pt idx="16">
                  <c:v>3.9260100000000002</c:v>
                </c:pt>
                <c:pt idx="17">
                  <c:v>5.7071100000000001</c:v>
                </c:pt>
                <c:pt idx="18">
                  <c:v>4.8951000000000002</c:v>
                </c:pt>
                <c:pt idx="19">
                  <c:v>4.8982200000000002</c:v>
                </c:pt>
                <c:pt idx="20">
                  <c:v>4.2627699999999997</c:v>
                </c:pt>
                <c:pt idx="21">
                  <c:v>3.72973</c:v>
                </c:pt>
                <c:pt idx="22">
                  <c:v>4.82646</c:v>
                </c:pt>
                <c:pt idx="23">
                  <c:v>4.1708299999999996</c:v>
                </c:pt>
                <c:pt idx="24">
                  <c:v>4.1307700000000001</c:v>
                </c:pt>
                <c:pt idx="25">
                  <c:v>3.8271600000000001</c:v>
                </c:pt>
              </c:numCache>
            </c:numRef>
          </c:val>
        </c:ser>
        <c:dLbls>
          <c:showLegendKey val="0"/>
          <c:showVal val="0"/>
          <c:showCatName val="0"/>
          <c:showSerName val="0"/>
          <c:showPercent val="0"/>
          <c:showBubbleSize val="0"/>
        </c:dLbls>
        <c:axId val="600523856"/>
        <c:axId val="600522288"/>
      </c:areaChart>
      <c:catAx>
        <c:axId val="600523856"/>
        <c:scaling>
          <c:orientation val="minMax"/>
        </c:scaling>
        <c:delete val="0"/>
        <c:axPos val="b"/>
        <c:title>
          <c:tx>
            <c:rich>
              <a:bodyPr/>
              <a:lstStyle/>
              <a:p>
                <a:pPr>
                  <a:defRPr sz="1700"/>
                </a:pPr>
                <a:r>
                  <a:rPr lang="en-US" sz="1700" dirty="0" smtClean="0"/>
                  <a:t>Transplant Year</a:t>
                </a:r>
                <a:endParaRPr lang="en-US" sz="1700" dirty="0"/>
              </a:p>
            </c:rich>
          </c:tx>
          <c:layout/>
          <c:overlay val="0"/>
        </c:title>
        <c:numFmt formatCode="0" sourceLinked="0"/>
        <c:majorTickMark val="out"/>
        <c:minorTickMark val="none"/>
        <c:tickLblPos val="nextTo"/>
        <c:txPr>
          <a:bodyPr rot="-2700000" vert="horz"/>
          <a:lstStyle/>
          <a:p>
            <a:pPr>
              <a:defRPr sz="1400" b="1"/>
            </a:pPr>
            <a:endParaRPr lang="en-US"/>
          </a:p>
        </c:txPr>
        <c:crossAx val="600522288"/>
        <c:crosses val="autoZero"/>
        <c:auto val="1"/>
        <c:lblAlgn val="ctr"/>
        <c:lblOffset val="100"/>
        <c:tickLblSkip val="1"/>
        <c:noMultiLvlLbl val="0"/>
      </c:catAx>
      <c:valAx>
        <c:axId val="600522288"/>
        <c:scaling>
          <c:orientation val="minMax"/>
          <c:max val="100"/>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manualLayout>
              <c:xMode val="edge"/>
              <c:yMode val="edge"/>
              <c:x val="9.7841803865425948E-3"/>
              <c:y val="0.2576608669884124"/>
            </c:manualLayout>
          </c:layout>
          <c:overlay val="0"/>
        </c:title>
        <c:numFmt formatCode="General" sourceLinked="1"/>
        <c:majorTickMark val="out"/>
        <c:minorTickMark val="none"/>
        <c:tickLblPos val="nextTo"/>
        <c:txPr>
          <a:bodyPr/>
          <a:lstStyle/>
          <a:p>
            <a:pPr>
              <a:defRPr sz="1500" b="1"/>
            </a:pPr>
            <a:endParaRPr lang="en-US"/>
          </a:p>
        </c:txPr>
        <c:crossAx val="600523856"/>
        <c:crosses val="autoZero"/>
        <c:crossBetween val="midCat"/>
        <c:majorUnit val="20"/>
      </c:valAx>
      <c:spPr>
        <a:solidFill>
          <a:srgbClr val="000000"/>
        </a:solidFill>
        <a:ln w="15875">
          <a:solidFill>
            <a:srgbClr val="FFFFFF"/>
          </a:solidFill>
        </a:ln>
      </c:spPr>
    </c:plotArea>
    <c:legend>
      <c:legendPos val="t"/>
      <c:layout>
        <c:manualLayout>
          <c:xMode val="edge"/>
          <c:yMode val="edge"/>
          <c:x val="0.13864247403857127"/>
          <c:y val="1.6873410054512521E-2"/>
          <c:w val="0.79517870592261175"/>
          <c:h val="8.3265899454879527E-2"/>
        </c:manualLayout>
      </c:layout>
      <c:overlay val="0"/>
      <c:spPr>
        <a:solidFill>
          <a:schemeClr val="bg2"/>
        </a:solidFill>
        <a:ln w="12700">
          <a:solidFill>
            <a:srgbClr val="FFFFFF"/>
          </a:solidFill>
        </a:ln>
      </c:spPr>
      <c:txPr>
        <a:bodyPr/>
        <a:lstStyle/>
        <a:p>
          <a:pPr>
            <a:defRPr sz="1400" b="1"/>
          </a:pPr>
          <a:endParaRPr lang="en-US"/>
        </a:p>
      </c:txPr>
    </c:legend>
    <c:plotVisOnly val="1"/>
    <c:dispBlanksAs val="zero"/>
    <c:showDLblsOverMax val="0"/>
  </c:chart>
  <c:txPr>
    <a:bodyPr/>
    <a:lstStyle/>
    <a:p>
      <a:pPr>
        <a:defRPr sz="1800"/>
      </a:pPr>
      <a:endParaRPr lang="en-US"/>
    </a:p>
  </c:txPr>
  <c:externalData r:id="rId1">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564885141569696"/>
          <c:y val="6.0064970001541367E-2"/>
          <c:w val="0.86853006759110862"/>
          <c:h val="0.74426810837639945"/>
        </c:manualLayout>
      </c:layout>
      <c:lineChart>
        <c:grouping val="standard"/>
        <c:varyColors val="0"/>
        <c:ser>
          <c:idx val="0"/>
          <c:order val="0"/>
          <c:tx>
            <c:strRef>
              <c:f>Sheet1!$A$2</c:f>
              <c:strCache>
                <c:ptCount val="1"/>
                <c:pt idx="0">
                  <c:v>OB/BOS</c:v>
                </c:pt>
              </c:strCache>
            </c:strRef>
          </c:tx>
          <c:spPr>
            <a:ln w="41275">
              <a:solidFill>
                <a:srgbClr val="FF0000"/>
              </a:solidFill>
            </a:ln>
          </c:spPr>
          <c:marker>
            <c:symbol val="diamond"/>
            <c:size val="9"/>
            <c:spPr>
              <a:solidFill>
                <a:srgbClr val="FF0000"/>
              </a:solidFill>
              <a:ln>
                <a:solidFill>
                  <a:srgbClr val="FF0000"/>
                </a:solidFill>
              </a:ln>
            </c:spPr>
          </c:marker>
          <c:cat>
            <c:strRef>
              <c:f>Sheet1!$B$1:$F$1</c:f>
              <c:strCache>
                <c:ptCount val="5"/>
                <c:pt idx="0">
                  <c:v>0-30 Days (N=281)</c:v>
                </c:pt>
                <c:pt idx="1">
                  <c:v>31 Days - 1 Year (N=385)</c:v>
                </c:pt>
                <c:pt idx="2">
                  <c:v>&gt;1 Year - 3 Years (N=296)</c:v>
                </c:pt>
                <c:pt idx="3">
                  <c:v>&gt;3 Years - 5 Years (N=122)</c:v>
                </c:pt>
                <c:pt idx="4">
                  <c:v>&gt;5 Years (N=181)</c:v>
                </c:pt>
              </c:strCache>
            </c:strRef>
          </c:cat>
          <c:val>
            <c:numRef>
              <c:f>Sheet1!$B$2:$F$2</c:f>
              <c:numCache>
                <c:formatCode>General</c:formatCode>
                <c:ptCount val="5"/>
                <c:pt idx="0">
                  <c:v>1.4</c:v>
                </c:pt>
                <c:pt idx="1">
                  <c:v>8.6</c:v>
                </c:pt>
                <c:pt idx="2">
                  <c:v>36.799999999999997</c:v>
                </c:pt>
                <c:pt idx="3">
                  <c:v>37.700000000000003</c:v>
                </c:pt>
                <c:pt idx="4">
                  <c:v>31.5</c:v>
                </c:pt>
              </c:numCache>
            </c:numRef>
          </c:val>
          <c:smooth val="0"/>
        </c:ser>
        <c:ser>
          <c:idx val="1"/>
          <c:order val="1"/>
          <c:tx>
            <c:strRef>
              <c:f>Sheet1!$A$3</c:f>
              <c:strCache>
                <c:ptCount val="1"/>
                <c:pt idx="0">
                  <c:v>Graft Failure</c:v>
                </c:pt>
              </c:strCache>
            </c:strRef>
          </c:tx>
          <c:spPr>
            <a:ln w="41275">
              <a:solidFill>
                <a:srgbClr val="FFFF00"/>
              </a:solidFill>
              <a:prstDash val="solid"/>
            </a:ln>
          </c:spPr>
          <c:marker>
            <c:symbol val="diamond"/>
            <c:size val="9"/>
            <c:spPr>
              <a:solidFill>
                <a:srgbClr val="FFFF00"/>
              </a:solidFill>
              <a:ln>
                <a:solidFill>
                  <a:srgbClr val="FFFF00"/>
                </a:solidFill>
              </a:ln>
            </c:spPr>
          </c:marker>
          <c:cat>
            <c:strRef>
              <c:f>Sheet1!$B$1:$F$1</c:f>
              <c:strCache>
                <c:ptCount val="5"/>
                <c:pt idx="0">
                  <c:v>0-30 Days (N=281)</c:v>
                </c:pt>
                <c:pt idx="1">
                  <c:v>31 Days - 1 Year (N=385)</c:v>
                </c:pt>
                <c:pt idx="2">
                  <c:v>&gt;1 Year - 3 Years (N=296)</c:v>
                </c:pt>
                <c:pt idx="3">
                  <c:v>&gt;3 Years - 5 Years (N=122)</c:v>
                </c:pt>
                <c:pt idx="4">
                  <c:v>&gt;5 Years (N=181)</c:v>
                </c:pt>
              </c:strCache>
            </c:strRef>
          </c:cat>
          <c:val>
            <c:numRef>
              <c:f>Sheet1!$B$3:$F$3</c:f>
              <c:numCache>
                <c:formatCode>General</c:formatCode>
                <c:ptCount val="5"/>
                <c:pt idx="0">
                  <c:v>24.2</c:v>
                </c:pt>
                <c:pt idx="1">
                  <c:v>18.7</c:v>
                </c:pt>
                <c:pt idx="2">
                  <c:v>21.6</c:v>
                </c:pt>
                <c:pt idx="3">
                  <c:v>18</c:v>
                </c:pt>
                <c:pt idx="4">
                  <c:v>15.5</c:v>
                </c:pt>
              </c:numCache>
            </c:numRef>
          </c:val>
          <c:smooth val="0"/>
        </c:ser>
        <c:ser>
          <c:idx val="2"/>
          <c:order val="2"/>
          <c:tx>
            <c:strRef>
              <c:f>Sheet1!$A$4</c:f>
              <c:strCache>
                <c:ptCount val="1"/>
                <c:pt idx="0">
                  <c:v>Malignancy (non-Lymphoma/PTLD)</c:v>
                </c:pt>
              </c:strCache>
            </c:strRef>
          </c:tx>
          <c:spPr>
            <a:ln w="41275">
              <a:solidFill>
                <a:srgbClr val="00FF00"/>
              </a:solidFill>
            </a:ln>
          </c:spPr>
          <c:marker>
            <c:symbol val="diamond"/>
            <c:size val="9"/>
            <c:spPr>
              <a:solidFill>
                <a:srgbClr val="00FF00"/>
              </a:solidFill>
              <a:ln>
                <a:solidFill>
                  <a:srgbClr val="00FF00"/>
                </a:solidFill>
              </a:ln>
            </c:spPr>
          </c:marker>
          <c:cat>
            <c:strRef>
              <c:f>Sheet1!$B$1:$F$1</c:f>
              <c:strCache>
                <c:ptCount val="5"/>
                <c:pt idx="0">
                  <c:v>0-30 Days (N=281)</c:v>
                </c:pt>
                <c:pt idx="1">
                  <c:v>31 Days - 1 Year (N=385)</c:v>
                </c:pt>
                <c:pt idx="2">
                  <c:v>&gt;1 Year - 3 Years (N=296)</c:v>
                </c:pt>
                <c:pt idx="3">
                  <c:v>&gt;3 Years - 5 Years (N=122)</c:v>
                </c:pt>
                <c:pt idx="4">
                  <c:v>&gt;5 Years (N=181)</c:v>
                </c:pt>
              </c:strCache>
            </c:strRef>
          </c:cat>
          <c:val>
            <c:numRef>
              <c:f>Sheet1!$B$4:$F$4</c:f>
              <c:numCache>
                <c:formatCode>General</c:formatCode>
                <c:ptCount val="5"/>
                <c:pt idx="0">
                  <c:v>0</c:v>
                </c:pt>
                <c:pt idx="1">
                  <c:v>1</c:v>
                </c:pt>
                <c:pt idx="2">
                  <c:v>4.7</c:v>
                </c:pt>
                <c:pt idx="3">
                  <c:v>8.1999999999999993</c:v>
                </c:pt>
                <c:pt idx="4">
                  <c:v>10.5</c:v>
                </c:pt>
              </c:numCache>
            </c:numRef>
          </c:val>
          <c:smooth val="0"/>
        </c:ser>
        <c:ser>
          <c:idx val="3"/>
          <c:order val="3"/>
          <c:tx>
            <c:strRef>
              <c:f>Sheet1!$A$5</c:f>
              <c:strCache>
                <c:ptCount val="1"/>
                <c:pt idx="0">
                  <c:v>Infection (non-CMV)</c:v>
                </c:pt>
              </c:strCache>
            </c:strRef>
          </c:tx>
          <c:spPr>
            <a:ln w="41275">
              <a:solidFill>
                <a:srgbClr val="00FFFF"/>
              </a:solidFill>
            </a:ln>
          </c:spPr>
          <c:marker>
            <c:symbol val="diamond"/>
            <c:size val="9"/>
            <c:spPr>
              <a:solidFill>
                <a:srgbClr val="00FFFF"/>
              </a:solidFill>
              <a:ln>
                <a:solidFill>
                  <a:srgbClr val="00FFFF"/>
                </a:solidFill>
              </a:ln>
            </c:spPr>
          </c:marker>
          <c:cat>
            <c:strRef>
              <c:f>Sheet1!$B$1:$F$1</c:f>
              <c:strCache>
                <c:ptCount val="5"/>
                <c:pt idx="0">
                  <c:v>0-30 Days (N=281)</c:v>
                </c:pt>
                <c:pt idx="1">
                  <c:v>31 Days - 1 Year (N=385)</c:v>
                </c:pt>
                <c:pt idx="2">
                  <c:v>&gt;1 Year - 3 Years (N=296)</c:v>
                </c:pt>
                <c:pt idx="3">
                  <c:v>&gt;3 Years - 5 Years (N=122)</c:v>
                </c:pt>
                <c:pt idx="4">
                  <c:v>&gt;5 Years (N=181)</c:v>
                </c:pt>
              </c:strCache>
            </c:strRef>
          </c:cat>
          <c:val>
            <c:numRef>
              <c:f>Sheet1!$B$5:$F$5</c:f>
              <c:numCache>
                <c:formatCode>General</c:formatCode>
                <c:ptCount val="5"/>
                <c:pt idx="0">
                  <c:v>19.899999999999999</c:v>
                </c:pt>
                <c:pt idx="1">
                  <c:v>30.4</c:v>
                </c:pt>
                <c:pt idx="2">
                  <c:v>16.600000000000001</c:v>
                </c:pt>
                <c:pt idx="3">
                  <c:v>20.5</c:v>
                </c:pt>
                <c:pt idx="4">
                  <c:v>14.4</c:v>
                </c:pt>
              </c:numCache>
            </c:numRef>
          </c:val>
          <c:smooth val="0"/>
        </c:ser>
        <c:ser>
          <c:idx val="4"/>
          <c:order val="4"/>
          <c:tx>
            <c:strRef>
              <c:f>Sheet1!$A$6</c:f>
              <c:strCache>
                <c:ptCount val="1"/>
                <c:pt idx="0">
                  <c:v>Cardiovascular</c:v>
                </c:pt>
              </c:strCache>
            </c:strRef>
          </c:tx>
          <c:spPr>
            <a:ln w="41275">
              <a:solidFill>
                <a:schemeClr val="bg1">
                  <a:lumMod val="50000"/>
                  <a:lumOff val="50000"/>
                </a:schemeClr>
              </a:solidFill>
            </a:ln>
          </c:spPr>
          <c:marker>
            <c:symbol val="diamond"/>
            <c:size val="9"/>
            <c:spPr>
              <a:solidFill>
                <a:schemeClr val="bg1">
                  <a:lumMod val="50000"/>
                  <a:lumOff val="50000"/>
                </a:schemeClr>
              </a:solidFill>
              <a:ln>
                <a:solidFill>
                  <a:srgbClr val="00004C">
                    <a:lumMod val="50000"/>
                    <a:lumOff val="50000"/>
                  </a:srgbClr>
                </a:solidFill>
              </a:ln>
            </c:spPr>
          </c:marker>
          <c:cat>
            <c:strRef>
              <c:f>Sheet1!$B$1:$F$1</c:f>
              <c:strCache>
                <c:ptCount val="5"/>
                <c:pt idx="0">
                  <c:v>0-30 Days (N=281)</c:v>
                </c:pt>
                <c:pt idx="1">
                  <c:v>31 Days - 1 Year (N=385)</c:v>
                </c:pt>
                <c:pt idx="2">
                  <c:v>&gt;1 Year - 3 Years (N=296)</c:v>
                </c:pt>
                <c:pt idx="3">
                  <c:v>&gt;3 Years - 5 Years (N=122)</c:v>
                </c:pt>
                <c:pt idx="4">
                  <c:v>&gt;5 Years (N=181)</c:v>
                </c:pt>
              </c:strCache>
            </c:strRef>
          </c:cat>
          <c:val>
            <c:numRef>
              <c:f>Sheet1!$B$6:$F$6</c:f>
              <c:numCache>
                <c:formatCode>General</c:formatCode>
                <c:ptCount val="5"/>
                <c:pt idx="0">
                  <c:v>9.3000000000000007</c:v>
                </c:pt>
                <c:pt idx="1">
                  <c:v>5.5</c:v>
                </c:pt>
                <c:pt idx="2">
                  <c:v>4.0999999999999996</c:v>
                </c:pt>
                <c:pt idx="3">
                  <c:v>3.3</c:v>
                </c:pt>
                <c:pt idx="4">
                  <c:v>2.2000000000000002</c:v>
                </c:pt>
              </c:numCache>
            </c:numRef>
          </c:val>
          <c:smooth val="0"/>
        </c:ser>
        <c:dLbls>
          <c:showLegendKey val="0"/>
          <c:showVal val="0"/>
          <c:showCatName val="0"/>
          <c:showSerName val="0"/>
          <c:showPercent val="0"/>
          <c:showBubbleSize val="0"/>
        </c:dLbls>
        <c:marker val="1"/>
        <c:smooth val="0"/>
        <c:axId val="526196184"/>
        <c:axId val="526212648"/>
      </c:lineChart>
      <c:catAx>
        <c:axId val="526196184"/>
        <c:scaling>
          <c:orientation val="minMax"/>
        </c:scaling>
        <c:delete val="0"/>
        <c:axPos val="b"/>
        <c:numFmt formatCode="General" sourceLinked="1"/>
        <c:majorTickMark val="out"/>
        <c:minorTickMark val="none"/>
        <c:tickLblPos val="nextTo"/>
        <c:txPr>
          <a:bodyPr rot="0"/>
          <a:lstStyle/>
          <a:p>
            <a:pPr>
              <a:defRPr sz="1300" b="1"/>
            </a:pPr>
            <a:endParaRPr lang="en-US"/>
          </a:p>
        </c:txPr>
        <c:crossAx val="526212648"/>
        <c:crosses val="autoZero"/>
        <c:auto val="1"/>
        <c:lblAlgn val="ctr"/>
        <c:lblOffset val="100"/>
        <c:noMultiLvlLbl val="0"/>
      </c:catAx>
      <c:valAx>
        <c:axId val="526212648"/>
        <c:scaling>
          <c:orientation val="minMax"/>
          <c:max val="50"/>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 of Deaths</a:t>
                </a:r>
                <a:endParaRPr lang="en-US" sz="1700" b="1" i="0" baseline="0" dirty="0">
                  <a:solidFill>
                    <a:schemeClr val="tx1"/>
                  </a:solidFill>
                </a:endParaRPr>
              </a:p>
            </c:rich>
          </c:tx>
          <c:layout>
            <c:manualLayout>
              <c:xMode val="edge"/>
              <c:yMode val="edge"/>
              <c:x val="1.5476854110050425E-2"/>
              <c:y val="0.32582317331303057"/>
            </c:manualLayout>
          </c:layout>
          <c:overlay val="0"/>
        </c:title>
        <c:numFmt formatCode="General" sourceLinked="1"/>
        <c:majorTickMark val="out"/>
        <c:minorTickMark val="none"/>
        <c:tickLblPos val="nextTo"/>
        <c:txPr>
          <a:bodyPr/>
          <a:lstStyle/>
          <a:p>
            <a:pPr>
              <a:defRPr sz="1500" b="1"/>
            </a:pPr>
            <a:endParaRPr lang="en-US"/>
          </a:p>
        </c:txPr>
        <c:crossAx val="526196184"/>
        <c:crosses val="autoZero"/>
        <c:crossBetween val="between"/>
        <c:majorUnit val="10"/>
      </c:valAx>
      <c:spPr>
        <a:solidFill>
          <a:schemeClr val="bg2"/>
        </a:solidFill>
        <a:ln>
          <a:solidFill>
            <a:schemeClr val="tx1"/>
          </a:solidFill>
        </a:ln>
      </c:spPr>
    </c:plotArea>
    <c:legend>
      <c:legendPos val="r"/>
      <c:layout>
        <c:manualLayout>
          <c:xMode val="edge"/>
          <c:yMode val="edge"/>
          <c:x val="0.12782051282051282"/>
          <c:y val="2.9300869659629709E-2"/>
          <c:w val="0.82020537496915447"/>
          <c:h val="0.16364898361984306"/>
        </c:manualLayout>
      </c:layout>
      <c:overlay val="1"/>
      <c:spPr>
        <a:solidFill>
          <a:schemeClr val="bg2"/>
        </a:solidFill>
        <a:ln>
          <a:solidFill>
            <a:schemeClr val="tx1"/>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Microsoft_Excel_Worksheet1!$B$1</c:f>
              <c:strCache>
                <c:ptCount val="1"/>
                <c:pt idx="0">
                  <c:v>yhat</c:v>
                </c:pt>
              </c:strCache>
            </c:strRef>
          </c:tx>
          <c:spPr>
            <a:ln w="38100">
              <a:solidFill>
                <a:srgbClr val="00FF00"/>
              </a:solidFill>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Microsoft_Excel_Worksheet1!$B$2:$B$10002</c:f>
              <c:numCache>
                <c:formatCode>General</c:formatCode>
                <c:ptCount val="10001"/>
                <c:pt idx="0">
                  <c:v>0.95683986701790003</c:v>
                </c:pt>
                <c:pt idx="1">
                  <c:v>0.95660492847797196</c:v>
                </c:pt>
                <c:pt idx="2">
                  <c:v>0.956370047623891</c:v>
                </c:pt>
                <c:pt idx="3">
                  <c:v>0.95613522444149202</c:v>
                </c:pt>
                <c:pt idx="4">
                  <c:v>0.95590045891661601</c:v>
                </c:pt>
                <c:pt idx="5">
                  <c:v>0.95566575103510398</c:v>
                </c:pt>
                <c:pt idx="6">
                  <c:v>0.95543110078280302</c:v>
                </c:pt>
                <c:pt idx="7">
                  <c:v>0.955196508145564</c:v>
                </c:pt>
                <c:pt idx="8">
                  <c:v>0.95496197310924003</c:v>
                </c:pt>
                <c:pt idx="9">
                  <c:v>0.95472749565968695</c:v>
                </c:pt>
                <c:pt idx="10">
                  <c:v>0.95449307578276699</c:v>
                </c:pt>
                <c:pt idx="11">
                  <c:v>0.95425871346434199</c:v>
                </c:pt>
                <c:pt idx="12">
                  <c:v>0.95402440869028104</c:v>
                </c:pt>
                <c:pt idx="13">
                  <c:v>0.95379016144645301</c:v>
                </c:pt>
                <c:pt idx="14">
                  <c:v>0.95355597171873496</c:v>
                </c:pt>
                <c:pt idx="15">
                  <c:v>0.95332183949300198</c:v>
                </c:pt>
                <c:pt idx="16">
                  <c:v>0.95308776475513601</c:v>
                </c:pt>
                <c:pt idx="17">
                  <c:v>0.95285374749102303</c:v>
                </c:pt>
                <c:pt idx="18">
                  <c:v>0.95261978768654898</c:v>
                </c:pt>
                <c:pt idx="19">
                  <c:v>0.95238588532760704</c:v>
                </c:pt>
                <c:pt idx="20">
                  <c:v>0.95215204040009205</c:v>
                </c:pt>
                <c:pt idx="21">
                  <c:v>0.95191825288990195</c:v>
                </c:pt>
                <c:pt idx="22">
                  <c:v>0.95168452278293902</c:v>
                </c:pt>
                <c:pt idx="23">
                  <c:v>0.95145085006510899</c:v>
                </c:pt>
                <c:pt idx="24">
                  <c:v>0.951217234722321</c:v>
                </c:pt>
                <c:pt idx="25">
                  <c:v>0.95098367674048601</c:v>
                </c:pt>
                <c:pt idx="26">
                  <c:v>0.95075017610552104</c:v>
                </c:pt>
                <c:pt idx="27">
                  <c:v>0.95051673280334503</c:v>
                </c:pt>
                <c:pt idx="28">
                  <c:v>0.95028334681988103</c:v>
                </c:pt>
                <c:pt idx="29">
                  <c:v>0.95005001814105505</c:v>
                </c:pt>
                <c:pt idx="30">
                  <c:v>0.94981674675279704</c:v>
                </c:pt>
                <c:pt idx="31">
                  <c:v>0.94958353264104001</c:v>
                </c:pt>
                <c:pt idx="32">
                  <c:v>0.94935037579171899</c:v>
                </c:pt>
                <c:pt idx="33">
                  <c:v>0.94911727619077602</c:v>
                </c:pt>
                <c:pt idx="34">
                  <c:v>0.94888423382415399</c:v>
                </c:pt>
                <c:pt idx="35">
                  <c:v>0.94865124867780004</c:v>
                </c:pt>
                <c:pt idx="36">
                  <c:v>0.94841832073766297</c:v>
                </c:pt>
                <c:pt idx="37">
                  <c:v>0.948185449989699</c:v>
                </c:pt>
                <c:pt idx="38">
                  <c:v>0.94795263641986405</c:v>
                </c:pt>
                <c:pt idx="39">
                  <c:v>0.947719880014118</c:v>
                </c:pt>
                <c:pt idx="40">
                  <c:v>0.94748718075842697</c:v>
                </c:pt>
                <c:pt idx="41">
                  <c:v>0.94725453863875797</c:v>
                </c:pt>
                <c:pt idx="42">
                  <c:v>0.94702195364108099</c:v>
                </c:pt>
                <c:pt idx="43">
                  <c:v>0.94678942575137104</c:v>
                </c:pt>
                <c:pt idx="44">
                  <c:v>0.94655695495560699</c:v>
                </c:pt>
                <c:pt idx="45">
                  <c:v>0.94632454123976895</c:v>
                </c:pt>
                <c:pt idx="46">
                  <c:v>0.94609218458984201</c:v>
                </c:pt>
                <c:pt idx="47">
                  <c:v>0.94585988499181495</c:v>
                </c:pt>
                <c:pt idx="48">
                  <c:v>0.94562764243167996</c:v>
                </c:pt>
                <c:pt idx="49">
                  <c:v>0.94539545689543003</c:v>
                </c:pt>
                <c:pt idx="50">
                  <c:v>0.94516332836906602</c:v>
                </c:pt>
                <c:pt idx="51">
                  <c:v>0.94493125683859003</c:v>
                </c:pt>
                <c:pt idx="52">
                  <c:v>0.94469924229000501</c:v>
                </c:pt>
                <c:pt idx="53">
                  <c:v>0.94446728470932295</c:v>
                </c:pt>
                <c:pt idx="54">
                  <c:v>0.94423538408255403</c:v>
                </c:pt>
                <c:pt idx="55">
                  <c:v>0.94400354039571399</c:v>
                </c:pt>
                <c:pt idx="56">
                  <c:v>0.94377175363482402</c:v>
                </c:pt>
                <c:pt idx="57">
                  <c:v>0.94354002378590496</c:v>
                </c:pt>
                <c:pt idx="58">
                  <c:v>0.94330835083498299</c:v>
                </c:pt>
                <c:pt idx="59">
                  <c:v>0.94307673476808895</c:v>
                </c:pt>
                <c:pt idx="60">
                  <c:v>0.94284517557125402</c:v>
                </c:pt>
                <c:pt idx="61">
                  <c:v>0.94261367323051604</c:v>
                </c:pt>
                <c:pt idx="62">
                  <c:v>0.94238222773191305</c:v>
                </c:pt>
                <c:pt idx="63">
                  <c:v>0.94215083906149</c:v>
                </c:pt>
                <c:pt idx="64">
                  <c:v>0.94191950720529305</c:v>
                </c:pt>
                <c:pt idx="65">
                  <c:v>0.94168823214937203</c:v>
                </c:pt>
                <c:pt idx="66">
                  <c:v>0.94145701387978098</c:v>
                </c:pt>
                <c:pt idx="67">
                  <c:v>0.94122585238257594</c:v>
                </c:pt>
                <c:pt idx="68">
                  <c:v>0.94099474764381696</c:v>
                </c:pt>
                <c:pt idx="69">
                  <c:v>0.94076369964956896</c:v>
                </c:pt>
                <c:pt idx="70">
                  <c:v>0.94053270838589897</c:v>
                </c:pt>
                <c:pt idx="71">
                  <c:v>0.94030177383887703</c:v>
                </c:pt>
                <c:pt idx="72">
                  <c:v>0.94007089599457705</c:v>
                </c:pt>
                <c:pt idx="73">
                  <c:v>0.93984007483907805</c:v>
                </c:pt>
                <c:pt idx="74">
                  <c:v>0.93960931035845896</c:v>
                </c:pt>
                <c:pt idx="75">
                  <c:v>0.93937860253880401</c:v>
                </c:pt>
                <c:pt idx="76">
                  <c:v>0.93914795136620299</c:v>
                </c:pt>
                <c:pt idx="77">
                  <c:v>0.93891735682674504</c:v>
                </c:pt>
                <c:pt idx="78">
                  <c:v>0.93868681890652494</c:v>
                </c:pt>
                <c:pt idx="79">
                  <c:v>0.93845633759164204</c:v>
                </c:pt>
                <c:pt idx="80">
                  <c:v>0.93822591286819601</c:v>
                </c:pt>
                <c:pt idx="81">
                  <c:v>0.93799554472229296</c:v>
                </c:pt>
                <c:pt idx="82">
                  <c:v>0.93776523314004001</c:v>
                </c:pt>
                <c:pt idx="83">
                  <c:v>0.93753497810754904</c:v>
                </c:pt>
                <c:pt idx="84">
                  <c:v>0.93730477961093495</c:v>
                </c:pt>
                <c:pt idx="85">
                  <c:v>0.93707463763631704</c:v>
                </c:pt>
                <c:pt idx="86">
                  <c:v>0.93684455216981599</c:v>
                </c:pt>
                <c:pt idx="87">
                  <c:v>0.936614523197558</c:v>
                </c:pt>
                <c:pt idx="88">
                  <c:v>0.93638455070567095</c:v>
                </c:pt>
                <c:pt idx="89">
                  <c:v>0.93615463468028703</c:v>
                </c:pt>
                <c:pt idx="90">
                  <c:v>0.93592477510754202</c:v>
                </c:pt>
                <c:pt idx="91">
                  <c:v>0.93569497197357498</c:v>
                </c:pt>
                <c:pt idx="92">
                  <c:v>0.93546522526452702</c:v>
                </c:pt>
                <c:pt idx="93">
                  <c:v>0.93523553496654499</c:v>
                </c:pt>
                <c:pt idx="94">
                  <c:v>0.93500590106577697</c:v>
                </c:pt>
                <c:pt idx="95">
                  <c:v>0.93477632354837603</c:v>
                </c:pt>
                <c:pt idx="96">
                  <c:v>0.93454680240049803</c:v>
                </c:pt>
                <c:pt idx="97">
                  <c:v>0.93431733760830205</c:v>
                </c:pt>
                <c:pt idx="98">
                  <c:v>0.93408792915795102</c:v>
                </c:pt>
                <c:pt idx="99">
                  <c:v>0.93385857703561104</c:v>
                </c:pt>
                <c:pt idx="100">
                  <c:v>0.93362928122745104</c:v>
                </c:pt>
                <c:pt idx="101">
                  <c:v>0.93340004171964397</c:v>
                </c:pt>
                <c:pt idx="102">
                  <c:v>0.93317085849836701</c:v>
                </c:pt>
                <c:pt idx="103">
                  <c:v>0.93294173154979798</c:v>
                </c:pt>
                <c:pt idx="104">
                  <c:v>0.93271266086012194</c:v>
                </c:pt>
                <c:pt idx="105">
                  <c:v>0.93248364641552395</c:v>
                </c:pt>
                <c:pt idx="106">
                  <c:v>0.93225468820219404</c:v>
                </c:pt>
                <c:pt idx="107">
                  <c:v>0.93202578620632504</c:v>
                </c:pt>
                <c:pt idx="108">
                  <c:v>0.93179694041411498</c:v>
                </c:pt>
                <c:pt idx="109">
                  <c:v>0.93156815081176303</c:v>
                </c:pt>
                <c:pt idx="110">
                  <c:v>0.93133941738547199</c:v>
                </c:pt>
                <c:pt idx="111">
                  <c:v>0.93111074012144901</c:v>
                </c:pt>
                <c:pt idx="112">
                  <c:v>0.93088211900590501</c:v>
                </c:pt>
                <c:pt idx="113">
                  <c:v>0.93065355402505201</c:v>
                </c:pt>
                <c:pt idx="114">
                  <c:v>0.93042504516510804</c:v>
                </c:pt>
                <c:pt idx="115">
                  <c:v>0.93019659241229402</c:v>
                </c:pt>
                <c:pt idx="116">
                  <c:v>0.92996819575283196</c:v>
                </c:pt>
                <c:pt idx="117">
                  <c:v>0.92973985517294999</c:v>
                </c:pt>
                <c:pt idx="118">
                  <c:v>0.92951157065887802</c:v>
                </c:pt>
                <c:pt idx="119">
                  <c:v>0.92928334219685005</c:v>
                </c:pt>
                <c:pt idx="120">
                  <c:v>0.92905516977310398</c:v>
                </c:pt>
                <c:pt idx="121">
                  <c:v>0.92882705337387905</c:v>
                </c:pt>
                <c:pt idx="122">
                  <c:v>0.92859899298542004</c:v>
                </c:pt>
                <c:pt idx="123">
                  <c:v>0.92837098859397504</c:v>
                </c:pt>
                <c:pt idx="124">
                  <c:v>0.92814304018579297</c:v>
                </c:pt>
                <c:pt idx="125">
                  <c:v>0.92791514774713002</c:v>
                </c:pt>
                <c:pt idx="126">
                  <c:v>0.92768731126424198</c:v>
                </c:pt>
                <c:pt idx="127">
                  <c:v>0.92745953072339005</c:v>
                </c:pt>
                <c:pt idx="128">
                  <c:v>0.927231806110839</c:v>
                </c:pt>
                <c:pt idx="129">
                  <c:v>0.92700413741285603</c:v>
                </c:pt>
                <c:pt idx="130">
                  <c:v>0.92677652461571303</c:v>
                </c:pt>
                <c:pt idx="131">
                  <c:v>0.92654896770568296</c:v>
                </c:pt>
                <c:pt idx="132">
                  <c:v>0.92632146666904303</c:v>
                </c:pt>
                <c:pt idx="133">
                  <c:v>0.92609402149207698</c:v>
                </c:pt>
                <c:pt idx="134">
                  <c:v>0.92586663216106702</c:v>
                </c:pt>
                <c:pt idx="135">
                  <c:v>0.92563929866230099</c:v>
                </c:pt>
                <c:pt idx="136">
                  <c:v>0.92541202098207098</c:v>
                </c:pt>
                <c:pt idx="137">
                  <c:v>0.92518479910667195</c:v>
                </c:pt>
                <c:pt idx="138">
                  <c:v>0.92495763302239997</c:v>
                </c:pt>
                <c:pt idx="139">
                  <c:v>0.924730522715558</c:v>
                </c:pt>
                <c:pt idx="140">
                  <c:v>0.92450346817244999</c:v>
                </c:pt>
                <c:pt idx="141">
                  <c:v>0.92427646937938401</c:v>
                </c:pt>
                <c:pt idx="142">
                  <c:v>0.92404952632267201</c:v>
                </c:pt>
                <c:pt idx="143">
                  <c:v>0.92382263898862704</c:v>
                </c:pt>
                <c:pt idx="144">
                  <c:v>0.92359580736356905</c:v>
                </c:pt>
                <c:pt idx="145">
                  <c:v>0.92336903143381899</c:v>
                </c:pt>
                <c:pt idx="146">
                  <c:v>0.923142311185701</c:v>
                </c:pt>
                <c:pt idx="147">
                  <c:v>0.92291564660554404</c:v>
                </c:pt>
                <c:pt idx="148">
                  <c:v>0.92268903767967902</c:v>
                </c:pt>
                <c:pt idx="149">
                  <c:v>0.92246248439444101</c:v>
                </c:pt>
                <c:pt idx="150">
                  <c:v>0.92223598673616802</c:v>
                </c:pt>
                <c:pt idx="151">
                  <c:v>0.922009544691202</c:v>
                </c:pt>
                <c:pt idx="152">
                  <c:v>0.92178315824588797</c:v>
                </c:pt>
                <c:pt idx="153">
                  <c:v>0.92155682738657396</c:v>
                </c:pt>
                <c:pt idx="154">
                  <c:v>0.92133055209961201</c:v>
                </c:pt>
                <c:pt idx="155">
                  <c:v>0.92110433237135603</c:v>
                </c:pt>
                <c:pt idx="156">
                  <c:v>0.92087816818816604</c:v>
                </c:pt>
                <c:pt idx="157">
                  <c:v>0.92065205953640195</c:v>
                </c:pt>
                <c:pt idx="158">
                  <c:v>0.92042600640243</c:v>
                </c:pt>
                <c:pt idx="159">
                  <c:v>0.92020000877261798</c:v>
                </c:pt>
                <c:pt idx="160">
                  <c:v>0.91997406663333803</c:v>
                </c:pt>
                <c:pt idx="161">
                  <c:v>0.91974817997096503</c:v>
                </c:pt>
                <c:pt idx="162">
                  <c:v>0.919522348771878</c:v>
                </c:pt>
                <c:pt idx="163">
                  <c:v>0.91929657302245704</c:v>
                </c:pt>
                <c:pt idx="164">
                  <c:v>0.91907085270908895</c:v>
                </c:pt>
                <c:pt idx="165">
                  <c:v>0.91884518781816205</c:v>
                </c:pt>
                <c:pt idx="166">
                  <c:v>0.918619578336067</c:v>
                </c:pt>
                <c:pt idx="167">
                  <c:v>0.91839402424920102</c:v>
                </c:pt>
                <c:pt idx="168">
                  <c:v>0.91816852554396</c:v>
                </c:pt>
                <c:pt idx="169">
                  <c:v>0.91794308220674703</c:v>
                </c:pt>
                <c:pt idx="170">
                  <c:v>0.91771769422396698</c:v>
                </c:pt>
                <c:pt idx="171">
                  <c:v>0.91749236158202996</c:v>
                </c:pt>
                <c:pt idx="172">
                  <c:v>0.91726708426734505</c:v>
                </c:pt>
                <c:pt idx="173">
                  <c:v>0.917041862266329</c:v>
                </c:pt>
                <c:pt idx="174">
                  <c:v>0.91681669556540102</c:v>
                </c:pt>
                <c:pt idx="175">
                  <c:v>0.91659158415098196</c:v>
                </c:pt>
                <c:pt idx="176">
                  <c:v>0.91636652800949603</c:v>
                </c:pt>
                <c:pt idx="177">
                  <c:v>0.91614152712737396</c:v>
                </c:pt>
                <c:pt idx="178">
                  <c:v>0.91591658149104604</c:v>
                </c:pt>
                <c:pt idx="179">
                  <c:v>0.91569169108694803</c:v>
                </c:pt>
                <c:pt idx="180">
                  <c:v>0.915466855901518</c:v>
                </c:pt>
                <c:pt idx="181">
                  <c:v>0.915242075921198</c:v>
                </c:pt>
                <c:pt idx="182">
                  <c:v>0.91501735113243299</c:v>
                </c:pt>
                <c:pt idx="183">
                  <c:v>0.91479268152167204</c:v>
                </c:pt>
                <c:pt idx="184">
                  <c:v>0.91456806707536697</c:v>
                </c:pt>
                <c:pt idx="185">
                  <c:v>0.91434350777997198</c:v>
                </c:pt>
                <c:pt idx="186">
                  <c:v>0.91411900362194698</c:v>
                </c:pt>
                <c:pt idx="187">
                  <c:v>0.91389455458775204</c:v>
                </c:pt>
                <c:pt idx="188">
                  <c:v>0.91367016066385398</c:v>
                </c:pt>
                <c:pt idx="189">
                  <c:v>0.91344582183671996</c:v>
                </c:pt>
                <c:pt idx="190">
                  <c:v>0.91322153809282203</c:v>
                </c:pt>
                <c:pt idx="191">
                  <c:v>0.91299730941863599</c:v>
                </c:pt>
                <c:pt idx="192">
                  <c:v>0.91277313580064001</c:v>
                </c:pt>
                <c:pt idx="193">
                  <c:v>0.91254901722531501</c:v>
                </c:pt>
                <c:pt idx="194">
                  <c:v>0.91232495367914701</c:v>
                </c:pt>
                <c:pt idx="195">
                  <c:v>0.91210094514862305</c:v>
                </c:pt>
                <c:pt idx="196">
                  <c:v>0.91187699162023705</c:v>
                </c:pt>
                <c:pt idx="197">
                  <c:v>0.91165309308048204</c:v>
                </c:pt>
                <c:pt idx="198">
                  <c:v>0.91142924951585602</c:v>
                </c:pt>
                <c:pt idx="199">
                  <c:v>0.91120546091286303</c:v>
                </c:pt>
                <c:pt idx="200">
                  <c:v>0.91098172725800597</c:v>
                </c:pt>
                <c:pt idx="201">
                  <c:v>0.91075804853779296</c:v>
                </c:pt>
                <c:pt idx="202">
                  <c:v>0.91053442473873702</c:v>
                </c:pt>
                <c:pt idx="203">
                  <c:v>0.91031085584735305</c:v>
                </c:pt>
                <c:pt idx="204">
                  <c:v>0.91008734185015805</c:v>
                </c:pt>
                <c:pt idx="205">
                  <c:v>0.90986388273367302</c:v>
                </c:pt>
                <c:pt idx="206">
                  <c:v>0.90964047848442497</c:v>
                </c:pt>
                <c:pt idx="207">
                  <c:v>0.90941712908894001</c:v>
                </c:pt>
                <c:pt idx="208">
                  <c:v>0.90919383453375102</c:v>
                </c:pt>
                <c:pt idx="209">
                  <c:v>0.908970594805391</c:v>
                </c:pt>
                <c:pt idx="210">
                  <c:v>0.90874740989040004</c:v>
                </c:pt>
                <c:pt idx="211">
                  <c:v>0.90852427977531802</c:v>
                </c:pt>
                <c:pt idx="212">
                  <c:v>0.90830120444669005</c:v>
                </c:pt>
                <c:pt idx="213">
                  <c:v>0.90807818389106498</c:v>
                </c:pt>
                <c:pt idx="214">
                  <c:v>0.90785521809499203</c:v>
                </c:pt>
                <c:pt idx="215">
                  <c:v>0.90763230704502795</c:v>
                </c:pt>
                <c:pt idx="216">
                  <c:v>0.90740945072772905</c:v>
                </c:pt>
                <c:pt idx="217">
                  <c:v>0.90718664912965696</c:v>
                </c:pt>
                <c:pt idx="218">
                  <c:v>0.906963902237377</c:v>
                </c:pt>
                <c:pt idx="219">
                  <c:v>0.906741210037456</c:v>
                </c:pt>
                <c:pt idx="220">
                  <c:v>0.90651857251646395</c:v>
                </c:pt>
                <c:pt idx="221">
                  <c:v>0.90629598966097802</c:v>
                </c:pt>
                <c:pt idx="222">
                  <c:v>0.90607346145757395</c:v>
                </c:pt>
                <c:pt idx="223">
                  <c:v>0.90585098789283203</c:v>
                </c:pt>
                <c:pt idx="224">
                  <c:v>0.90562856895333899</c:v>
                </c:pt>
                <c:pt idx="225">
                  <c:v>0.90540620462568</c:v>
                </c:pt>
                <c:pt idx="226">
                  <c:v>0.90518389489644702</c:v>
                </c:pt>
                <c:pt idx="227">
                  <c:v>0.90496163975223398</c:v>
                </c:pt>
                <c:pt idx="228">
                  <c:v>0.90473943917963795</c:v>
                </c:pt>
                <c:pt idx="229">
                  <c:v>0.90451729316525997</c:v>
                </c:pt>
                <c:pt idx="230">
                  <c:v>0.90429520169570499</c:v>
                </c:pt>
                <c:pt idx="231">
                  <c:v>0.90407316475757804</c:v>
                </c:pt>
                <c:pt idx="232">
                  <c:v>0.90385118233749195</c:v>
                </c:pt>
                <c:pt idx="233">
                  <c:v>0.90362925442205899</c:v>
                </c:pt>
                <c:pt idx="234">
                  <c:v>0.90340738099789797</c:v>
                </c:pt>
                <c:pt idx="235">
                  <c:v>0.90318556205162703</c:v>
                </c:pt>
                <c:pt idx="236">
                  <c:v>0.902963797569872</c:v>
                </c:pt>
                <c:pt idx="237">
                  <c:v>0.902742087539259</c:v>
                </c:pt>
                <c:pt idx="238">
                  <c:v>0.90252043194641796</c:v>
                </c:pt>
                <c:pt idx="239">
                  <c:v>0.90229883077798301</c:v>
                </c:pt>
                <c:pt idx="240">
                  <c:v>0.90207728402059095</c:v>
                </c:pt>
                <c:pt idx="241">
                  <c:v>0.90185579166088103</c:v>
                </c:pt>
                <c:pt idx="242">
                  <c:v>0.90163435368549905</c:v>
                </c:pt>
                <c:pt idx="243">
                  <c:v>0.901412970081089</c:v>
                </c:pt>
                <c:pt idx="244">
                  <c:v>0.90119164083430203</c:v>
                </c:pt>
                <c:pt idx="245">
                  <c:v>0.90097036593179203</c:v>
                </c:pt>
                <c:pt idx="246">
                  <c:v>0.900749145360214</c:v>
                </c:pt>
                <c:pt idx="247">
                  <c:v>0.90052797910622895</c:v>
                </c:pt>
                <c:pt idx="248">
                  <c:v>0.90030686715649999</c:v>
                </c:pt>
                <c:pt idx="249">
                  <c:v>0.90008580949769201</c:v>
                </c:pt>
                <c:pt idx="250">
                  <c:v>0.89986480611647701</c:v>
                </c:pt>
                <c:pt idx="251">
                  <c:v>0.89964385699952598</c:v>
                </c:pt>
                <c:pt idx="252">
                  <c:v>0.89942296213351502</c:v>
                </c:pt>
                <c:pt idx="253">
                  <c:v>0.89920212150512502</c:v>
                </c:pt>
                <c:pt idx="254">
                  <c:v>0.89898133510103795</c:v>
                </c:pt>
                <c:pt idx="255">
                  <c:v>0.89876060290794002</c:v>
                </c:pt>
                <c:pt idx="256">
                  <c:v>0.89853992491251999</c:v>
                </c:pt>
                <c:pt idx="257">
                  <c:v>0.89831930110146996</c:v>
                </c:pt>
                <c:pt idx="258">
                  <c:v>0.898098731461487</c:v>
                </c:pt>
                <c:pt idx="259">
                  <c:v>0.89787821597926998</c:v>
                </c:pt>
                <c:pt idx="260">
                  <c:v>0.89765775464151998</c:v>
                </c:pt>
                <c:pt idx="261">
                  <c:v>0.89743734743494397</c:v>
                </c:pt>
                <c:pt idx="262">
                  <c:v>0.89721699434625002</c:v>
                </c:pt>
                <c:pt idx="263">
                  <c:v>0.89699669536215099</c:v>
                </c:pt>
                <c:pt idx="264">
                  <c:v>0.89677645046936105</c:v>
                </c:pt>
                <c:pt idx="265">
                  <c:v>0.89655625965459995</c:v>
                </c:pt>
                <c:pt idx="266">
                  <c:v>0.89633612290458897</c:v>
                </c:pt>
                <c:pt idx="267">
                  <c:v>0.89611604020605395</c:v>
                </c:pt>
                <c:pt idx="268">
                  <c:v>0.89589601154572196</c:v>
                </c:pt>
                <c:pt idx="269">
                  <c:v>0.89567603691032605</c:v>
                </c:pt>
                <c:pt idx="270">
                  <c:v>0.89545611628660104</c:v>
                </c:pt>
                <c:pt idx="271">
                  <c:v>0.89523624966128501</c:v>
                </c:pt>
                <c:pt idx="272">
                  <c:v>0.89501643702111799</c:v>
                </c:pt>
                <c:pt idx="273">
                  <c:v>0.89479667835284704</c:v>
                </c:pt>
                <c:pt idx="274">
                  <c:v>0.89457697364321798</c:v>
                </c:pt>
                <c:pt idx="275">
                  <c:v>0.89435732287898395</c:v>
                </c:pt>
                <c:pt idx="276">
                  <c:v>0.89413772604689801</c:v>
                </c:pt>
                <c:pt idx="277">
                  <c:v>0.89391818313371796</c:v>
                </c:pt>
                <c:pt idx="278">
                  <c:v>0.89369869412620495</c:v>
                </c:pt>
                <c:pt idx="279">
                  <c:v>0.89347925901112402</c:v>
                </c:pt>
                <c:pt idx="280">
                  <c:v>0.89325987777524196</c:v>
                </c:pt>
                <c:pt idx="281">
                  <c:v>0.89304055853496001</c:v>
                </c:pt>
                <c:pt idx="282">
                  <c:v>0.89282134190923301</c:v>
                </c:pt>
                <c:pt idx="283">
                  <c:v>0.89260227660276903</c:v>
                </c:pt>
                <c:pt idx="284">
                  <c:v>0.89238341127246701</c:v>
                </c:pt>
                <c:pt idx="285">
                  <c:v>0.89216479452751996</c:v>
                </c:pt>
                <c:pt idx="286">
                  <c:v>0.89194647492953505</c:v>
                </c:pt>
                <c:pt idx="287">
                  <c:v>0.89172850099267897</c:v>
                </c:pt>
                <c:pt idx="288">
                  <c:v>0.891510921183858</c:v>
                </c:pt>
                <c:pt idx="289">
                  <c:v>0.89129378392291603</c:v>
                </c:pt>
                <c:pt idx="290">
                  <c:v>0.891077137582866</c:v>
                </c:pt>
                <c:pt idx="291">
                  <c:v>0.89086103049013998</c:v>
                </c:pt>
                <c:pt idx="292">
                  <c:v>0.89064551092487199</c:v>
                </c:pt>
                <c:pt idx="293">
                  <c:v>0.89043062712120502</c:v>
                </c:pt>
                <c:pt idx="294">
                  <c:v>0.89021642726762196</c:v>
                </c:pt>
                <c:pt idx="295">
                  <c:v>0.89000295950730701</c:v>
                </c:pt>
                <c:pt idx="296">
                  <c:v>0.889790271938526</c:v>
                </c:pt>
                <c:pt idx="297">
                  <c:v>0.889578412615042</c:v>
                </c:pt>
                <c:pt idx="298">
                  <c:v>0.88936742954655001</c:v>
                </c:pt>
                <c:pt idx="299">
                  <c:v>0.88915737069914202</c:v>
                </c:pt>
                <c:pt idx="300">
                  <c:v>0.88894828399579096</c:v>
                </c:pt>
                <c:pt idx="301">
                  <c:v>0.88874021731686803</c:v>
                </c:pt>
                <c:pt idx="302">
                  <c:v>0.88853321850068601</c:v>
                </c:pt>
                <c:pt idx="303">
                  <c:v>0.88832733534406005</c:v>
                </c:pt>
                <c:pt idx="304">
                  <c:v>0.88812261560290395</c:v>
                </c:pt>
                <c:pt idx="305">
                  <c:v>0.88791910699284404</c:v>
                </c:pt>
                <c:pt idx="306">
                  <c:v>0.88771685718986504</c:v>
                </c:pt>
                <c:pt idx="307">
                  <c:v>0.88751591383097905</c:v>
                </c:pt>
                <c:pt idx="308">
                  <c:v>0.88731632451491804</c:v>
                </c:pt>
                <c:pt idx="309">
                  <c:v>0.88711813680285601</c:v>
                </c:pt>
                <c:pt idx="310">
                  <c:v>0.88692139821915394</c:v>
                </c:pt>
                <c:pt idx="311">
                  <c:v>0.88672615625213103</c:v>
                </c:pt>
                <c:pt idx="312">
                  <c:v>0.88653245835486105</c:v>
                </c:pt>
                <c:pt idx="313">
                  <c:v>0.88634035194599303</c:v>
                </c:pt>
                <c:pt idx="314">
                  <c:v>0.88614988441060405</c:v>
                </c:pt>
                <c:pt idx="315">
                  <c:v>0.88596110310106402</c:v>
                </c:pt>
                <c:pt idx="316">
                  <c:v>0.88577405533794296</c:v>
                </c:pt>
                <c:pt idx="317">
                  <c:v>0.88558878841092703</c:v>
                </c:pt>
                <c:pt idx="318">
                  <c:v>0.88540534957977302</c:v>
                </c:pt>
                <c:pt idx="319">
                  <c:v>0.88522378607527996</c:v>
                </c:pt>
                <c:pt idx="320">
                  <c:v>0.88504414510028895</c:v>
                </c:pt>
                <c:pt idx="321">
                  <c:v>0.88486647383070904</c:v>
                </c:pt>
                <c:pt idx="322">
                  <c:v>0.88469081941656802</c:v>
                </c:pt>
                <c:pt idx="323">
                  <c:v>0.88451722898308605</c:v>
                </c:pt>
                <c:pt idx="324">
                  <c:v>0.88434574963177803</c:v>
                </c:pt>
                <c:pt idx="325">
                  <c:v>0.88417642844157895</c:v>
                </c:pt>
                <c:pt idx="326">
                  <c:v>0.88400931246999404</c:v>
                </c:pt>
                <c:pt idx="327">
                  <c:v>0.88384444875427803</c:v>
                </c:pt>
                <c:pt idx="328">
                  <c:v>0.88368188431263495</c:v>
                </c:pt>
                <c:pt idx="329">
                  <c:v>0.88352166614544603</c:v>
                </c:pt>
                <c:pt idx="330">
                  <c:v>0.88336384123651901</c:v>
                </c:pt>
                <c:pt idx="331">
                  <c:v>0.88320845655436997</c:v>
                </c:pt>
                <c:pt idx="332">
                  <c:v>0.88305555905352295</c:v>
                </c:pt>
                <c:pt idx="333">
                  <c:v>0.88290519567583803</c:v>
                </c:pt>
                <c:pt idx="334">
                  <c:v>0.88275741335186497</c:v>
                </c:pt>
                <c:pt idx="335">
                  <c:v>0.88261225900222096</c:v>
                </c:pt>
                <c:pt idx="336">
                  <c:v>0.88246977953899597</c:v>
                </c:pt>
                <c:pt idx="337">
                  <c:v>0.88233002186717902</c:v>
                </c:pt>
                <c:pt idx="338">
                  <c:v>0.88219303288611295</c:v>
                </c:pt>
                <c:pt idx="339">
                  <c:v>0.88205885949097396</c:v>
                </c:pt>
                <c:pt idx="340">
                  <c:v>0.88192754857427902</c:v>
                </c:pt>
                <c:pt idx="341">
                  <c:v>0.88179914702741002</c:v>
                </c:pt>
                <c:pt idx="342">
                  <c:v>0.88167370174217496</c:v>
                </c:pt>
                <c:pt idx="343">
                  <c:v>0.88155125961238601</c:v>
                </c:pt>
                <c:pt idx="344">
                  <c:v>0.88143186753546399</c:v>
                </c:pt>
                <c:pt idx="345">
                  <c:v>0.88131557241407499</c:v>
                </c:pt>
                <c:pt idx="346">
                  <c:v>0.88120242115778302</c:v>
                </c:pt>
                <c:pt idx="347">
                  <c:v>0.88109246068473401</c:v>
                </c:pt>
                <c:pt idx="348">
                  <c:v>0.88098573792336499</c:v>
                </c:pt>
                <c:pt idx="349">
                  <c:v>0.88088229981413702</c:v>
                </c:pt>
                <c:pt idx="350">
                  <c:v>0.88078219331129404</c:v>
                </c:pt>
                <c:pt idx="351">
                  <c:v>0.88068546538464998</c:v>
                </c:pt>
                <c:pt idx="352">
                  <c:v>0.88059216302139598</c:v>
                </c:pt>
                <c:pt idx="353">
                  <c:v>0.88050233322794302</c:v>
                </c:pt>
                <c:pt idx="354">
                  <c:v>0.88041602303177702</c:v>
                </c:pt>
                <c:pt idx="355">
                  <c:v>0.88033327948335405</c:v>
                </c:pt>
                <c:pt idx="356">
                  <c:v>0.88025414965800997</c:v>
                </c:pt>
                <c:pt idx="357">
                  <c:v>0.88017868065790295</c:v>
                </c:pt>
                <c:pt idx="358">
                  <c:v>0.88010691961398002</c:v>
                </c:pt>
                <c:pt idx="359">
                  <c:v>0.88003891368796805</c:v>
                </c:pt>
                <c:pt idx="360">
                  <c:v>0.87997471007439598</c:v>
                </c:pt>
                <c:pt idx="361">
                  <c:v>0.87991435600263401</c:v>
                </c:pt>
                <c:pt idx="362">
                  <c:v>0.87985789873897302</c:v>
                </c:pt>
                <c:pt idx="363">
                  <c:v>0.87980538558871502</c:v>
                </c:pt>
                <c:pt idx="364">
                  <c:v>0.87975686389830499</c:v>
                </c:pt>
                <c:pt idx="365">
                  <c:v>0.87971238105747396</c:v>
                </c:pt>
                <c:pt idx="366">
                  <c:v>0.87967198450142603</c:v>
                </c:pt>
                <c:pt idx="367">
                  <c:v>0.87963572171303295</c:v>
                </c:pt>
                <c:pt idx="368">
                  <c:v>0.87960364022507698</c:v>
                </c:pt>
                <c:pt idx="369">
                  <c:v>0.87957578762249899</c:v>
                </c:pt>
                <c:pt idx="370">
                  <c:v>0.87955221154469199</c:v>
                </c:pt>
                <c:pt idx="371">
                  <c:v>0.87953295968781098</c:v>
                </c:pt>
                <c:pt idx="372">
                  <c:v>0.87951807980711305</c:v>
                </c:pt>
                <c:pt idx="373">
                  <c:v>0.87950761971932701</c:v>
                </c:pt>
                <c:pt idx="374">
                  <c:v>0.879501627305047</c:v>
                </c:pt>
                <c:pt idx="375">
                  <c:v>0.87950015051115704</c:v>
                </c:pt>
                <c:pt idx="376">
                  <c:v>0.87950323735328095</c:v>
                </c:pt>
                <c:pt idx="377">
                  <c:v>0.87951093591826202</c:v>
                </c:pt>
                <c:pt idx="378">
                  <c:v>0.87952329436667098</c:v>
                </c:pt>
                <c:pt idx="379">
                  <c:v>0.87954036093534005</c:v>
                </c:pt>
                <c:pt idx="380">
                  <c:v>0.87956218393992502</c:v>
                </c:pt>
                <c:pt idx="381">
                  <c:v>0.87958881177750003</c:v>
                </c:pt>
                <c:pt idx="382">
                  <c:v>0.87962029292917998</c:v>
                </c:pt>
                <c:pt idx="383">
                  <c:v>0.87965667596276598</c:v>
                </c:pt>
                <c:pt idx="384">
                  <c:v>0.87969800953542399</c:v>
                </c:pt>
                <c:pt idx="385">
                  <c:v>0.87974434239639898</c:v>
                </c:pt>
                <c:pt idx="386">
                  <c:v>0.87979572338974499</c:v>
                </c:pt>
                <c:pt idx="387">
                  <c:v>0.87985220145709397</c:v>
                </c:pt>
                <c:pt idx="388">
                  <c:v>0.87991382564045395</c:v>
                </c:pt>
                <c:pt idx="389">
                  <c:v>0.87998064508503304</c:v>
                </c:pt>
                <c:pt idx="390">
                  <c:v>0.88005270904209698</c:v>
                </c:pt>
                <c:pt idx="391">
                  <c:v>0.88013006687185502</c:v>
                </c:pt>
                <c:pt idx="392">
                  <c:v>0.88021276804637405</c:v>
                </c:pt>
                <c:pt idx="393">
                  <c:v>0.88030086215253101</c:v>
                </c:pt>
                <c:pt idx="394">
                  <c:v>0.88039439889498805</c:v>
                </c:pt>
                <c:pt idx="395">
                  <c:v>0.88049342809919995</c:v>
                </c:pt>
                <c:pt idx="396">
                  <c:v>0.88059799971445896</c:v>
                </c:pt>
                <c:pt idx="397">
                  <c:v>0.88070816381696304</c:v>
                </c:pt>
                <c:pt idx="398">
                  <c:v>0.88082397061292095</c:v>
                </c:pt>
                <c:pt idx="399">
                  <c:v>0.88094547044168703</c:v>
                </c:pt>
                <c:pt idx="400">
                  <c:v>0.88107271377892804</c:v>
                </c:pt>
                <c:pt idx="401">
                  <c:v>0.88120575123982603</c:v>
                </c:pt>
                <c:pt idx="402">
                  <c:v>0.88134463358230597</c:v>
                </c:pt>
                <c:pt idx="403">
                  <c:v>0.88148941171030704</c:v>
                </c:pt>
                <c:pt idx="404">
                  <c:v>0.88164013667707297</c:v>
                </c:pt>
                <c:pt idx="405">
                  <c:v>0.88179685968849297</c:v>
                </c:pt>
                <c:pt idx="406">
                  <c:v>0.88195963210646</c:v>
                </c:pt>
                <c:pt idx="407">
                  <c:v>0.88212850545227295</c:v>
                </c:pt>
                <c:pt idx="408">
                  <c:v>0.88230353141007001</c:v>
                </c:pt>
                <c:pt idx="409">
                  <c:v>0.88248476183029601</c:v>
                </c:pt>
                <c:pt idx="410">
                  <c:v>0.88267224873320604</c:v>
                </c:pt>
                <c:pt idx="411">
                  <c:v>0.88286604431239901</c:v>
                </c:pt>
                <c:pt idx="412">
                  <c:v>0.88306620093839805</c:v>
                </c:pt>
                <c:pt idx="413">
                  <c:v>0.88327277116225</c:v>
                </c:pt>
                <c:pt idx="414">
                  <c:v>0.88348580771917895</c:v>
                </c:pt>
                <c:pt idx="415">
                  <c:v>0.88370536353225804</c:v>
                </c:pt>
                <c:pt idx="416">
                  <c:v>0.88393149171613405</c:v>
                </c:pt>
                <c:pt idx="417">
                  <c:v>0.884164245580776</c:v>
                </c:pt>
                <c:pt idx="418">
                  <c:v>0.88440367863527203</c:v>
                </c:pt>
                <c:pt idx="419">
                  <c:v>0.88464984459165197</c:v>
                </c:pt>
                <c:pt idx="420">
                  <c:v>0.88490279736875899</c:v>
                </c:pt>
                <c:pt idx="421">
                  <c:v>0.88516259109615203</c:v>
                </c:pt>
                <c:pt idx="422">
                  <c:v>0.885429280118052</c:v>
                </c:pt>
                <c:pt idx="423">
                  <c:v>0.88570291899731901</c:v>
                </c:pt>
                <c:pt idx="424">
                  <c:v>0.88598356251948296</c:v>
                </c:pt>
                <c:pt idx="425">
                  <c:v>0.88627126569679604</c:v>
                </c:pt>
                <c:pt idx="426">
                  <c:v>0.88656608377234303</c:v>
                </c:pt>
                <c:pt idx="427">
                  <c:v>0.88686807222417496</c:v>
                </c:pt>
                <c:pt idx="428">
                  <c:v>0.88717728676950003</c:v>
                </c:pt>
                <c:pt idx="429">
                  <c:v>0.88749378336890505</c:v>
                </c:pt>
                <c:pt idx="430">
                  <c:v>0.88781761823062</c:v>
                </c:pt>
                <c:pt idx="431">
                  <c:v>0.88814884781482895</c:v>
                </c:pt>
                <c:pt idx="432">
                  <c:v>0.88848752883802096</c:v>
                </c:pt>
                <c:pt idx="433">
                  <c:v>0.888833718277384</c:v>
                </c:pt>
                <c:pt idx="434">
                  <c:v>0.88918747337523996</c:v>
                </c:pt>
                <c:pt idx="435">
                  <c:v>0.88954885164352904</c:v>
                </c:pt>
                <c:pt idx="436">
                  <c:v>0.88991791086833705</c:v>
                </c:pt>
                <c:pt idx="437">
                  <c:v>0.89029470911446196</c:v>
                </c:pt>
                <c:pt idx="438">
                  <c:v>0.89067930473002999</c:v>
                </c:pt>
                <c:pt idx="439">
                  <c:v>0.89107175635116198</c:v>
                </c:pt>
                <c:pt idx="440">
                  <c:v>0.89147212290667699</c:v>
                </c:pt>
                <c:pt idx="441">
                  <c:v>0.89188046362285101</c:v>
                </c:pt>
                <c:pt idx="442">
                  <c:v>0.89229683802821402</c:v>
                </c:pt>
                <c:pt idx="443">
                  <c:v>0.89272130595840604</c:v>
                </c:pt>
                <c:pt idx="444">
                  <c:v>0.89315392756107104</c:v>
                </c:pt>
                <c:pt idx="445">
                  <c:v>0.89359476330080601</c:v>
                </c:pt>
                <c:pt idx="446">
                  <c:v>0.89404387396415697</c:v>
                </c:pt>
                <c:pt idx="447">
                  <c:v>0.89450132066466803</c:v>
                </c:pt>
                <c:pt idx="448">
                  <c:v>0.89496716484797501</c:v>
                </c:pt>
                <c:pt idx="449">
                  <c:v>0.89544146829695703</c:v>
                </c:pt>
                <c:pt idx="450">
                  <c:v>0.895924293136934</c:v>
                </c:pt>
                <c:pt idx="451">
                  <c:v>0.89641570184092201</c:v>
                </c:pt>
                <c:pt idx="452">
                  <c:v>0.896915757234935</c:v>
                </c:pt>
                <c:pt idx="453">
                  <c:v>0.89742452250334803</c:v>
                </c:pt>
                <c:pt idx="454">
                  <c:v>0.89794206119430597</c:v>
                </c:pt>
                <c:pt idx="455">
                  <c:v>0.89846843722519298</c:v>
                </c:pt>
                <c:pt idx="456">
                  <c:v>0.899003714888156</c:v>
                </c:pt>
                <c:pt idx="457">
                  <c:v>0.89954795885568295</c:v>
                </c:pt>
                <c:pt idx="458">
                  <c:v>0.90010123418624099</c:v>
                </c:pt>
                <c:pt idx="459">
                  <c:v>0.900663606329966</c:v>
                </c:pt>
                <c:pt idx="460">
                  <c:v>0.90123514113441705</c:v>
                </c:pt>
                <c:pt idx="461">
                  <c:v>0.90181590485038399</c:v>
                </c:pt>
                <c:pt idx="462">
                  <c:v>0.90240596413775798</c:v>
                </c:pt>
                <c:pt idx="463">
                  <c:v>0.90300538607146497</c:v>
                </c:pt>
                <c:pt idx="464">
                  <c:v>0.90361423814744801</c:v>
                </c:pt>
                <c:pt idx="465">
                  <c:v>0.90423258828872799</c:v>
                </c:pt>
                <c:pt idx="466">
                  <c:v>0.90486050485151204</c:v>
                </c:pt>
                <c:pt idx="467">
                  <c:v>0.90549805663137695</c:v>
                </c:pt>
                <c:pt idx="468">
                  <c:v>0.90614531286950595</c:v>
                </c:pt>
                <c:pt idx="469">
                  <c:v>0.906802343258997</c:v>
                </c:pt>
                <c:pt idx="470">
                  <c:v>0.90746921795123603</c:v>
                </c:pt>
                <c:pt idx="471">
                  <c:v>0.90814600756233399</c:v>
                </c:pt>
                <c:pt idx="472">
                  <c:v>0.90883278317963401</c:v>
                </c:pt>
                <c:pt idx="473">
                  <c:v>0.909529616368281</c:v>
                </c:pt>
                <c:pt idx="474">
                  <c:v>0.91023657917786804</c:v>
                </c:pt>
                <c:pt idx="475">
                  <c:v>0.91095374414914598</c:v>
                </c:pt>
                <c:pt idx="476">
                  <c:v>0.91168118432081002</c:v>
                </c:pt>
                <c:pt idx="477">
                  <c:v>0.91241897323634702</c:v>
                </c:pt>
                <c:pt idx="478">
                  <c:v>0.91316718495096805</c:v>
                </c:pt>
                <c:pt idx="479">
                  <c:v>0.91392589403860502</c:v>
                </c:pt>
                <c:pt idx="480">
                  <c:v>0.91469517559898605</c:v>
                </c:pt>
                <c:pt idx="481">
                  <c:v>0.91547510526478404</c:v>
                </c:pt>
                <c:pt idx="482">
                  <c:v>0.91626575920884301</c:v>
                </c:pt>
                <c:pt idx="483">
                  <c:v>0.91706721415147796</c:v>
                </c:pt>
                <c:pt idx="484">
                  <c:v>0.91787954736785904</c:v>
                </c:pt>
                <c:pt idx="485">
                  <c:v>0.91870283669546704</c:v>
                </c:pt>
                <c:pt idx="486">
                  <c:v>0.91953716054163903</c:v>
                </c:pt>
                <c:pt idx="487">
                  <c:v>0.92038259789118104</c:v>
                </c:pt>
                <c:pt idx="488">
                  <c:v>0.921239228314081</c:v>
                </c:pt>
                <c:pt idx="489">
                  <c:v>0.92210713197328698</c:v>
                </c:pt>
                <c:pt idx="490">
                  <c:v>0.92298638963258295</c:v>
                </c:pt>
                <c:pt idx="491">
                  <c:v>0.92387708266454105</c:v>
                </c:pt>
                <c:pt idx="492">
                  <c:v>0.92477929305857198</c:v>
                </c:pt>
                <c:pt idx="493">
                  <c:v>0.92569310342904498</c:v>
                </c:pt>
                <c:pt idx="494">
                  <c:v>0.92661859702351801</c:v>
                </c:pt>
                <c:pt idx="495">
                  <c:v>0.92755585773103899</c:v>
                </c:pt>
                <c:pt idx="496">
                  <c:v>0.92850497009055499</c:v>
                </c:pt>
                <c:pt idx="497">
                  <c:v>0.92946601929939698</c:v>
                </c:pt>
                <c:pt idx="498">
                  <c:v>0.93043909122187296</c:v>
                </c:pt>
                <c:pt idx="499">
                  <c:v>0.931424272397949</c:v>
                </c:pt>
                <c:pt idx="500">
                  <c:v>0.93242165005202504</c:v>
                </c:pt>
                <c:pt idx="501">
                  <c:v>0.93343131210181396</c:v>
                </c:pt>
                <c:pt idx="502">
                  <c:v>0.93445334716731498</c:v>
                </c:pt>
                <c:pt idx="503">
                  <c:v>0.93548784457988499</c:v>
                </c:pt>
                <c:pt idx="504">
                  <c:v>0.93653489439142101</c:v>
                </c:pt>
                <c:pt idx="505">
                  <c:v>0.93759458738363499</c:v>
                </c:pt>
                <c:pt idx="506">
                  <c:v>0.93866701507743799</c:v>
                </c:pt>
                <c:pt idx="507">
                  <c:v>0.93975226974242898</c:v>
                </c:pt>
                <c:pt idx="508">
                  <c:v>0.94085044440649002</c:v>
                </c:pt>
                <c:pt idx="509">
                  <c:v>0.94196163286549195</c:v>
                </c:pt>
                <c:pt idx="510">
                  <c:v>0.943085929693109</c:v>
                </c:pt>
                <c:pt idx="511">
                  <c:v>0.94422343025074296</c:v>
                </c:pt>
                <c:pt idx="512">
                  <c:v>0.94537423069756299</c:v>
                </c:pt>
                <c:pt idx="513">
                  <c:v>0.94653842800065902</c:v>
                </c:pt>
                <c:pt idx="514">
                  <c:v>0.94771611994531002</c:v>
                </c:pt>
                <c:pt idx="515">
                  <c:v>0.94890740514537397</c:v>
                </c:pt>
                <c:pt idx="516">
                  <c:v>0.95011238305378998</c:v>
                </c:pt>
                <c:pt idx="517">
                  <c:v>0.95133115397321</c:v>
                </c:pt>
                <c:pt idx="518">
                  <c:v>0.95256381906674603</c:v>
                </c:pt>
                <c:pt idx="519">
                  <c:v>0.95381048036884297</c:v>
                </c:pt>
                <c:pt idx="520">
                  <c:v>0.95507124079628403</c:v>
                </c:pt>
                <c:pt idx="521">
                  <c:v>0.95634620415931404</c:v>
                </c:pt>
                <c:pt idx="522">
                  <c:v>0.95763547517289604</c:v>
                </c:pt>
                <c:pt idx="523">
                  <c:v>0.95893915946810504</c:v>
                </c:pt>
                <c:pt idx="524">
                  <c:v>0.960257363603644</c:v>
                </c:pt>
                <c:pt idx="525">
                  <c:v>0.96159019507750498</c:v>
                </c:pt>
                <c:pt idx="526">
                  <c:v>0.96293776233876005</c:v>
                </c:pt>
                <c:pt idx="527">
                  <c:v>0.96430017479949404</c:v>
                </c:pt>
                <c:pt idx="528">
                  <c:v>0.96567754284687901</c:v>
                </c:pt>
                <c:pt idx="529">
                  <c:v>0.96706997785538795</c:v>
                </c:pt>
                <c:pt idx="530">
                  <c:v>0.96847759219915297</c:v>
                </c:pt>
                <c:pt idx="531">
                  <c:v>0.96990049926447996</c:v>
                </c:pt>
                <c:pt idx="532">
                  <c:v>0.97133881346249396</c:v>
                </c:pt>
                <c:pt idx="533">
                  <c:v>0.97279265024195205</c:v>
                </c:pt>
                <c:pt idx="534">
                  <c:v>0.97426212610220098</c:v>
                </c:pt>
                <c:pt idx="535">
                  <c:v>0.97574735860629203</c:v>
                </c:pt>
                <c:pt idx="536">
                  <c:v>0.977248466394249</c:v>
                </c:pt>
                <c:pt idx="537">
                  <c:v>0.97876556919650504</c:v>
                </c:pt>
                <c:pt idx="538">
                  <c:v>0.98029878784749103</c:v>
                </c:pt>
                <c:pt idx="539">
                  <c:v>0.98184824429939099</c:v>
                </c:pt>
                <c:pt idx="540">
                  <c:v>0.98341406163607104</c:v>
                </c:pt>
                <c:pt idx="541">
                  <c:v>0.98499636408716695</c:v>
                </c:pt>
                <c:pt idx="542">
                  <c:v>0.98659527704234595</c:v>
                </c:pt>
                <c:pt idx="543">
                  <c:v>0.98821092706574498</c:v>
                </c:pt>
                <c:pt idx="544">
                  <c:v>0.98984344191058404</c:v>
                </c:pt>
                <c:pt idx="545">
                  <c:v>0.99149295053395303</c:v>
                </c:pt>
                <c:pt idx="546">
                  <c:v>0.99315958311178998</c:v>
                </c:pt>
                <c:pt idx="547">
                  <c:v>0.99484347105402804</c:v>
                </c:pt>
                <c:pt idx="548">
                  <c:v>0.996544747019945</c:v>
                </c:pt>
                <c:pt idx="549">
                  <c:v>0.99826354493368796</c:v>
                </c:pt>
                <c:pt idx="550">
                  <c:v>1</c:v>
                </c:pt>
                <c:pt idx="551">
                  <c:v>1.0017542149787799</c:v>
                </c:pt>
                <c:pt idx="552">
                  <c:v>1.00352615849964</c:v>
                </c:pt>
                <c:pt idx="553">
                  <c:v>1.0053157654504199</c:v>
                </c:pt>
                <c:pt idx="554">
                  <c:v>1.0071229705812701</c:v>
                </c:pt>
                <c:pt idx="555">
                  <c:v>1.00894770848509</c:v>
                </c:pt>
                <c:pt idx="556">
                  <c:v>1.0107899135779099</c:v>
                </c:pt>
                <c:pt idx="557">
                  <c:v>1.0126495200793899</c:v>
                </c:pt>
                <c:pt idx="558">
                  <c:v>1.01452646199337</c:v>
                </c:pt>
                <c:pt idx="559">
                  <c:v>1.01642067308841</c:v>
                </c:pt>
                <c:pt idx="560">
                  <c:v>1.01833208687845</c:v>
                </c:pt>
                <c:pt idx="561">
                  <c:v>1.0202606366034499</c:v>
                </c:pt>
                <c:pt idx="562">
                  <c:v>1.0222062552101101</c:v>
                </c:pt>
                <c:pt idx="563">
                  <c:v>1.0241688753326399</c:v>
                </c:pt>
                <c:pt idx="564">
                  <c:v>1.0261484292735299</c:v>
                </c:pt>
                <c:pt idx="565">
                  <c:v>1.0281448489843801</c:v>
                </c:pt>
                <c:pt idx="566">
                  <c:v>1.0301580660468399</c:v>
                </c:pt>
                <c:pt idx="567">
                  <c:v>1.0321880116534301</c:v>
                </c:pt>
                <c:pt idx="568">
                  <c:v>1.0342346165886001</c:v>
                </c:pt>
                <c:pt idx="569">
                  <c:v>1.0362978112096599</c:v>
                </c:pt>
                <c:pt idx="570">
                  <c:v>1.03837752542782</c:v>
                </c:pt>
                <c:pt idx="571">
                  <c:v>1.0404736886893</c:v>
                </c:pt>
                <c:pt idx="572">
                  <c:v>1.0425862299564099</c:v>
                </c:pt>
                <c:pt idx="573">
                  <c:v>1.04471507768872</c:v>
                </c:pt>
                <c:pt idx="574">
                  <c:v>1.04686015982423</c:v>
                </c:pt>
                <c:pt idx="575">
                  <c:v>1.04902140376062</c:v>
                </c:pt>
                <c:pt idx="576">
                  <c:v>1.0511987363364801</c:v>
                </c:pt>
                <c:pt idx="577">
                  <c:v>1.05339208381265</c:v>
                </c:pt>
                <c:pt idx="578">
                  <c:v>1.05560137185352</c:v>
                </c:pt>
                <c:pt idx="579">
                  <c:v>1.05782652550843</c:v>
                </c:pt>
                <c:pt idx="580">
                  <c:v>1.06006746919309</c:v>
                </c:pt>
                <c:pt idx="581">
                  <c:v>1.0623241266710199</c:v>
                </c:pt>
                <c:pt idx="582">
                  <c:v>1.06459642103503</c:v>
                </c:pt>
                <c:pt idx="583">
                  <c:v>1.0668842746887901</c:v>
                </c:pt>
                <c:pt idx="584">
                  <c:v>1.0691876093283501</c:v>
                </c:pt>
                <c:pt idx="585">
                  <c:v>1.0715063459238101</c:v>
                </c:pt>
                <c:pt idx="586">
                  <c:v>1.0738404047009</c:v>
                </c:pt>
                <c:pt idx="587">
                  <c:v>1.07618970512274</c:v>
                </c:pt>
                <c:pt idx="588">
                  <c:v>1.0785541658715301</c:v>
                </c:pt>
                <c:pt idx="589">
                  <c:v>1.08093370483035</c:v>
                </c:pt>
                <c:pt idx="590">
                  <c:v>1.0833282390649699</c:v>
                </c:pt>
                <c:pt idx="591">
                  <c:v>1.0857376848057101</c:v>
                </c:pt>
                <c:pt idx="592">
                  <c:v>1.0881619574293699</c:v>
                </c:pt>
                <c:pt idx="593">
                  <c:v>1.09060097144117</c:v>
                </c:pt>
                <c:pt idx="594">
                  <c:v>1.09305464045675</c:v>
                </c:pt>
                <c:pt idx="595">
                  <c:v>1.09552287718426</c:v>
                </c:pt>
                <c:pt idx="596">
                  <c:v>1.0980055934063899</c:v>
                </c:pt>
                <c:pt idx="597">
                  <c:v>1.10050269996261</c:v>
                </c:pt>
                <c:pt idx="598">
                  <c:v>1.10301410673131</c:v>
                </c:pt>
                <c:pt idx="599">
                  <c:v>1.10553972261209</c:v>
                </c:pt>
                <c:pt idx="600">
                  <c:v>1.10807945550806</c:v>
                </c:pt>
                <c:pt idx="601">
                  <c:v>1.1106332123082301</c:v>
                </c:pt>
                <c:pt idx="602">
                  <c:v>1.11320089886992</c:v>
                </c:pt>
                <c:pt idx="603">
                  <c:v>1.1157824200012401</c:v>
                </c:pt>
                <c:pt idx="604">
                  <c:v>1.1183776794436999</c:v>
                </c:pt>
                <c:pt idx="605">
                  <c:v>1.12098657985473</c:v>
                </c:pt>
                <c:pt idx="606">
                  <c:v>1.1236090227904401</c:v>
                </c:pt>
                <c:pt idx="607">
                  <c:v>1.1262449086883199</c:v>
                </c:pt>
                <c:pt idx="608">
                  <c:v>1.12889413685007</c:v>
                </c:pt>
                <c:pt idx="609">
                  <c:v>1.1315566054244801</c:v>
                </c:pt>
                <c:pt idx="610">
                  <c:v>1.13423221139039</c:v>
                </c:pt>
                <c:pt idx="611">
                  <c:v>1.1369208505397199</c:v>
                </c:pt>
                <c:pt idx="612">
                  <c:v>1.13962241746058</c:v>
                </c:pt>
                <c:pt idx="613">
                  <c:v>1.1423368055204499</c:v>
                </c:pt>
                <c:pt idx="614">
                  <c:v>1.1450639068494799</c:v>
                </c:pt>
                <c:pt idx="615">
                  <c:v>1.1478036123238</c:v>
                </c:pt>
                <c:pt idx="616">
                  <c:v>1.15055581154899</c:v>
                </c:pt>
                <c:pt idx="617">
                  <c:v>1.15332039284358</c:v>
                </c:pt>
                <c:pt idx="618">
                  <c:v>1.1560972432227301</c:v>
                </c:pt>
                <c:pt idx="619">
                  <c:v>1.15888624838187</c:v>
                </c:pt>
                <c:pt idx="620">
                  <c:v>1.1616872926805599</c:v>
                </c:pt>
                <c:pt idx="621">
                  <c:v>1.16450025912637</c:v>
                </c:pt>
                <c:pt idx="622">
                  <c:v>1.1673250293589099</c:v>
                </c:pt>
                <c:pt idx="623">
                  <c:v>1.17016148363394</c:v>
                </c:pt>
                <c:pt idx="624">
                  <c:v>1.17300950080761</c:v>
                </c:pt>
                <c:pt idx="625">
                  <c:v>1.17586895832075</c:v>
                </c:pt>
                <c:pt idx="626">
                  <c:v>1.1787397321833599</c:v>
                </c:pt>
                <c:pt idx="627">
                  <c:v>1.18162169695917</c:v>
                </c:pt>
                <c:pt idx="628">
                  <c:v>1.1845147257503099</c:v>
                </c:pt>
                <c:pt idx="629">
                  <c:v>1.1874186901821</c:v>
                </c:pt>
                <c:pt idx="630">
                  <c:v>1.19033346038804</c:v>
                </c:pt>
                <c:pt idx="631">
                  <c:v>1.1932589049948199</c:v>
                </c:pt>
                <c:pt idx="632">
                  <c:v>1.19619489110755</c:v>
                </c:pt>
                <c:pt idx="633">
                  <c:v>1.19914128429506</c:v>
                </c:pt>
                <c:pt idx="634">
                  <c:v>1.2020979485754</c:v>
                </c:pt>
                <c:pt idx="635">
                  <c:v>1.2050647464014601</c:v>
                </c:pt>
                <c:pt idx="636">
                  <c:v>1.2080415386466901</c:v>
                </c:pt>
                <c:pt idx="637">
                  <c:v>1.21102818459105</c:v>
                </c:pt>
                <c:pt idx="638">
                  <c:v>1.2140245419070801</c:v>
                </c:pt>
                <c:pt idx="639">
                  <c:v>1.21703046664609</c:v>
                </c:pt>
                <c:pt idx="640">
                  <c:v>1.2200458132245999</c:v>
                </c:pt>
                <c:pt idx="641">
                  <c:v>1.2230704344108301</c:v>
                </c:pt>
                <c:pt idx="642">
                  <c:v>1.2261041813114599</c:v>
                </c:pt>
                <c:pt idx="643">
                  <c:v>1.2291469033585201</c:v>
                </c:pt>
                <c:pt idx="644">
                  <c:v>1.2321984482964801</c:v>
                </c:pt>
                <c:pt idx="645">
                  <c:v>1.2352586621694399</c:v>
                </c:pt>
                <c:pt idx="646">
                  <c:v>1.2383273893086499</c:v>
                </c:pt>
                <c:pt idx="647">
                  <c:v>1.2414044723200901</c:v>
                </c:pt>
                <c:pt idx="648">
                  <c:v>1.2444897520722999</c:v>
                </c:pt>
                <c:pt idx="649">
                  <c:v>1.2475830676844299</c:v>
                </c:pt>
                <c:pt idx="650">
                  <c:v>1.2506842565144201</c:v>
                </c:pt>
                <c:pt idx="651">
                  <c:v>1.25379318496438</c:v>
                </c:pt>
                <c:pt idx="652">
                  <c:v>1.2569098415328099</c:v>
                </c:pt>
                <c:pt idx="653">
                  <c:v>1.2600342454301301</c:v>
                </c:pt>
                <c:pt idx="654">
                  <c:v>1.2631664159145199</c:v>
                </c:pt>
                <c:pt idx="655">
                  <c:v>1.26630637229201</c:v>
                </c:pt>
                <c:pt idx="656">
                  <c:v>1.2694541339166301</c:v>
                </c:pt>
                <c:pt idx="657">
                  <c:v>1.27260972019054</c:v>
                </c:pt>
                <c:pt idx="658">
                  <c:v>1.2757731505641099</c:v>
                </c:pt>
                <c:pt idx="659">
                  <c:v>1.2789444445360401</c:v>
                </c:pt>
                <c:pt idx="660">
                  <c:v>1.2821236216535501</c:v>
                </c:pt>
                <c:pt idx="661">
                  <c:v>1.2853107015123999</c:v>
                </c:pt>
                <c:pt idx="662">
                  <c:v>1.2885057037570999</c:v>
                </c:pt>
                <c:pt idx="663">
                  <c:v>1.2917086480809601</c:v>
                </c:pt>
                <c:pt idx="664">
                  <c:v>1.2949195542262599</c:v>
                </c:pt>
                <c:pt idx="665">
                  <c:v>1.29813844198436</c:v>
                </c:pt>
                <c:pt idx="666">
                  <c:v>1.30136533119581</c:v>
                </c:pt>
                <c:pt idx="667">
                  <c:v>1.3046002417504701</c:v>
                </c:pt>
                <c:pt idx="668">
                  <c:v>1.30784319358765</c:v>
                </c:pt>
                <c:pt idx="669">
                  <c:v>1.3110942066962401</c:v>
                </c:pt>
                <c:pt idx="670">
                  <c:v>1.3143533011147801</c:v>
                </c:pt>
                <c:pt idx="671">
                  <c:v>1.31762049693167</c:v>
                </c:pt>
                <c:pt idx="672">
                  <c:v>1.3208958142852101</c:v>
                </c:pt>
                <c:pt idx="673">
                  <c:v>1.3241792733637701</c:v>
                </c:pt>
                <c:pt idx="674">
                  <c:v>1.3274708944058999</c:v>
                </c:pt>
                <c:pt idx="675">
                  <c:v>1.3307706977004701</c:v>
                </c:pt>
                <c:pt idx="676">
                  <c:v>1.3340787035867701</c:v>
                </c:pt>
                <c:pt idx="677">
                  <c:v>1.3373949324546599</c:v>
                </c:pt>
                <c:pt idx="678">
                  <c:v>1.34071940474467</c:v>
                </c:pt>
                <c:pt idx="679">
                  <c:v>1.3440521409481601</c:v>
                </c:pt>
                <c:pt idx="680">
                  <c:v>1.34739316160742</c:v>
                </c:pt>
                <c:pt idx="681">
                  <c:v>1.3507424873157901</c:v>
                </c:pt>
                <c:pt idx="682">
                  <c:v>1.35410013871783</c:v>
                </c:pt>
                <c:pt idx="683">
                  <c:v>1.3574661365093701</c:v>
                </c:pt>
                <c:pt idx="684">
                  <c:v>1.36084050143775</c:v>
                </c:pt>
                <c:pt idx="685">
                  <c:v>1.36422325430182</c:v>
                </c:pt>
                <c:pt idx="686">
                  <c:v>1.3676144159521799</c:v>
                </c:pt>
                <c:pt idx="687">
                  <c:v>1.37101400729122</c:v>
                </c:pt>
                <c:pt idx="688">
                  <c:v>1.3744220492733299</c:v>
                </c:pt>
                <c:pt idx="689">
                  <c:v>1.3778385629049501</c:v>
                </c:pt>
                <c:pt idx="690">
                  <c:v>1.3812635692447599</c:v>
                </c:pt>
                <c:pt idx="691">
                  <c:v>1.38469708940378</c:v>
                </c:pt>
                <c:pt idx="692">
                  <c:v>1.38813914454552</c:v>
                </c:pt>
                <c:pt idx="693">
                  <c:v>1.3915897558860699</c:v>
                </c:pt>
                <c:pt idx="694">
                  <c:v>1.39504894469429</c:v>
                </c:pt>
                <c:pt idx="695">
                  <c:v>1.3985167322918799</c:v>
                </c:pt>
                <c:pt idx="696">
                  <c:v>1.4019931400535699</c:v>
                </c:pt>
                <c:pt idx="697">
                  <c:v>1.4054781894071899</c:v>
                </c:pt>
                <c:pt idx="698">
                  <c:v>1.40897190183388</c:v>
                </c:pt>
                <c:pt idx="699">
                  <c:v>1.41247429886813</c:v>
                </c:pt>
                <c:pt idx="700">
                  <c:v>1.4159854020980001</c:v>
                </c:pt>
              </c:numCache>
            </c:numRef>
          </c:yVal>
          <c:smooth val="0"/>
        </c:ser>
        <c:ser>
          <c:idx val="1"/>
          <c:order val="1"/>
          <c:tx>
            <c:strRef>
              <c:f>Microsoft_Excel_Worksheet1!$C$1</c:f>
              <c:strCache>
                <c:ptCount val="1"/>
                <c:pt idx="0">
                  <c:v>lower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Microsoft_Excel_Worksheet1!$C$2:$C$10002</c:f>
              <c:numCache>
                <c:formatCode>General</c:formatCode>
                <c:ptCount val="10001"/>
                <c:pt idx="0">
                  <c:v>0.75510684420931196</c:v>
                </c:pt>
                <c:pt idx="1">
                  <c:v>0.75531211337696502</c:v>
                </c:pt>
                <c:pt idx="2">
                  <c:v>0.75551742222214302</c:v>
                </c:pt>
                <c:pt idx="3">
                  <c:v>0.75572277064045601</c:v>
                </c:pt>
                <c:pt idx="4">
                  <c:v>0.755928158526462</c:v>
                </c:pt>
                <c:pt idx="5">
                  <c:v>0.75613358577365497</c:v>
                </c:pt>
                <c:pt idx="6">
                  <c:v>0.75633905227445597</c:v>
                </c:pt>
                <c:pt idx="7">
                  <c:v>0.75654455792019804</c:v>
                </c:pt>
                <c:pt idx="8">
                  <c:v>0.75675010260111497</c:v>
                </c:pt>
                <c:pt idx="9">
                  <c:v>0.75695568620633003</c:v>
                </c:pt>
                <c:pt idx="10">
                  <c:v>0.75716130862384501</c:v>
                </c:pt>
                <c:pt idx="11">
                  <c:v>0.75736696974052198</c:v>
                </c:pt>
                <c:pt idx="12">
                  <c:v>0.75757266944208002</c:v>
                </c:pt>
                <c:pt idx="13">
                  <c:v>0.75777840761307103</c:v>
                </c:pt>
                <c:pt idx="14">
                  <c:v>0.75798418413687796</c:v>
                </c:pt>
                <c:pt idx="15">
                  <c:v>0.75818999889569205</c:v>
                </c:pt>
                <c:pt idx="16">
                  <c:v>0.75839585177050794</c:v>
                </c:pt>
                <c:pt idx="17">
                  <c:v>0.75860174264110303</c:v>
                </c:pt>
                <c:pt idx="18">
                  <c:v>0.75880767138602701</c:v>
                </c:pt>
                <c:pt idx="19">
                  <c:v>0.75901363788259002</c:v>
                </c:pt>
                <c:pt idx="20">
                  <c:v>0.759219642006844</c:v>
                </c:pt>
                <c:pt idx="21">
                  <c:v>0.75942568363357099</c:v>
                </c:pt>
                <c:pt idx="22">
                  <c:v>0.75963176263626997</c:v>
                </c:pt>
                <c:pt idx="23">
                  <c:v>0.75983787888713805</c:v>
                </c:pt>
                <c:pt idx="24">
                  <c:v>0.76004403225706196</c:v>
                </c:pt>
                <c:pt idx="25">
                  <c:v>0.76025022261559605</c:v>
                </c:pt>
                <c:pt idx="26">
                  <c:v>0.76045644983095095</c:v>
                </c:pt>
                <c:pt idx="27">
                  <c:v>0.76066271376997796</c:v>
                </c:pt>
                <c:pt idx="28">
                  <c:v>0.76086901429815301</c:v>
                </c:pt>
                <c:pt idx="29">
                  <c:v>0.76107535127956105</c:v>
                </c:pt>
                <c:pt idx="30">
                  <c:v>0.76128172457687604</c:v>
                </c:pt>
                <c:pt idx="31">
                  <c:v>0.76148813405135296</c:v>
                </c:pt>
                <c:pt idx="32">
                  <c:v>0.76169457956280395</c:v>
                </c:pt>
                <c:pt idx="33">
                  <c:v>0.76190106096958199</c:v>
                </c:pt>
                <c:pt idx="34">
                  <c:v>0.762107578128569</c:v>
                </c:pt>
                <c:pt idx="35">
                  <c:v>0.76231413089515399</c:v>
                </c:pt>
                <c:pt idx="36">
                  <c:v>0.76252071912321595</c:v>
                </c:pt>
                <c:pt idx="37">
                  <c:v>0.76272734266511</c:v>
                </c:pt>
                <c:pt idx="38">
                  <c:v>0.76293400137164202</c:v>
                </c:pt>
                <c:pt idx="39">
                  <c:v>0.76314069509205895</c:v>
                </c:pt>
                <c:pt idx="40">
                  <c:v>0.76334742367402397</c:v>
                </c:pt>
                <c:pt idx="41">
                  <c:v>0.763554186963601</c:v>
                </c:pt>
                <c:pt idx="42">
                  <c:v>0.76376098480523302</c:v>
                </c:pt>
                <c:pt idx="43">
                  <c:v>0.76396781704172601</c:v>
                </c:pt>
                <c:pt idx="44">
                  <c:v>0.76417468351422702</c:v>
                </c:pt>
                <c:pt idx="45">
                  <c:v>0.76438158406220402</c:v>
                </c:pt>
                <c:pt idx="46">
                  <c:v>0.76458851852343002</c:v>
                </c:pt>
                <c:pt idx="47">
                  <c:v>0.76479548673395503</c:v>
                </c:pt>
                <c:pt idx="48">
                  <c:v>0.76500248852809205</c:v>
                </c:pt>
                <c:pt idx="49">
                  <c:v>0.76520952373839302</c:v>
                </c:pt>
                <c:pt idx="50">
                  <c:v>0.76541659219562896</c:v>
                </c:pt>
                <c:pt idx="51">
                  <c:v>0.76562369372876704</c:v>
                </c:pt>
                <c:pt idx="52">
                  <c:v>0.76583082816494796</c:v>
                </c:pt>
                <c:pt idx="53">
                  <c:v>0.76603799532946704</c:v>
                </c:pt>
                <c:pt idx="54">
                  <c:v>0.76624519504574695</c:v>
                </c:pt>
                <c:pt idx="55">
                  <c:v>0.76645242713531903</c:v>
                </c:pt>
                <c:pt idx="56">
                  <c:v>0.76665969141779799</c:v>
                </c:pt>
                <c:pt idx="57">
                  <c:v>0.76686698771085804</c:v>
                </c:pt>
                <c:pt idx="58">
                  <c:v>0.76707431583020902</c:v>
                </c:pt>
                <c:pt idx="59">
                  <c:v>0.76728167558957505</c:v>
                </c:pt>
                <c:pt idx="60">
                  <c:v>0.76748906680066398</c:v>
                </c:pt>
                <c:pt idx="61">
                  <c:v>0.76769648927314804</c:v>
                </c:pt>
                <c:pt idx="62">
                  <c:v>0.76790394281463603</c:v>
                </c:pt>
                <c:pt idx="63">
                  <c:v>0.76811142723064796</c:v>
                </c:pt>
                <c:pt idx="64">
                  <c:v>0.76831894232458697</c:v>
                </c:pt>
                <c:pt idx="65">
                  <c:v>0.76852648789771605</c:v>
                </c:pt>
                <c:pt idx="66">
                  <c:v>0.76873406374913</c:v>
                </c:pt>
                <c:pt idx="67">
                  <c:v>0.76894166967572697</c:v>
                </c:pt>
                <c:pt idx="68">
                  <c:v>0.76914930547218097</c:v>
                </c:pt>
                <c:pt idx="69">
                  <c:v>0.76935697093091404</c:v>
                </c:pt>
                <c:pt idx="70">
                  <c:v>0.76956466584206895</c:v>
                </c:pt>
                <c:pt idx="71">
                  <c:v>0.76977238999347897</c:v>
                </c:pt>
                <c:pt idx="72">
                  <c:v>0.76998014317063701</c:v>
                </c:pt>
                <c:pt idx="73">
                  <c:v>0.77018792515666801</c:v>
                </c:pt>
                <c:pt idx="74">
                  <c:v>0.77039573573229803</c:v>
                </c:pt>
                <c:pt idx="75">
                  <c:v>0.77060357467582197</c:v>
                </c:pt>
                <c:pt idx="76">
                  <c:v>0.77081144176307503</c:v>
                </c:pt>
                <c:pt idx="77">
                  <c:v>0.77101933676739798</c:v>
                </c:pt>
                <c:pt idx="78">
                  <c:v>0.77122725945960702</c:v>
                </c:pt>
                <c:pt idx="79">
                  <c:v>0.77143520960795797</c:v>
                </c:pt>
                <c:pt idx="80">
                  <c:v>0.77164318697811896</c:v>
                </c:pt>
                <c:pt idx="81">
                  <c:v>0.77185119133312996</c:v>
                </c:pt>
                <c:pt idx="82">
                  <c:v>0.77205922243337199</c:v>
                </c:pt>
                <c:pt idx="83">
                  <c:v>0.772267280036532</c:v>
                </c:pt>
                <c:pt idx="84">
                  <c:v>0.77247536389756699</c:v>
                </c:pt>
                <c:pt idx="85">
                  <c:v>0.77268347376866797</c:v>
                </c:pt>
                <c:pt idx="86">
                  <c:v>0.77289160939922297</c:v>
                </c:pt>
                <c:pt idx="87">
                  <c:v>0.77309977053578205</c:v>
                </c:pt>
                <c:pt idx="88">
                  <c:v>0.77330795692201804</c:v>
                </c:pt>
                <c:pt idx="89">
                  <c:v>0.77351616829868697</c:v>
                </c:pt>
                <c:pt idx="90">
                  <c:v>0.77372440440359103</c:v>
                </c:pt>
                <c:pt idx="91">
                  <c:v>0.77393266497154001</c:v>
                </c:pt>
                <c:pt idx="92">
                  <c:v>0.77414094973430903</c:v>
                </c:pt>
                <c:pt idx="93">
                  <c:v>0.77434925842059599</c:v>
                </c:pt>
                <c:pt idx="94">
                  <c:v>0.77455759075598796</c:v>
                </c:pt>
                <c:pt idx="95">
                  <c:v>0.77476594646290897</c:v>
                </c:pt>
                <c:pt idx="96">
                  <c:v>0.77497432526058496</c:v>
                </c:pt>
                <c:pt idx="97">
                  <c:v>0.77518272686499501</c:v>
                </c:pt>
                <c:pt idx="98">
                  <c:v>0.77539115098883304</c:v>
                </c:pt>
                <c:pt idx="99">
                  <c:v>0.775599597341456</c:v>
                </c:pt>
                <c:pt idx="100">
                  <c:v>0.77580806562884297</c:v>
                </c:pt>
                <c:pt idx="101">
                  <c:v>0.77601655555354898</c:v>
                </c:pt>
                <c:pt idx="102">
                  <c:v>0.77622506681465397</c:v>
                </c:pt>
                <c:pt idx="103">
                  <c:v>0.77643359910772103</c:v>
                </c:pt>
                <c:pt idx="104">
                  <c:v>0.77664215212473997</c:v>
                </c:pt>
                <c:pt idx="105">
                  <c:v>0.77685072555408397</c:v>
                </c:pt>
                <c:pt idx="106">
                  <c:v>0.777059319080459</c:v>
                </c:pt>
                <c:pt idx="107">
                  <c:v>0.77726793238484704</c:v>
                </c:pt>
                <c:pt idx="108">
                  <c:v>0.77747656514446295</c:v>
                </c:pt>
                <c:pt idx="109">
                  <c:v>0.777685217032692</c:v>
                </c:pt>
                <c:pt idx="110">
                  <c:v>0.777893887719045</c:v>
                </c:pt>
                <c:pt idx="111">
                  <c:v>0.77810257686909601</c:v>
                </c:pt>
                <c:pt idx="112">
                  <c:v>0.77831128414443396</c:v>
                </c:pt>
                <c:pt idx="113">
                  <c:v>0.77852000920259901</c:v>
                </c:pt>
                <c:pt idx="114">
                  <c:v>0.77872875169703304</c:v>
                </c:pt>
                <c:pt idx="115">
                  <c:v>0.77893751127701205</c:v>
                </c:pt>
                <c:pt idx="116">
                  <c:v>0.77914628758759596</c:v>
                </c:pt>
                <c:pt idx="117">
                  <c:v>0.77935508026956102</c:v>
                </c:pt>
                <c:pt idx="118">
                  <c:v>0.77956388895934303</c:v>
                </c:pt>
                <c:pt idx="119">
                  <c:v>0.77977271328897202</c:v>
                </c:pt>
                <c:pt idx="120">
                  <c:v>0.77998155288601101</c:v>
                </c:pt>
                <c:pt idx="121">
                  <c:v>0.78019040737348999</c:v>
                </c:pt>
                <c:pt idx="122">
                  <c:v>0.78039927636983997</c:v>
                </c:pt>
                <c:pt idx="123">
                  <c:v>0.780608159488825</c:v>
                </c:pt>
                <c:pt idx="124">
                  <c:v>0.78081705633947895</c:v>
                </c:pt>
                <c:pt idx="125">
                  <c:v>0.78102596652603096</c:v>
                </c:pt>
                <c:pt idx="126">
                  <c:v>0.78123488964783705</c:v>
                </c:pt>
                <c:pt idx="127">
                  <c:v>0.781443825299309</c:v>
                </c:pt>
                <c:pt idx="128">
                  <c:v>0.78165277306984104</c:v>
                </c:pt>
                <c:pt idx="129">
                  <c:v>0.78186173254373503</c:v>
                </c:pt>
                <c:pt idx="130">
                  <c:v>0.78207070330012496</c:v>
                </c:pt>
                <c:pt idx="131">
                  <c:v>0.78227968491290201</c:v>
                </c:pt>
                <c:pt idx="132">
                  <c:v>0.78248867695063296</c:v>
                </c:pt>
                <c:pt idx="133">
                  <c:v>0.78269767897648601</c:v>
                </c:pt>
                <c:pt idx="134">
                  <c:v>0.78290669054814199</c:v>
                </c:pt>
                <c:pt idx="135">
                  <c:v>0.78311571121771995</c:v>
                </c:pt>
                <c:pt idx="136">
                  <c:v>0.78332474053168899</c:v>
                </c:pt>
                <c:pt idx="137">
                  <c:v>0.78353377803077995</c:v>
                </c:pt>
                <c:pt idx="138">
                  <c:v>0.78374282324990696</c:v>
                </c:pt>
                <c:pt idx="139">
                  <c:v>0.78395187571807101</c:v>
                </c:pt>
                <c:pt idx="140">
                  <c:v>0.78416093495827299</c:v>
                </c:pt>
                <c:pt idx="141">
                  <c:v>0.784370000487422</c:v>
                </c:pt>
                <c:pt idx="142">
                  <c:v>0.78457907181624198</c:v>
                </c:pt>
                <c:pt idx="143">
                  <c:v>0.78478814844917699</c:v>
                </c:pt>
                <c:pt idx="144">
                  <c:v>0.78499722988428999</c:v>
                </c:pt>
                <c:pt idx="145">
                  <c:v>0.785206315613171</c:v>
                </c:pt>
                <c:pt idx="146">
                  <c:v>0.78541540512083297</c:v>
                </c:pt>
                <c:pt idx="147">
                  <c:v>0.78562449788560795</c:v>
                </c:pt>
                <c:pt idx="148">
                  <c:v>0.78583359337904701</c:v>
                </c:pt>
                <c:pt idx="149">
                  <c:v>0.78604269106581004</c:v>
                </c:pt>
                <c:pt idx="150">
                  <c:v>0.78625179040355997</c:v>
                </c:pt>
                <c:pt idx="151">
                  <c:v>0.78646089084285298</c:v>
                </c:pt>
                <c:pt idx="152">
                  <c:v>0.78666999182702402</c:v>
                </c:pt>
                <c:pt idx="153">
                  <c:v>0.78687909279207402</c:v>
                </c:pt>
                <c:pt idx="154">
                  <c:v>0.78708819316655398</c:v>
                </c:pt>
                <c:pt idx="155">
                  <c:v>0.78729729237144397</c:v>
                </c:pt>
                <c:pt idx="156">
                  <c:v>0.78750638982003596</c:v>
                </c:pt>
                <c:pt idx="157">
                  <c:v>0.78771548491780696</c:v>
                </c:pt>
                <c:pt idx="158">
                  <c:v>0.78792457706229602</c:v>
                </c:pt>
                <c:pt idx="159">
                  <c:v>0.78813366564297205</c:v>
                </c:pt>
                <c:pt idx="160">
                  <c:v>0.78834275004111098</c:v>
                </c:pt>
                <c:pt idx="161">
                  <c:v>0.78855182962965598</c:v>
                </c:pt>
                <c:pt idx="162">
                  <c:v>0.78876090377308405</c:v>
                </c:pt>
                <c:pt idx="163">
                  <c:v>0.78896997182726902</c:v>
                </c:pt>
                <c:pt idx="164">
                  <c:v>0.78917903313934101</c:v>
                </c:pt>
                <c:pt idx="165">
                  <c:v>0.78938808704754104</c:v>
                </c:pt>
                <c:pt idx="166">
                  <c:v>0.78959713288107403</c:v>
                </c:pt>
                <c:pt idx="167">
                  <c:v>0.789806169959965</c:v>
                </c:pt>
                <c:pt idx="168">
                  <c:v>0.79001519759489902</c:v>
                </c:pt>
                <c:pt idx="169">
                  <c:v>0.79022421508707497</c:v>
                </c:pt>
                <c:pt idx="170">
                  <c:v>0.79043322172803798</c:v>
                </c:pt>
                <c:pt idx="171">
                  <c:v>0.79064221679952695</c:v>
                </c:pt>
                <c:pt idx="172">
                  <c:v>0.79085119957330396</c:v>
                </c:pt>
                <c:pt idx="173">
                  <c:v>0.79106016931098899</c:v>
                </c:pt>
                <c:pt idx="174">
                  <c:v>0.79126912526389004</c:v>
                </c:pt>
                <c:pt idx="175">
                  <c:v>0.79147806667282505</c:v>
                </c:pt>
                <c:pt idx="176">
                  <c:v>0.79168699276794696</c:v>
                </c:pt>
                <c:pt idx="177">
                  <c:v>0.79189590276856103</c:v>
                </c:pt>
                <c:pt idx="178">
                  <c:v>0.79210479588294103</c:v>
                </c:pt>
                <c:pt idx="179">
                  <c:v>0.79231367130813501</c:v>
                </c:pt>
                <c:pt idx="180">
                  <c:v>0.79252252822978098</c:v>
                </c:pt>
                <c:pt idx="181">
                  <c:v>0.79273136582190196</c:v>
                </c:pt>
                <c:pt idx="182">
                  <c:v>0.79294018324671101</c:v>
                </c:pt>
                <c:pt idx="183">
                  <c:v>0.79314897965440101</c:v>
                </c:pt>
                <c:pt idx="184">
                  <c:v>0.79335775418294197</c:v>
                </c:pt>
                <c:pt idx="185">
                  <c:v>0.79356650595786005</c:v>
                </c:pt>
                <c:pt idx="186">
                  <c:v>0.79377523409202699</c:v>
                </c:pt>
                <c:pt idx="187">
                  <c:v>0.79398393768543296</c:v>
                </c:pt>
                <c:pt idx="188">
                  <c:v>0.79419261582496004</c:v>
                </c:pt>
                <c:pt idx="189">
                  <c:v>0.79440126758415197</c:v>
                </c:pt>
                <c:pt idx="190">
                  <c:v>0.79460989202297605</c:v>
                </c:pt>
                <c:pt idx="191">
                  <c:v>0.79481848818758405</c:v>
                </c:pt>
                <c:pt idx="192">
                  <c:v>0.795027055110061</c:v>
                </c:pt>
                <c:pt idx="193">
                  <c:v>0.79523559180817904</c:v>
                </c:pt>
                <c:pt idx="194">
                  <c:v>0.79544409728513299</c:v>
                </c:pt>
                <c:pt idx="195">
                  <c:v>0.79565257052928495</c:v>
                </c:pt>
                <c:pt idx="196">
                  <c:v>0.79586101051389202</c:v>
                </c:pt>
                <c:pt idx="197">
                  <c:v>0.79606941619683003</c:v>
                </c:pt>
                <c:pt idx="198">
                  <c:v>0.79627778652032</c:v>
                </c:pt>
                <c:pt idx="199">
                  <c:v>0.79648612041063505</c:v>
                </c:pt>
                <c:pt idx="200">
                  <c:v>0.79669441677781405</c:v>
                </c:pt>
                <c:pt idx="201">
                  <c:v>0.79690267451535801</c:v>
                </c:pt>
                <c:pt idx="202">
                  <c:v>0.79711089249992895</c:v>
                </c:pt>
                <c:pt idx="203">
                  <c:v>0.79731906959103604</c:v>
                </c:pt>
                <c:pt idx="204">
                  <c:v>0.79752720463071802</c:v>
                </c:pt>
                <c:pt idx="205">
                  <c:v>0.79773529644321695</c:v>
                </c:pt>
                <c:pt idx="206">
                  <c:v>0.79794334383464505</c:v>
                </c:pt>
                <c:pt idx="207">
                  <c:v>0.798151345592647</c:v>
                </c:pt>
                <c:pt idx="208">
                  <c:v>0.79835930048604897</c:v>
                </c:pt>
                <c:pt idx="209">
                  <c:v>0.79856720726450603</c:v>
                </c:pt>
                <c:pt idx="210">
                  <c:v>0.79877506465813797</c:v>
                </c:pt>
                <c:pt idx="211">
                  <c:v>0.79898287137715696</c:v>
                </c:pt>
                <c:pt idx="212">
                  <c:v>0.79919062611148795</c:v>
                </c:pt>
                <c:pt idx="213">
                  <c:v>0.79939832753038298</c:v>
                </c:pt>
                <c:pt idx="214">
                  <c:v>0.79960597428202096</c:v>
                </c:pt>
                <c:pt idx="215">
                  <c:v>0.79981356499310097</c:v>
                </c:pt>
                <c:pt idx="216">
                  <c:v>0.80002109826843104</c:v>
                </c:pt>
                <c:pt idx="217">
                  <c:v>0.80022857269049896</c:v>
                </c:pt>
                <c:pt idx="218">
                  <c:v>0.80043598681904204</c:v>
                </c:pt>
                <c:pt idx="219">
                  <c:v>0.80064333919059805</c:v>
                </c:pt>
                <c:pt idx="220">
                  <c:v>0.80085062831805198</c:v>
                </c:pt>
                <c:pt idx="221">
                  <c:v>0.80105785269017304</c:v>
                </c:pt>
                <c:pt idx="222">
                  <c:v>0.80126501077113599</c:v>
                </c:pt>
                <c:pt idx="223">
                  <c:v>0.80147210100003397</c:v>
                </c:pt>
                <c:pt idx="224">
                  <c:v>0.80167912179038203</c:v>
                </c:pt>
                <c:pt idx="225">
                  <c:v>0.801886071529606</c:v>
                </c:pt>
                <c:pt idx="226">
                  <c:v>0.80209294857851698</c:v>
                </c:pt>
                <c:pt idx="227">
                  <c:v>0.80229975127078101</c:v>
                </c:pt>
                <c:pt idx="228">
                  <c:v>0.80250647791237295</c:v>
                </c:pt>
                <c:pt idx="229">
                  <c:v>0.80271312678100903</c:v>
                </c:pt>
                <c:pt idx="230">
                  <c:v>0.802919696125583</c:v>
                </c:pt>
                <c:pt idx="231">
                  <c:v>0.80312618416557002</c:v>
                </c:pt>
                <c:pt idx="232">
                  <c:v>0.80333258909043104</c:v>
                </c:pt>
                <c:pt idx="233">
                  <c:v>0.80353890905899505</c:v>
                </c:pt>
                <c:pt idx="234">
                  <c:v>0.80374514219882898</c:v>
                </c:pt>
                <c:pt idx="235">
                  <c:v>0.80395128660559001</c:v>
                </c:pt>
                <c:pt idx="236">
                  <c:v>0.80415734034236797</c:v>
                </c:pt>
                <c:pt idx="237">
                  <c:v>0.80436330143900303</c:v>
                </c:pt>
                <c:pt idx="238">
                  <c:v>0.80456916789139299</c:v>
                </c:pt>
                <c:pt idx="239">
                  <c:v>0.80477493766078501</c:v>
                </c:pt>
                <c:pt idx="240">
                  <c:v>0.804980608673041</c:v>
                </c:pt>
                <c:pt idx="241">
                  <c:v>0.805186178817896</c:v>
                </c:pt>
                <c:pt idx="242">
                  <c:v>0.80539164594819002</c:v>
                </c:pt>
                <c:pt idx="243">
                  <c:v>0.80559700787908395</c:v>
                </c:pt>
                <c:pt idx="244">
                  <c:v>0.80580226238725805</c:v>
                </c:pt>
                <c:pt idx="245">
                  <c:v>0.80600740721008401</c:v>
                </c:pt>
                <c:pt idx="246">
                  <c:v>0.80621244004478199</c:v>
                </c:pt>
                <c:pt idx="247">
                  <c:v>0.80641735854755703</c:v>
                </c:pt>
                <c:pt idx="248">
                  <c:v>0.80662216033270495</c:v>
                </c:pt>
                <c:pt idx="249">
                  <c:v>0.80682684297171003</c:v>
                </c:pt>
                <c:pt idx="250">
                  <c:v>0.807031403992304</c:v>
                </c:pt>
                <c:pt idx="251">
                  <c:v>0.80723584087751399</c:v>
                </c:pt>
                <c:pt idx="252">
                  <c:v>0.80744015106467704</c:v>
                </c:pt>
                <c:pt idx="253">
                  <c:v>0.80764433194443597</c:v>
                </c:pt>
                <c:pt idx="254">
                  <c:v>0.80784838085970201</c:v>
                </c:pt>
                <c:pt idx="255">
                  <c:v>0.80805229510459897</c:v>
                </c:pt>
                <c:pt idx="256">
                  <c:v>0.80825607192337601</c:v>
                </c:pt>
                <c:pt idx="257">
                  <c:v>0.80845970850928695</c:v>
                </c:pt>
                <c:pt idx="258">
                  <c:v>0.80866320200345199</c:v>
                </c:pt>
                <c:pt idx="259">
                  <c:v>0.80886654949367898</c:v>
                </c:pt>
                <c:pt idx="260">
                  <c:v>0.80906974801325604</c:v>
                </c:pt>
                <c:pt idx="261">
                  <c:v>0.80927279453972001</c:v>
                </c:pt>
                <c:pt idx="262">
                  <c:v>0.809475685993581</c:v>
                </c:pt>
                <c:pt idx="263">
                  <c:v>0.80967841923702</c:v>
                </c:pt>
                <c:pt idx="264">
                  <c:v>0.80988099107255096</c:v>
                </c:pt>
                <c:pt idx="265">
                  <c:v>0.81008339824164399</c:v>
                </c:pt>
                <c:pt idx="266">
                  <c:v>0.81028563742331705</c:v>
                </c:pt>
                <c:pt idx="267">
                  <c:v>0.81048770523268499</c:v>
                </c:pt>
                <c:pt idx="268">
                  <c:v>0.81068959821946995</c:v>
                </c:pt>
                <c:pt idx="269">
                  <c:v>0.81089131286647598</c:v>
                </c:pt>
                <c:pt idx="270">
                  <c:v>0.81109284558801398</c:v>
                </c:pt>
                <c:pt idx="271">
                  <c:v>0.81129419272829295</c:v>
                </c:pt>
                <c:pt idx="272">
                  <c:v>0.81149535055976096</c:v>
                </c:pt>
                <c:pt idx="273">
                  <c:v>0.81169631528140396</c:v>
                </c:pt>
                <c:pt idx="274">
                  <c:v>0.81189708301699304</c:v>
                </c:pt>
                <c:pt idx="275">
                  <c:v>0.81209764981329002</c:v>
                </c:pt>
                <c:pt idx="276">
                  <c:v>0.81229801163819904</c:v>
                </c:pt>
                <c:pt idx="277">
                  <c:v>0.81249816437886802</c:v>
                </c:pt>
                <c:pt idx="278">
                  <c:v>0.81269810383973695</c:v>
                </c:pt>
                <c:pt idx="279">
                  <c:v>0.81289782574052905</c:v>
                </c:pt>
                <c:pt idx="280">
                  <c:v>0.81309732571419402</c:v>
                </c:pt>
                <c:pt idx="281">
                  <c:v>0.81329660512207103</c:v>
                </c:pt>
                <c:pt idx="282">
                  <c:v>0.81349568854572796</c:v>
                </c:pt>
                <c:pt idx="283">
                  <c:v>0.81369460640791103</c:v>
                </c:pt>
                <c:pt idx="284">
                  <c:v>0.81389338916620901</c:v>
                </c:pt>
                <c:pt idx="285">
                  <c:v>0.81409206731362704</c:v>
                </c:pt>
                <c:pt idx="286">
                  <c:v>0.81429067137919298</c:v>
                </c:pt>
                <c:pt idx="287">
                  <c:v>0.81448923192858702</c:v>
                </c:pt>
                <c:pt idx="288">
                  <c:v>0.81468777956479699</c:v>
                </c:pt>
                <c:pt idx="289">
                  <c:v>0.81488634492880796</c:v>
                </c:pt>
                <c:pt idx="290">
                  <c:v>0.81508495870031195</c:v>
                </c:pt>
                <c:pt idx="291">
                  <c:v>0.81528365159845495</c:v>
                </c:pt>
                <c:pt idx="292">
                  <c:v>0.81548245438260503</c:v>
                </c:pt>
                <c:pt idx="293">
                  <c:v>0.81568139785316096</c:v>
                </c:pt>
                <c:pt idx="294">
                  <c:v>0.81588051285238194</c:v>
                </c:pt>
                <c:pt idx="295">
                  <c:v>0.81607983026525499</c:v>
                </c:pt>
                <c:pt idx="296">
                  <c:v>0.81627938102038999</c:v>
                </c:pt>
                <c:pt idx="297">
                  <c:v>0.81647919609095099</c:v>
                </c:pt>
                <c:pt idx="298">
                  <c:v>0.81667930649561904</c:v>
                </c:pt>
                <c:pt idx="299">
                  <c:v>0.81687974329959001</c:v>
                </c:pt>
                <c:pt idx="300">
                  <c:v>0.81708053761560395</c:v>
                </c:pt>
                <c:pt idx="301">
                  <c:v>0.81728172060501403</c:v>
                </c:pt>
                <c:pt idx="302">
                  <c:v>0.81748332347888697</c:v>
                </c:pt>
                <c:pt idx="303">
                  <c:v>0.81768537749914505</c:v>
                </c:pt>
                <c:pt idx="304">
                  <c:v>0.81788791397974403</c:v>
                </c:pt>
                <c:pt idx="305">
                  <c:v>0.81809096428788397</c:v>
                </c:pt>
                <c:pt idx="306">
                  <c:v>0.818294559845268</c:v>
                </c:pt>
                <c:pt idx="307">
                  <c:v>0.81849873212939295</c:v>
                </c:pt>
                <c:pt idx="308">
                  <c:v>0.81870351267488695</c:v>
                </c:pt>
                <c:pt idx="309">
                  <c:v>0.81890893307488499</c:v>
                </c:pt>
                <c:pt idx="310">
                  <c:v>0.81911502498244304</c:v>
                </c:pt>
                <c:pt idx="311">
                  <c:v>0.81932182011200805</c:v>
                </c:pt>
                <c:pt idx="312">
                  <c:v>0.819529350240916</c:v>
                </c:pt>
                <c:pt idx="313">
                  <c:v>0.819737647210944</c:v>
                </c:pt>
                <c:pt idx="314">
                  <c:v>0.81994674292991199</c:v>
                </c:pt>
                <c:pt idx="315">
                  <c:v>0.82015666937331799</c:v>
                </c:pt>
                <c:pt idx="316">
                  <c:v>0.82036745858603599</c:v>
                </c:pt>
                <c:pt idx="317">
                  <c:v>0.82057914268405396</c:v>
                </c:pt>
                <c:pt idx="318">
                  <c:v>0.82079175385626002</c:v>
                </c:pt>
                <c:pt idx="319">
                  <c:v>0.82100532436629103</c:v>
                </c:pt>
                <c:pt idx="320">
                  <c:v>0.82121988655441502</c:v>
                </c:pt>
                <c:pt idx="321">
                  <c:v>0.82143547283948604</c:v>
                </c:pt>
                <c:pt idx="322">
                  <c:v>0.82165211572093899</c:v>
                </c:pt>
                <c:pt idx="323">
                  <c:v>0.82186984778084304</c:v>
                </c:pt>
                <c:pt idx="324">
                  <c:v>0.822088701686019</c:v>
                </c:pt>
                <c:pt idx="325">
                  <c:v>0.82230871019019902</c:v>
                </c:pt>
                <c:pt idx="326">
                  <c:v>0.82252990613626198</c:v>
                </c:pt>
                <c:pt idx="327">
                  <c:v>0.82275232245851704</c:v>
                </c:pt>
                <c:pt idx="328">
                  <c:v>0.82297599218505002</c:v>
                </c:pt>
                <c:pt idx="329">
                  <c:v>0.82320094844013803</c:v>
                </c:pt>
                <c:pt idx="330">
                  <c:v>0.82342722444671801</c:v>
                </c:pt>
                <c:pt idx="331">
                  <c:v>0.82365485352893297</c:v>
                </c:pt>
                <c:pt idx="332">
                  <c:v>0.823883869114728</c:v>
                </c:pt>
                <c:pt idx="333">
                  <c:v>0.82411430473852998</c:v>
                </c:pt>
                <c:pt idx="334">
                  <c:v>0.82434619404398701</c:v>
                </c:pt>
                <c:pt idx="335">
                  <c:v>0.82457957078677502</c:v>
                </c:pt>
                <c:pt idx="336">
                  <c:v>0.82481446883748799</c:v>
                </c:pt>
                <c:pt idx="337">
                  <c:v>0.82505092218458798</c:v>
                </c:pt>
                <c:pt idx="338">
                  <c:v>0.82528896493743598</c:v>
                </c:pt>
                <c:pt idx="339">
                  <c:v>0.82552863132940002</c:v>
                </c:pt>
                <c:pt idx="340">
                  <c:v>0.82576995572103595</c:v>
                </c:pt>
                <c:pt idx="341">
                  <c:v>0.82601297260334805</c:v>
                </c:pt>
                <c:pt idx="342">
                  <c:v>0.82625771660113401</c:v>
                </c:pt>
                <c:pt idx="343">
                  <c:v>0.82650422247640298</c:v>
                </c:pt>
                <c:pt idx="344">
                  <c:v>0.82675252513188402</c:v>
                </c:pt>
                <c:pt idx="345">
                  <c:v>0.82700265961461805</c:v>
                </c:pt>
                <c:pt idx="346">
                  <c:v>0.82725466111962798</c:v>
                </c:pt>
                <c:pt idx="347">
                  <c:v>0.82750856499369196</c:v>
                </c:pt>
                <c:pt idx="348">
                  <c:v>0.82776440673918705</c:v>
                </c:pt>
                <c:pt idx="349">
                  <c:v>0.82802222201803699</c:v>
                </c:pt>
                <c:pt idx="350">
                  <c:v>0.828282046655749</c:v>
                </c:pt>
                <c:pt idx="351">
                  <c:v>0.82854391664553595</c:v>
                </c:pt>
                <c:pt idx="352">
                  <c:v>0.82880786815255003</c:v>
                </c:pt>
                <c:pt idx="353">
                  <c:v>0.82907393751819203</c:v>
                </c:pt>
                <c:pt idx="354">
                  <c:v>0.82934216126453897</c:v>
                </c:pt>
                <c:pt idx="355">
                  <c:v>0.82961257609885697</c:v>
                </c:pt>
                <c:pt idx="356">
                  <c:v>0.82988521891822098</c:v>
                </c:pt>
                <c:pt idx="357">
                  <c:v>0.83016012681423701</c:v>
                </c:pt>
                <c:pt idx="358">
                  <c:v>0.83043733707786704</c:v>
                </c:pt>
                <c:pt idx="359">
                  <c:v>0.83071688720435999</c:v>
                </c:pt>
                <c:pt idx="360">
                  <c:v>0.83099881489828797</c:v>
                </c:pt>
                <c:pt idx="361">
                  <c:v>0.83128315807869502</c:v>
                </c:pt>
                <c:pt idx="362">
                  <c:v>0.83156995488434604</c:v>
                </c:pt>
                <c:pt idx="363">
                  <c:v>0.83185924367909903</c:v>
                </c:pt>
                <c:pt idx="364">
                  <c:v>0.83215106305738096</c:v>
                </c:pt>
                <c:pt idx="365">
                  <c:v>0.83244545184977703</c:v>
                </c:pt>
                <c:pt idx="366">
                  <c:v>0.83274244912873796</c:v>
                </c:pt>
                <c:pt idx="367">
                  <c:v>0.83304209421440201</c:v>
                </c:pt>
                <c:pt idx="368">
                  <c:v>0.83334442668053199</c:v>
                </c:pt>
                <c:pt idx="369">
                  <c:v>0.83364948636057501</c:v>
                </c:pt>
                <c:pt idx="370">
                  <c:v>0.83395731335383005</c:v>
                </c:pt>
                <c:pt idx="371">
                  <c:v>0.83426794803174997</c:v>
                </c:pt>
                <c:pt idx="372">
                  <c:v>0.83458143104435401</c:v>
                </c:pt>
                <c:pt idx="373">
                  <c:v>0.834897803326762</c:v>
                </c:pt>
                <c:pt idx="374">
                  <c:v>0.83521710610585598</c:v>
                </c:pt>
                <c:pt idx="375">
                  <c:v>0.83553938090706104</c:v>
                </c:pt>
                <c:pt idx="376">
                  <c:v>0.83586466956124805</c:v>
                </c:pt>
                <c:pt idx="377">
                  <c:v>0.83619301421176195</c:v>
                </c:pt>
                <c:pt idx="378">
                  <c:v>0.83652445732157699</c:v>
                </c:pt>
                <c:pt idx="379">
                  <c:v>0.83685904168056502</c:v>
                </c:pt>
                <c:pt idx="380">
                  <c:v>0.83719681041290295</c:v>
                </c:pt>
                <c:pt idx="381">
                  <c:v>0.83753780698459401</c:v>
                </c:pt>
                <c:pt idx="382">
                  <c:v>0.83788207521111602</c:v>
                </c:pt>
                <c:pt idx="383">
                  <c:v>0.83822965926519299</c:v>
                </c:pt>
                <c:pt idx="384">
                  <c:v>0.83858060368468901</c:v>
                </c:pt>
                <c:pt idx="385">
                  <c:v>0.83893495338063095</c:v>
                </c:pt>
                <c:pt idx="386">
                  <c:v>0.83929275364534395</c:v>
                </c:pt>
                <c:pt idx="387">
                  <c:v>0.83965405016071504</c:v>
                </c:pt>
                <c:pt idx="388">
                  <c:v>0.84001888900657196</c:v>
                </c:pt>
                <c:pt idx="389">
                  <c:v>0.84038731666918998</c:v>
                </c:pt>
                <c:pt idx="390">
                  <c:v>0.84075938004990103</c:v>
                </c:pt>
                <c:pt idx="391">
                  <c:v>0.84113512647383604</c:v>
                </c:pt>
                <c:pt idx="392">
                  <c:v>0.84151460369876896</c:v>
                </c:pt>
                <c:pt idx="393">
                  <c:v>0.84189785992407995</c:v>
                </c:pt>
                <c:pt idx="394">
                  <c:v>0.84228494379982799</c:v>
                </c:pt>
                <c:pt idx="395">
                  <c:v>0.84267590443592799</c:v>
                </c:pt>
                <c:pt idx="396">
                  <c:v>0.84307079141143804</c:v>
                </c:pt>
                <c:pt idx="397">
                  <c:v>0.84346965478394997</c:v>
                </c:pt>
                <c:pt idx="398">
                  <c:v>0.84387254509907395</c:v>
                </c:pt>
                <c:pt idx="399">
                  <c:v>0.84427951340002805</c:v>
                </c:pt>
                <c:pt idx="400">
                  <c:v>0.84469061123731604</c:v>
                </c:pt>
                <c:pt idx="401">
                  <c:v>0.84510589067849595</c:v>
                </c:pt>
                <c:pt idx="402">
                  <c:v>0.84552540431803702</c:v>
                </c:pt>
                <c:pt idx="403">
                  <c:v>0.84594920528725903</c:v>
                </c:pt>
                <c:pt idx="404">
                  <c:v>0.84637734726434599</c:v>
                </c:pt>
                <c:pt idx="405">
                  <c:v>0.84680988448443995</c:v>
                </c:pt>
                <c:pt idx="406">
                  <c:v>0.84724687174979896</c:v>
                </c:pt>
                <c:pt idx="407">
                  <c:v>0.84768836444001605</c:v>
                </c:pt>
                <c:pt idx="408">
                  <c:v>0.84813441852230897</c:v>
                </c:pt>
                <c:pt idx="409">
                  <c:v>0.84858509056185405</c:v>
                </c:pt>
                <c:pt idx="410">
                  <c:v>0.84904043773216697</c:v>
                </c:pt>
                <c:pt idx="411">
                  <c:v>0.84950051782553504</c:v>
                </c:pt>
                <c:pt idx="412">
                  <c:v>0.84996538926347998</c:v>
                </c:pt>
                <c:pt idx="413">
                  <c:v>0.85043511110724801</c:v>
                </c:pt>
                <c:pt idx="414">
                  <c:v>0.850909743068333</c:v>
                </c:pt>
                <c:pt idx="415">
                  <c:v>0.85138934551900902</c:v>
                </c:pt>
                <c:pt idx="416">
                  <c:v>0.85187397950287702</c:v>
                </c:pt>
                <c:pt idx="417">
                  <c:v>0.85236370674541495</c:v>
                </c:pt>
                <c:pt idx="418">
                  <c:v>0.85285858966452499</c:v>
                </c:pt>
                <c:pt idx="419">
                  <c:v>0.85335869138107001</c:v>
                </c:pt>
                <c:pt idx="420">
                  <c:v>0.85386407572939005</c:v>
                </c:pt>
                <c:pt idx="421">
                  <c:v>0.85437480726780102</c:v>
                </c:pt>
                <c:pt idx="422">
                  <c:v>0.85489095128904702</c:v>
                </c:pt>
                <c:pt idx="423">
                  <c:v>0.855412573830726</c:v>
                </c:pt>
                <c:pt idx="424">
                  <c:v>0.85593974168565801</c:v>
                </c:pt>
                <c:pt idx="425">
                  <c:v>0.85647252241220395</c:v>
                </c:pt>
                <c:pt idx="426">
                  <c:v>0.85701098434451095</c:v>
                </c:pt>
                <c:pt idx="427">
                  <c:v>0.85755519660269597</c:v>
                </c:pt>
                <c:pt idx="428">
                  <c:v>0.85810522910294196</c:v>
                </c:pt>
                <c:pt idx="429">
                  <c:v>0.85866115256750897</c:v>
                </c:pt>
                <c:pt idx="430">
                  <c:v>0.85922303853464999</c:v>
                </c:pt>
                <c:pt idx="431">
                  <c:v>0.85979095936842198</c:v>
                </c:pt>
                <c:pt idx="432">
                  <c:v>0.86036498826838803</c:v>
                </c:pt>
                <c:pt idx="433">
                  <c:v>0.860945199279193</c:v>
                </c:pt>
                <c:pt idx="434">
                  <c:v>0.86153166730002395</c:v>
                </c:pt>
                <c:pt idx="435">
                  <c:v>0.86212446809392496</c:v>
                </c:pt>
                <c:pt idx="436">
                  <c:v>0.86272367829698104</c:v>
                </c:pt>
                <c:pt idx="437">
                  <c:v>0.863329375427345</c:v>
                </c:pt>
                <c:pt idx="438">
                  <c:v>0.86394163789411904</c:v>
                </c:pt>
                <c:pt idx="439">
                  <c:v>0.86456054500606205</c:v>
                </c:pt>
                <c:pt idx="440">
                  <c:v>0.865186176980142</c:v>
                </c:pt>
                <c:pt idx="441">
                  <c:v>0.86581861494990597</c:v>
                </c:pt>
                <c:pt idx="442">
                  <c:v>0.86645794097367501</c:v>
                </c:pt>
                <c:pt idx="443">
                  <c:v>0.86710423804255399</c:v>
                </c:pt>
                <c:pt idx="444">
                  <c:v>0.86775759008824704</c:v>
                </c:pt>
                <c:pt idx="445">
                  <c:v>0.86841808199068904</c:v>
                </c:pt>
                <c:pt idx="446">
                  <c:v>0.86908579958547005</c:v>
                </c:pt>
                <c:pt idx="447">
                  <c:v>0.86976082967105794</c:v>
                </c:pt>
                <c:pt idx="448">
                  <c:v>0.87044326001582595</c:v>
                </c:pt>
                <c:pt idx="449">
                  <c:v>0.87113317936486001</c:v>
                </c:pt>
                <c:pt idx="450">
                  <c:v>0.87183067744656595</c:v>
                </c:pt>
                <c:pt idx="451">
                  <c:v>0.872535844979061</c:v>
                </c:pt>
                <c:pt idx="452">
                  <c:v>0.87324877367635401</c:v>
                </c:pt>
                <c:pt idx="453">
                  <c:v>0.87396955625431105</c:v>
                </c:pt>
                <c:pt idx="454">
                  <c:v>0.87469828643641301</c:v>
                </c:pt>
                <c:pt idx="455">
                  <c:v>0.87543505895929496</c:v>
                </c:pt>
                <c:pt idx="456">
                  <c:v>0.87617996957808197</c:v>
                </c:pt>
                <c:pt idx="457">
                  <c:v>0.87693311507150695</c:v>
                </c:pt>
                <c:pt idx="458">
                  <c:v>0.87769459324682697</c:v>
                </c:pt>
                <c:pt idx="459">
                  <c:v>0.87846450294454304</c:v>
                </c:pt>
                <c:pt idx="460">
                  <c:v>0.87924294404290304</c:v>
                </c:pt>
                <c:pt idx="461">
                  <c:v>0.88003001746222898</c:v>
                </c:pt>
                <c:pt idx="462">
                  <c:v>0.88082582516903896</c:v>
                </c:pt>
                <c:pt idx="463">
                  <c:v>0.88163047017999296</c:v>
                </c:pt>
                <c:pt idx="464">
                  <c:v>0.88244405656565705</c:v>
                </c:pt>
                <c:pt idx="465">
                  <c:v>0.88326668945409903</c:v>
                </c:pt>
                <c:pt idx="466">
                  <c:v>0.88409847503431305</c:v>
                </c:pt>
                <c:pt idx="467">
                  <c:v>0.88493952055950198</c:v>
                </c:pt>
                <c:pt idx="468">
                  <c:v>0.88578993435019304</c:v>
                </c:pt>
                <c:pt idx="469">
                  <c:v>0.88664982579723794</c:v>
                </c:pt>
                <c:pt idx="470">
                  <c:v>0.88751930536466295</c:v>
                </c:pt>
                <c:pt idx="471">
                  <c:v>0.88839848459241999</c:v>
                </c:pt>
                <c:pt idx="472">
                  <c:v>0.88928747609901704</c:v>
                </c:pt>
                <c:pt idx="473">
                  <c:v>0.89018639358405904</c:v>
                </c:pt>
                <c:pt idx="474">
                  <c:v>0.89109535183070498</c:v>
                </c:pt>
                <c:pt idx="475">
                  <c:v>0.89201446670805196</c:v>
                </c:pt>
                <c:pt idx="476">
                  <c:v>0.89294385517345798</c:v>
                </c:pt>
                <c:pt idx="477">
                  <c:v>0.89388363527482395</c:v>
                </c:pt>
                <c:pt idx="478">
                  <c:v>0.89483392615283797</c:v>
                </c:pt>
                <c:pt idx="479">
                  <c:v>0.89579484804320397</c:v>
                </c:pt>
                <c:pt idx="480">
                  <c:v>0.896766522278862</c:v>
                </c:pt>
                <c:pt idx="481">
                  <c:v>0.89774907129222203</c:v>
                </c:pt>
                <c:pt idx="482">
                  <c:v>0.898742618617419</c:v>
                </c:pt>
                <c:pt idx="483">
                  <c:v>0.89974728889260502</c:v>
                </c:pt>
                <c:pt idx="484">
                  <c:v>0.90076320786229702</c:v>
                </c:pt>
                <c:pt idx="485">
                  <c:v>0.90179050237979397</c:v>
                </c:pt>
                <c:pt idx="486">
                  <c:v>0.90282930040967502</c:v>
                </c:pt>
                <c:pt idx="487">
                  <c:v>0.90387973103039498</c:v>
                </c:pt>
                <c:pt idx="488">
                  <c:v>0.90494192443699795</c:v>
                </c:pt>
                <c:pt idx="489">
                  <c:v>0.90601601194395698</c:v>
                </c:pt>
                <c:pt idx="490">
                  <c:v>0.90710212598815698</c:v>
                </c:pt>
                <c:pt idx="491">
                  <c:v>0.90820040013203995</c:v>
                </c:pt>
                <c:pt idx="492">
                  <c:v>0.90931096906692499</c:v>
                </c:pt>
                <c:pt idx="493">
                  <c:v>0.91043396861651005</c:v>
                </c:pt>
                <c:pt idx="494">
                  <c:v>0.91156953574058697</c:v>
                </c:pt>
                <c:pt idx="495">
                  <c:v>0.91271780853897</c:v>
                </c:pt>
                <c:pt idx="496">
                  <c:v>0.91387892625566003</c:v>
                </c:pt>
                <c:pt idx="497">
                  <c:v>0.91505302928324805</c:v>
                </c:pt>
                <c:pt idx="498">
                  <c:v>0.91624025916759499</c:v>
                </c:pt>
                <c:pt idx="499">
                  <c:v>0.91744075861276797</c:v>
                </c:pt>
                <c:pt idx="500">
                  <c:v>0.91865467148628099</c:v>
                </c:pt>
                <c:pt idx="501">
                  <c:v>0.919882142824621</c:v>
                </c:pt>
                <c:pt idx="502">
                  <c:v>0.92112331883910203</c:v>
                </c:pt>
                <c:pt idx="503">
                  <c:v>0.92237834692203802</c:v>
                </c:pt>
                <c:pt idx="504">
                  <c:v>0.92364737565324995</c:v>
                </c:pt>
                <c:pt idx="505">
                  <c:v>0.92493055480693598</c:v>
                </c:pt>
                <c:pt idx="506">
                  <c:v>0.92622803535888598</c:v>
                </c:pt>
                <c:pt idx="507">
                  <c:v>0.92753996949408202</c:v>
                </c:pt>
                <c:pt idx="508">
                  <c:v>0.92886651061467296</c:v>
                </c:pt>
                <c:pt idx="509">
                  <c:v>0.93020781334834701</c:v>
                </c:pt>
                <c:pt idx="510">
                  <c:v>0.93156403355710005</c:v>
                </c:pt>
                <c:pt idx="511">
                  <c:v>0.93293532834642601</c:v>
                </c:pt>
                <c:pt idx="512">
                  <c:v>0.93432185607491602</c:v>
                </c:pt>
                <c:pt idx="513">
                  <c:v>0.93572377636429505</c:v>
                </c:pt>
                <c:pt idx="514">
                  <c:v>0.93714125010989502</c:v>
                </c:pt>
                <c:pt idx="515">
                  <c:v>0.93857443949156905</c:v>
                </c:pt>
                <c:pt idx="516">
                  <c:v>0.94002350798505896</c:v>
                </c:pt>
                <c:pt idx="517">
                  <c:v>0.94148862037382997</c:v>
                </c:pt>
                <c:pt idx="518">
                  <c:v>0.94296994276135904</c:v>
                </c:pt>
                <c:pt idx="519">
                  <c:v>0.94446764258390603</c:v>
                </c:pt>
                <c:pt idx="520">
                  <c:v>0.94598188862375499</c:v>
                </c:pt>
                <c:pt idx="521">
                  <c:v>0.94751285102294902</c:v>
                </c:pt>
                <c:pt idx="522">
                  <c:v>0.94906070129750297</c:v>
                </c:pt>
                <c:pt idx="523">
                  <c:v>0.95062561235211895</c:v>
                </c:pt>
                <c:pt idx="524">
                  <c:v>0.95220775849539396</c:v>
                </c:pt>
                <c:pt idx="525">
                  <c:v>0.95380731545553599</c:v>
                </c:pt>
                <c:pt idx="526">
                  <c:v>0.95542446039658602</c:v>
                </c:pt>
                <c:pt idx="527">
                  <c:v>0.95705937193514301</c:v>
                </c:pt>
                <c:pt idx="528">
                  <c:v>0.95871223015761498</c:v>
                </c:pt>
                <c:pt idx="529">
                  <c:v>0.96038321663798099</c:v>
                </c:pt>
                <c:pt idx="530">
                  <c:v>0.962072514456072</c:v>
                </c:pt>
                <c:pt idx="531">
                  <c:v>0.96378030821638105</c:v>
                </c:pt>
                <c:pt idx="532">
                  <c:v>0.96550678406739199</c:v>
                </c:pt>
                <c:pt idx="533">
                  <c:v>0.96725212972144803</c:v>
                </c:pt>
                <c:pt idx="534">
                  <c:v>0.96901653447513902</c:v>
                </c:pt>
                <c:pt idx="535">
                  <c:v>0.97080018923023004</c:v>
                </c:pt>
                <c:pt idx="536">
                  <c:v>0.97260328651512296</c:v>
                </c:pt>
                <c:pt idx="537">
                  <c:v>0.974426020506857</c:v>
                </c:pt>
                <c:pt idx="538">
                  <c:v>0.97626858705364705</c:v>
                </c:pt>
                <c:pt idx="539">
                  <c:v>0.97813118369796304</c:v>
                </c:pt>
                <c:pt idx="540">
                  <c:v>0.98001400970015395</c:v>
                </c:pt>
                <c:pt idx="541">
                  <c:v>0.98191726606261998</c:v>
                </c:pt>
                <c:pt idx="542">
                  <c:v>0.98384115555452201</c:v>
                </c:pt>
                <c:pt idx="543">
                  <c:v>0.98578588273704904</c:v>
                </c:pt>
                <c:pt idx="544">
                  <c:v>0.98775165398923404</c:v>
                </c:pt>
                <c:pt idx="545">
                  <c:v>0.98973867753431699</c:v>
                </c:pt>
                <c:pt idx="546">
                  <c:v>0.99174716346666902</c:v>
                </c:pt>
                <c:pt idx="547">
                  <c:v>0.99377732377926498</c:v>
                </c:pt>
                <c:pt idx="548">
                  <c:v>0.99582937239171998</c:v>
                </c:pt>
                <c:pt idx="549">
                  <c:v>0.99790352517888503</c:v>
                </c:pt>
                <c:pt idx="550">
                  <c:v>1</c:v>
                </c:pt>
                <c:pt idx="551">
                  <c:v>1.0013895874688601</c:v>
                </c:pt>
                <c:pt idx="552">
                  <c:v>1.0027923894708599</c:v>
                </c:pt>
                <c:pt idx="553">
                  <c:v>1.00420831349378</c:v>
                </c:pt>
                <c:pt idx="554">
                  <c:v>1.0056372680126699</c:v>
                </c:pt>
                <c:pt idx="555">
                  <c:v>1.00707916244304</c:v>
                </c:pt>
                <c:pt idx="556">
                  <c:v>1.00853390709513</c:v>
                </c:pt>
                <c:pt idx="557">
                  <c:v>1.0100014131294599</c:v>
                </c:pt>
                <c:pt idx="558">
                  <c:v>1.0114815925134699</c:v>
                </c:pt>
                <c:pt idx="559">
                  <c:v>1.0129743579792001</c:v>
                </c:pt>
                <c:pt idx="560">
                  <c:v>1.01447962298218</c:v>
                </c:pt>
                <c:pt idx="561">
                  <c:v>1.01599730166126</c:v>
                </c:pt>
                <c:pt idx="562">
                  <c:v>1.01752730879952</c:v>
                </c:pt>
                <c:pt idx="563">
                  <c:v>1.0190695597861299</c:v>
                </c:pt>
                <c:pt idx="564">
                  <c:v>1.0206239705792399</c:v>
                </c:pt>
                <c:pt idx="565">
                  <c:v>1.0221904576697201</c:v>
                </c:pt>
                <c:pt idx="566">
                  <c:v>1.0237689380459201</c:v>
                </c:pt>
                <c:pt idx="567">
                  <c:v>1.02535932915921</c:v>
                </c:pt>
                <c:pt idx="568">
                  <c:v>1.02696154889045</c:v>
                </c:pt>
                <c:pt idx="569">
                  <c:v>1.02857551551729</c:v>
                </c:pt>
                <c:pt idx="570">
                  <c:v>1.0302011476822099</c:v>
                </c:pt>
                <c:pt idx="571">
                  <c:v>1.03183836436142</c:v>
                </c:pt>
                <c:pt idx="572">
                  <c:v>1.0334870848345199</c:v>
                </c:pt>
                <c:pt idx="573">
                  <c:v>1.03514722865481</c:v>
                </c:pt>
                <c:pt idx="574">
                  <c:v>1.03681871562044</c:v>
                </c:pt>
                <c:pt idx="575">
                  <c:v>1.03850146574614</c:v>
                </c:pt>
                <c:pt idx="576">
                  <c:v>1.04019539923569</c:v>
                </c:pt>
                <c:pt idx="577">
                  <c:v>1.04190043645499</c:v>
                </c:pt>
                <c:pt idx="578">
                  <c:v>1.04361649790581</c:v>
                </c:pt>
                <c:pt idx="579">
                  <c:v>1.04534350420012</c:v>
                </c:pt>
                <c:pt idx="580">
                  <c:v>1.04708137603499</c:v>
                </c:pt>
                <c:pt idx="581">
                  <c:v>1.0488300341681001</c:v>
                </c:pt>
                <c:pt idx="582">
                  <c:v>1.0505893993937701</c:v>
                </c:pt>
                <c:pt idx="583">
                  <c:v>1.05235939251955</c:v>
                </c:pt>
                <c:pt idx="584">
                  <c:v>1.05413993434332</c:v>
                </c:pt>
                <c:pt idx="585">
                  <c:v>1.0559309456308801</c:v>
                </c:pt>
                <c:pt idx="586">
                  <c:v>1.0577323470940301</c:v>
                </c:pt>
                <c:pt idx="587">
                  <c:v>1.0595440593691301</c:v>
                </c:pt>
                <c:pt idx="588">
                  <c:v>1.0613660029961001</c:v>
                </c:pt>
                <c:pt idx="589">
                  <c:v>1.0631980983978999</c:v>
                </c:pt>
                <c:pt idx="590">
                  <c:v>1.0650402658603499</c:v>
                </c:pt>
                <c:pt idx="591">
                  <c:v>1.0668924255124701</c:v>
                </c:pt>
                <c:pt idx="592">
                  <c:v>1.0687544973071399</c:v>
                </c:pt>
                <c:pt idx="593">
                  <c:v>1.07062640100221</c:v>
                </c:pt>
                <c:pt idx="594">
                  <c:v>1.0725080561419</c:v>
                </c:pt>
                <c:pt idx="595">
                  <c:v>1.0743993820386899</c:v>
                </c:pt>
                <c:pt idx="596">
                  <c:v>1.0763002977554299</c:v>
                </c:pt>
                <c:pt idx="597">
                  <c:v>1.07821072208788</c:v>
                </c:pt>
                <c:pt idx="598">
                  <c:v>1.0801305735475799</c:v>
                </c:pt>
                <c:pt idx="599">
                  <c:v>1.0820597703449599</c:v>
                </c:pt>
                <c:pt idx="600">
                  <c:v>1.0839982303728799</c:v>
                </c:pt>
                <c:pt idx="601">
                  <c:v>1.08594587119041</c:v>
                </c:pt>
                <c:pt idx="602">
                  <c:v>1.0879026100068701</c:v>
                </c:pt>
                <c:pt idx="603">
                  <c:v>1.0898683636662401</c:v>
                </c:pt>
                <c:pt idx="604">
                  <c:v>1.0918430486317601</c:v>
                </c:pt>
                <c:pt idx="605">
                  <c:v>1.09382658097092</c:v>
                </c:pt>
                <c:pt idx="606">
                  <c:v>1.0958188763405601</c:v>
                </c:pt>
                <c:pt idx="607">
                  <c:v>1.0978198499723399</c:v>
                </c:pt>
                <c:pt idx="608">
                  <c:v>1.0998294166584199</c:v>
                </c:pt>
                <c:pt idx="609">
                  <c:v>1.1018474907374101</c:v>
                </c:pt>
                <c:pt idx="610">
                  <c:v>1.10387398608048</c:v>
                </c:pt>
                <c:pt idx="611">
                  <c:v>1.1059088160777699</c:v>
                </c:pt>
                <c:pt idx="612">
                  <c:v>1.1079518936250301</c:v>
                </c:pt>
                <c:pt idx="613">
                  <c:v>1.1100031311104199</c:v>
                </c:pt>
                <c:pt idx="614">
                  <c:v>1.11206244040156</c:v>
                </c:pt>
                <c:pt idx="615">
                  <c:v>1.1141297328328099</c:v>
                </c:pt>
                <c:pt idx="616">
                  <c:v>1.11620491919267</c:v>
                </c:pt>
                <c:pt idx="617">
                  <c:v>1.1182879097114999</c:v>
                </c:pt>
                <c:pt idx="618">
                  <c:v>1.1203786140493099</c:v>
                </c:pt>
                <c:pt idx="619">
                  <c:v>1.12247694128384</c:v>
                </c:pt>
                <c:pt idx="620">
                  <c:v>1.1245827998987299</c:v>
                </c:pt>
                <c:pt idx="621">
                  <c:v>1.12669609777199</c:v>
                </c:pt>
                <c:pt idx="622">
                  <c:v>1.1288167421645201</c:v>
                </c:pt>
                <c:pt idx="623">
                  <c:v>1.13094463970889</c:v>
                </c:pt>
                <c:pt idx="624">
                  <c:v>1.1330796963982801</c:v>
                </c:pt>
                <c:pt idx="625">
                  <c:v>1.13522181757553</c:v>
                </c:pt>
                <c:pt idx="626">
                  <c:v>1.1373709079224501</c:v>
                </c:pt>
                <c:pt idx="627">
                  <c:v>1.13952687144919</c:v>
                </c:pt>
                <c:pt idx="628">
                  <c:v>1.14168961148385</c:v>
                </c:pt>
                <c:pt idx="629">
                  <c:v>1.1438590306622101</c:v>
                </c:pt>
                <c:pt idx="630">
                  <c:v>1.1460350309176099</c:v>
                </c:pt>
                <c:pt idx="631">
                  <c:v>1.14821751347098</c:v>
                </c:pt>
                <c:pt idx="632">
                  <c:v>1.1504063788210499</c:v>
                </c:pt>
                <c:pt idx="633">
                  <c:v>1.1526015267346701</c:v>
                </c:pt>
                <c:pt idx="634">
                  <c:v>1.1548028562373001</c:v>
                </c:pt>
                <c:pt idx="635">
                  <c:v>1.1570102656036301</c:v>
                </c:pt>
                <c:pt idx="636">
                  <c:v>1.1592236523483399</c:v>
                </c:pt>
                <c:pt idx="637">
                  <c:v>1.1614429132170201</c:v>
                </c:pt>
                <c:pt idx="638">
                  <c:v>1.16366794417721</c:v>
                </c:pt>
                <c:pt idx="639">
                  <c:v>1.1658986404095699</c:v>
                </c:pt>
                <c:pt idx="640">
                  <c:v>1.1681348962992</c:v>
                </c:pt>
                <c:pt idx="641">
                  <c:v>1.1703766054271101</c:v>
                </c:pt>
                <c:pt idx="642">
                  <c:v>1.1726236605617799</c:v>
                </c:pt>
                <c:pt idx="643">
                  <c:v>1.1748759536508799</c:v>
                </c:pt>
                <c:pt idx="644">
                  <c:v>1.1771333758131599</c:v>
                </c:pt>
                <c:pt idx="645">
                  <c:v>1.17939581733034</c:v>
                </c:pt>
                <c:pt idx="646">
                  <c:v>1.1816631676393199</c:v>
                </c:pt>
                <c:pt idx="647">
                  <c:v>1.1839353153243399</c:v>
                </c:pt>
                <c:pt idx="648">
                  <c:v>1.1862121481093899</c:v>
                </c:pt>
                <c:pt idx="649">
                  <c:v>1.1884935528506499</c:v>
                </c:pt>
                <c:pt idx="650">
                  <c:v>1.19077941552918</c:v>
                </c:pt>
                <c:pt idx="651">
                  <c:v>1.19306964216414</c:v>
                </c:pt>
                <c:pt idx="652">
                  <c:v>1.1953642218479299</c:v>
                </c:pt>
                <c:pt idx="653">
                  <c:v>1.19766316447335</c:v>
                </c:pt>
                <c:pt idx="654">
                  <c:v>1.1999664798863401</c:v>
                </c:pt>
                <c:pt idx="655">
                  <c:v>1.2022741778894199</c:v>
                </c:pt>
                <c:pt idx="656">
                  <c:v>1.20458626824489</c:v>
                </c:pt>
                <c:pt idx="657">
                  <c:v>1.20690276067783</c:v>
                </c:pt>
                <c:pt idx="658">
                  <c:v>1.20922366487897</c:v>
                </c:pt>
                <c:pt idx="659">
                  <c:v>1.21154899050729</c:v>
                </c:pt>
                <c:pt idx="660">
                  <c:v>1.21387874719258</c:v>
                </c:pt>
                <c:pt idx="661">
                  <c:v>1.2162129445376899</c:v>
                </c:pt>
                <c:pt idx="662">
                  <c:v>1.2185515921208501</c:v>
                </c:pt>
                <c:pt idx="663">
                  <c:v>1.22089469949762</c:v>
                </c:pt>
                <c:pt idx="664">
                  <c:v>1.22324227620297</c:v>
                </c:pt>
                <c:pt idx="665">
                  <c:v>1.22559433175302</c:v>
                </c:pt>
                <c:pt idx="666">
                  <c:v>1.22795087564684</c:v>
                </c:pt>
                <c:pt idx="667">
                  <c:v>1.2303119173680599</c:v>
                </c:pt>
                <c:pt idx="668">
                  <c:v>1.2326774663864499</c:v>
                </c:pt>
                <c:pt idx="669">
                  <c:v>1.2350475321593499</c:v>
                </c:pt>
                <c:pt idx="670">
                  <c:v>1.2374221241330801</c:v>
                </c:pt>
                <c:pt idx="671">
                  <c:v>1.2398012517442301</c:v>
                </c:pt>
                <c:pt idx="672">
                  <c:v>1.24218492442092</c:v>
                </c:pt>
                <c:pt idx="673">
                  <c:v>1.24457315158396</c:v>
                </c:pt>
                <c:pt idx="674">
                  <c:v>1.24696594264797</c:v>
                </c:pt>
                <c:pt idx="675">
                  <c:v>1.2493633070224399</c:v>
                </c:pt>
                <c:pt idx="676">
                  <c:v>1.25176525411272</c:v>
                </c:pt>
                <c:pt idx="677">
                  <c:v>1.2541717933209899</c:v>
                </c:pt>
                <c:pt idx="678">
                  <c:v>1.2565829340471499</c:v>
                </c:pt>
                <c:pt idx="679">
                  <c:v>1.25899868568968</c:v>
                </c:pt>
                <c:pt idx="680">
                  <c:v>1.2614190576464499</c:v>
                </c:pt>
                <c:pt idx="681">
                  <c:v>1.26384405931553</c:v>
                </c:pt>
                <c:pt idx="682">
                  <c:v>1.2662737000958799</c:v>
                </c:pt>
                <c:pt idx="683">
                  <c:v>1.2687079893881099</c:v>
                </c:pt>
                <c:pt idx="684">
                  <c:v>1.27114693659511</c:v>
                </c:pt>
                <c:pt idx="685">
                  <c:v>1.2735905511227099</c:v>
                </c:pt>
                <c:pt idx="686">
                  <c:v>1.27603884238028</c:v>
                </c:pt>
                <c:pt idx="687">
                  <c:v>1.27849181978132</c:v>
                </c:pt>
                <c:pt idx="688">
                  <c:v>1.2809494927440399</c:v>
                </c:pt>
                <c:pt idx="689">
                  <c:v>1.28341187069185</c:v>
                </c:pt>
                <c:pt idx="690">
                  <c:v>1.28587896305389</c:v>
                </c:pt>
                <c:pt idx="691">
                  <c:v>1.28835077926552</c:v>
                </c:pt>
                <c:pt idx="692">
                  <c:v>1.2908273287687999</c:v>
                </c:pt>
                <c:pt idx="693">
                  <c:v>1.2933086210128899</c:v>
                </c:pt>
                <c:pt idx="694">
                  <c:v>1.29579466545454</c:v>
                </c:pt>
                <c:pt idx="695">
                  <c:v>1.29828547155844</c:v>
                </c:pt>
                <c:pt idx="696">
                  <c:v>1.3007810487976601</c:v>
                </c:pt>
                <c:pt idx="697">
                  <c:v>1.3032814066539999</c:v>
                </c:pt>
                <c:pt idx="698">
                  <c:v>1.30578655461835</c:v>
                </c:pt>
                <c:pt idx="699">
                  <c:v>1.30829650219106</c:v>
                </c:pt>
                <c:pt idx="700">
                  <c:v>1.31081125888225</c:v>
                </c:pt>
              </c:numCache>
            </c:numRef>
          </c:yVal>
          <c:smooth val="0"/>
        </c:ser>
        <c:ser>
          <c:idx val="2"/>
          <c:order val="2"/>
          <c:tx>
            <c:strRef>
              <c:f>Microsoft_Excel_Worksheet1!$D$1</c:f>
              <c:strCache>
                <c:ptCount val="1"/>
                <c:pt idx="0">
                  <c:v>upper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Microsoft_Excel_Worksheet1!$D$2:$D$10002</c:f>
              <c:numCache>
                <c:formatCode>General</c:formatCode>
                <c:ptCount val="10001"/>
                <c:pt idx="0">
                  <c:v>1.2124675310995401</c:v>
                </c:pt>
                <c:pt idx="1">
                  <c:v>1.21154284828957</c:v>
                </c:pt>
                <c:pt idx="2">
                  <c:v>1.2106188965198901</c:v>
                </c:pt>
                <c:pt idx="3">
                  <c:v>1.2096956753639001</c:v>
                </c:pt>
                <c:pt idx="4">
                  <c:v>1.20877318439648</c:v>
                </c:pt>
                <c:pt idx="5">
                  <c:v>1.2078514231940001</c:v>
                </c:pt>
                <c:pt idx="6">
                  <c:v>1.2069303913343199</c:v>
                </c:pt>
                <c:pt idx="7">
                  <c:v>1.2060100883968301</c:v>
                </c:pt>
                <c:pt idx="8">
                  <c:v>1.20509051396242</c:v>
                </c:pt>
                <c:pt idx="9">
                  <c:v>1.2041716676135299</c:v>
                </c:pt>
                <c:pt idx="10">
                  <c:v>1.2032535489341201</c:v>
                </c:pt>
                <c:pt idx="11">
                  <c:v>1.20233615750975</c:v>
                </c:pt>
                <c:pt idx="12">
                  <c:v>1.2014194929275099</c:v>
                </c:pt>
                <c:pt idx="13">
                  <c:v>1.2005035547760801</c:v>
                </c:pt>
                <c:pt idx="14">
                  <c:v>1.1995883426457701</c:v>
                </c:pt>
                <c:pt idx="15">
                  <c:v>1.19867385612844</c:v>
                </c:pt>
                <c:pt idx="16">
                  <c:v>1.1977600948176299</c:v>
                </c:pt>
                <c:pt idx="17">
                  <c:v>1.19684705830847</c:v>
                </c:pt>
                <c:pt idx="18">
                  <c:v>1.1959347461977701</c:v>
                </c:pt>
                <c:pt idx="19">
                  <c:v>1.1950231580839601</c:v>
                </c:pt>
                <c:pt idx="20">
                  <c:v>1.1941122935671999</c:v>
                </c:pt>
                <c:pt idx="21">
                  <c:v>1.1932021522492899</c:v>
                </c:pt>
                <c:pt idx="22">
                  <c:v>1.1922927337337601</c:v>
                </c:pt>
                <c:pt idx="23">
                  <c:v>1.19138403762585</c:v>
                </c:pt>
                <c:pt idx="24">
                  <c:v>1.19047606353253</c:v>
                </c:pt>
                <c:pt idx="25">
                  <c:v>1.18956881106252</c:v>
                </c:pt>
                <c:pt idx="26">
                  <c:v>1.18866227982631</c:v>
                </c:pt>
                <c:pt idx="27">
                  <c:v>1.18775646943615</c:v>
                </c:pt>
                <c:pt idx="28">
                  <c:v>1.18685137950608</c:v>
                </c:pt>
                <c:pt idx="29">
                  <c:v>1.18594700965197</c:v>
                </c:pt>
                <c:pt idx="30">
                  <c:v>1.1850433594915</c:v>
                </c:pt>
                <c:pt idx="31">
                  <c:v>1.1841404286441899</c:v>
                </c:pt>
                <c:pt idx="32">
                  <c:v>1.1832382167314199</c:v>
                </c:pt>
                <c:pt idx="33">
                  <c:v>1.1823367233764299</c:v>
                </c:pt>
                <c:pt idx="34">
                  <c:v>1.1814359482043599</c:v>
                </c:pt>
                <c:pt idx="35">
                  <c:v>1.1805358908422501</c:v>
                </c:pt>
                <c:pt idx="36">
                  <c:v>1.17963655091908</c:v>
                </c:pt>
                <c:pt idx="37">
                  <c:v>1.17873792806575</c:v>
                </c:pt>
                <c:pt idx="38">
                  <c:v>1.1778400219151299</c:v>
                </c:pt>
                <c:pt idx="39">
                  <c:v>1.1769428321020501</c:v>
                </c:pt>
                <c:pt idx="40">
                  <c:v>1.17604635826336</c:v>
                </c:pt>
                <c:pt idx="41">
                  <c:v>1.1751506000379</c:v>
                </c:pt>
                <c:pt idx="42">
                  <c:v>1.17425555706655</c:v>
                </c:pt>
                <c:pt idx="43">
                  <c:v>1.1733612289922599</c:v>
                </c:pt>
                <c:pt idx="44">
                  <c:v>1.17246761546001</c:v>
                </c:pt>
                <c:pt idx="45">
                  <c:v>1.1715747161168899</c:v>
                </c:pt>
                <c:pt idx="46">
                  <c:v>1.17068253061212</c:v>
                </c:pt>
                <c:pt idx="47">
                  <c:v>1.1697910585970099</c:v>
                </c:pt>
                <c:pt idx="48">
                  <c:v>1.1689002997250499</c:v>
                </c:pt>
                <c:pt idx="49">
                  <c:v>1.1680102536518899</c:v>
                </c:pt>
                <c:pt idx="50">
                  <c:v>1.1671209200353601</c:v>
                </c:pt>
                <c:pt idx="51">
                  <c:v>1.16623229853552</c:v>
                </c:pt>
                <c:pt idx="52">
                  <c:v>1.16534438881466</c:v>
                </c:pt>
                <c:pt idx="53">
                  <c:v>1.16445719053733</c:v>
                </c:pt>
                <c:pt idx="54">
                  <c:v>1.16357070337035</c:v>
                </c:pt>
                <c:pt idx="55">
                  <c:v>1.1626849269828301</c:v>
                </c:pt>
                <c:pt idx="56">
                  <c:v>1.1617998610462399</c:v>
                </c:pt>
                <c:pt idx="57">
                  <c:v>1.16091550523436</c:v>
                </c:pt>
                <c:pt idx="58">
                  <c:v>1.16003185922337</c:v>
                </c:pt>
                <c:pt idx="59">
                  <c:v>1.1591489226918299</c:v>
                </c:pt>
                <c:pt idx="60">
                  <c:v>1.1582666953207199</c:v>
                </c:pt>
                <c:pt idx="61">
                  <c:v>1.15738517679347</c:v>
                </c:pt>
                <c:pt idx="62">
                  <c:v>1.15650436679596</c:v>
                </c:pt>
                <c:pt idx="63">
                  <c:v>1.1556242650166</c:v>
                </c:pt>
                <c:pt idx="64">
                  <c:v>1.15474487114629</c:v>
                </c:pt>
                <c:pt idx="65">
                  <c:v>1.1538661848784999</c:v>
                </c:pt>
                <c:pt idx="66">
                  <c:v>1.15298820590925</c:v>
                </c:pt>
                <c:pt idx="67">
                  <c:v>1.15211093393717</c:v>
                </c:pt>
                <c:pt idx="68">
                  <c:v>1.15123436866352</c:v>
                </c:pt>
                <c:pt idx="69">
                  <c:v>1.15035850979222</c:v>
                </c:pt>
                <c:pt idx="70">
                  <c:v>1.1494833570298699</c:v>
                </c:pt>
                <c:pt idx="71">
                  <c:v>1.1486089100857799</c:v>
                </c:pt>
                <c:pt idx="72">
                  <c:v>1.1477351686720101</c:v>
                </c:pt>
                <c:pt idx="73">
                  <c:v>1.1468621325033701</c:v>
                </c:pt>
                <c:pt idx="74">
                  <c:v>1.1459898012975001</c:v>
                </c:pt>
                <c:pt idx="75">
                  <c:v>1.14511817477486</c:v>
                </c:pt>
                <c:pt idx="76">
                  <c:v>1.1442472526587599</c:v>
                </c:pt>
                <c:pt idx="77">
                  <c:v>1.1433770346754299</c:v>
                </c:pt>
                <c:pt idx="78">
                  <c:v>1.1425075205540001</c:v>
                </c:pt>
                <c:pt idx="79">
                  <c:v>1.1416387100265799</c:v>
                </c:pt>
                <c:pt idx="80">
                  <c:v>1.14077060282827</c:v>
                </c:pt>
                <c:pt idx="81">
                  <c:v>1.1399031986971899</c:v>
                </c:pt>
                <c:pt idx="82">
                  <c:v>1.13903649737451</c:v>
                </c:pt>
                <c:pt idx="83">
                  <c:v>1.1381704986045</c:v>
                </c:pt>
                <c:pt idx="84">
                  <c:v>1.13730520213458</c:v>
                </c:pt>
                <c:pt idx="85">
                  <c:v>1.1364406077153</c:v>
                </c:pt>
                <c:pt idx="86">
                  <c:v>1.1355767151004399</c:v>
                </c:pt>
                <c:pt idx="87">
                  <c:v>1.1347135240470001</c:v>
                </c:pt>
                <c:pt idx="88">
                  <c:v>1.1338510343152699</c:v>
                </c:pt>
                <c:pt idx="89">
                  <c:v>1.13298924566884</c:v>
                </c:pt>
                <c:pt idx="90">
                  <c:v>1.13212815787466</c:v>
                </c:pt>
                <c:pt idx="91">
                  <c:v>1.1312677707030501</c:v>
                </c:pt>
                <c:pt idx="92">
                  <c:v>1.1304080839278099</c:v>
                </c:pt>
                <c:pt idx="93">
                  <c:v>1.1295490973261499</c:v>
                </c:pt>
                <c:pt idx="94">
                  <c:v>1.12869081067884</c:v>
                </c:pt>
                <c:pt idx="95">
                  <c:v>1.12783322377018</c:v>
                </c:pt>
                <c:pt idx="96">
                  <c:v>1.12697633638808</c:v>
                </c:pt>
                <c:pt idx="97">
                  <c:v>1.1261201483240699</c:v>
                </c:pt>
                <c:pt idx="98">
                  <c:v>1.1252646593733899</c:v>
                </c:pt>
                <c:pt idx="99">
                  <c:v>1.12440986933499</c:v>
                </c:pt>
                <c:pt idx="100">
                  <c:v>1.1235557780115999</c:v>
                </c:pt>
                <c:pt idx="101">
                  <c:v>1.12270238520976</c:v>
                </c:pt>
                <c:pt idx="102">
                  <c:v>1.1218496907399</c:v>
                </c:pt>
                <c:pt idx="103">
                  <c:v>1.12099769441634</c:v>
                </c:pt>
                <c:pt idx="104">
                  <c:v>1.1201463960573701</c:v>
                </c:pt>
                <c:pt idx="105">
                  <c:v>1.1192957954853</c:v>
                </c:pt>
                <c:pt idx="106">
                  <c:v>1.11844589252649</c:v>
                </c:pt>
                <c:pt idx="107">
                  <c:v>1.11759668701142</c:v>
                </c:pt>
                <c:pt idx="108">
                  <c:v>1.11674817877472</c:v>
                </c:pt>
                <c:pt idx="109">
                  <c:v>1.1159003676552699</c:v>
                </c:pt>
                <c:pt idx="110">
                  <c:v>1.1150532534961799</c:v>
                </c:pt>
                <c:pt idx="111">
                  <c:v>1.1142068361449</c:v>
                </c:pt>
                <c:pt idx="112">
                  <c:v>1.1133611154532801</c:v>
                </c:pt>
                <c:pt idx="113">
                  <c:v>1.11251609127758</c:v>
                </c:pt>
                <c:pt idx="114">
                  <c:v>1.11167176347856</c:v>
                </c:pt>
                <c:pt idx="115">
                  <c:v>1.1108281319215201</c:v>
                </c:pt>
                <c:pt idx="116">
                  <c:v>1.1099851964764</c:v>
                </c:pt>
                <c:pt idx="117">
                  <c:v>1.10914295701779</c:v>
                </c:pt>
                <c:pt idx="118">
                  <c:v>1.10830141342501</c:v>
                </c:pt>
                <c:pt idx="119">
                  <c:v>1.1074605655821701</c:v>
                </c:pt>
                <c:pt idx="120">
                  <c:v>1.10662041337825</c:v>
                </c:pt>
                <c:pt idx="121">
                  <c:v>1.1057809567071499</c:v>
                </c:pt>
                <c:pt idx="122">
                  <c:v>1.1049421954677501</c:v>
                </c:pt>
                <c:pt idx="123">
                  <c:v>1.10410412956399</c:v>
                </c:pt>
                <c:pt idx="124">
                  <c:v>1.1032667589049101</c:v>
                </c:pt>
                <c:pt idx="125">
                  <c:v>1.10243008340476</c:v>
                </c:pt>
                <c:pt idx="126">
                  <c:v>1.10159410298306</c:v>
                </c:pt>
                <c:pt idx="127">
                  <c:v>1.1007588175646299</c:v>
                </c:pt>
                <c:pt idx="128">
                  <c:v>1.09992422707973</c:v>
                </c:pt>
                <c:pt idx="129">
                  <c:v>1.0990903314640601</c:v>
                </c:pt>
                <c:pt idx="130">
                  <c:v>1.09825713065889</c:v>
                </c:pt>
                <c:pt idx="131">
                  <c:v>1.0974246246111401</c:v>
                </c:pt>
                <c:pt idx="132">
                  <c:v>1.09659281327342</c:v>
                </c:pt>
                <c:pt idx="133">
                  <c:v>1.0957616966040999</c:v>
                </c:pt>
                <c:pt idx="134">
                  <c:v>1.09493127456747</c:v>
                </c:pt>
                <c:pt idx="135">
                  <c:v>1.0941015471337301</c:v>
                </c:pt>
                <c:pt idx="136">
                  <c:v>1.09327251427912</c:v>
                </c:pt>
                <c:pt idx="137">
                  <c:v>1.0924441759860199</c:v>
                </c:pt>
                <c:pt idx="138">
                  <c:v>1.091616532243</c:v>
                </c:pt>
                <c:pt idx="139">
                  <c:v>1.0907895830449099</c:v>
                </c:pt>
                <c:pt idx="140">
                  <c:v>1.0899633283929999</c:v>
                </c:pt>
                <c:pt idx="141">
                  <c:v>1.0891377682950001</c:v>
                </c:pt>
                <c:pt idx="142">
                  <c:v>1.0883129027651901</c:v>
                </c:pt>
                <c:pt idx="143">
                  <c:v>1.0874887318245201</c:v>
                </c:pt>
                <c:pt idx="144">
                  <c:v>1.0866652555007099</c:v>
                </c:pt>
                <c:pt idx="145">
                  <c:v>1.0858424738283201</c:v>
                </c:pt>
                <c:pt idx="146">
                  <c:v>1.0850203868488799</c:v>
                </c:pt>
                <c:pt idx="147">
                  <c:v>1.08419899461098</c:v>
                </c:pt>
                <c:pt idx="148">
                  <c:v>1.0833782971703501</c:v>
                </c:pt>
                <c:pt idx="149">
                  <c:v>1.0825582945900301</c:v>
                </c:pt>
                <c:pt idx="150">
                  <c:v>1.0817389869404099</c:v>
                </c:pt>
                <c:pt idx="151">
                  <c:v>1.08092037429938</c:v>
                </c:pt>
                <c:pt idx="152">
                  <c:v>1.08010245675241</c:v>
                </c:pt>
                <c:pt idx="153">
                  <c:v>1.0792852343927</c:v>
                </c:pt>
                <c:pt idx="154">
                  <c:v>1.07846870732128</c:v>
                </c:pt>
                <c:pt idx="155">
                  <c:v>1.07765287564712</c:v>
                </c:pt>
                <c:pt idx="156">
                  <c:v>1.0768377394872699</c:v>
                </c:pt>
                <c:pt idx="157">
                  <c:v>1.07602329896696</c:v>
                </c:pt>
                <c:pt idx="158">
                  <c:v>1.07520955421974</c:v>
                </c:pt>
                <c:pt idx="159">
                  <c:v>1.0743965053875999</c:v>
                </c:pt>
                <c:pt idx="160">
                  <c:v>1.0735841526211101</c:v>
                </c:pt>
                <c:pt idx="161">
                  <c:v>1.0727724960795499</c:v>
                </c:pt>
                <c:pt idx="162">
                  <c:v>1.0719615359310399</c:v>
                </c:pt>
                <c:pt idx="163">
                  <c:v>1.0711512723526799</c:v>
                </c:pt>
                <c:pt idx="164">
                  <c:v>1.0703417055306801</c:v>
                </c:pt>
                <c:pt idx="165">
                  <c:v>1.06953283566053</c:v>
                </c:pt>
                <c:pt idx="166">
                  <c:v>1.0687246629471101</c:v>
                </c:pt>
                <c:pt idx="167">
                  <c:v>1.0679171876049001</c:v>
                </c:pt>
                <c:pt idx="168">
                  <c:v>1.06711040985803</c:v>
                </c:pt>
                <c:pt idx="169">
                  <c:v>1.0663043299405499</c:v>
                </c:pt>
                <c:pt idx="170">
                  <c:v>1.0654989480965</c:v>
                </c:pt>
                <c:pt idx="171">
                  <c:v>1.0646942645801201</c:v>
                </c:pt>
                <c:pt idx="172">
                  <c:v>1.0638902796559899</c:v>
                </c:pt>
                <c:pt idx="173">
                  <c:v>1.06308699359921</c:v>
                </c:pt>
                <c:pt idx="174">
                  <c:v>1.0622844066955499</c:v>
                </c:pt>
                <c:pt idx="175">
                  <c:v>1.0614825192416799</c:v>
                </c:pt>
                <c:pt idx="176">
                  <c:v>1.0606813315452699</c:v>
                </c:pt>
                <c:pt idx="177">
                  <c:v>1.0598808439252301</c:v>
                </c:pt>
                <c:pt idx="178">
                  <c:v>1.05908105671187</c:v>
                </c:pt>
                <c:pt idx="179">
                  <c:v>1.05828197024708</c:v>
                </c:pt>
                <c:pt idx="180">
                  <c:v>1.0574835848845701</c:v>
                </c:pt>
                <c:pt idx="181">
                  <c:v>1.05668590098999</c:v>
                </c:pt>
                <c:pt idx="182">
                  <c:v>1.05588891894121</c:v>
                </c:pt>
                <c:pt idx="183">
                  <c:v>1.0550926391284701</c:v>
                </c:pt>
                <c:pt idx="184">
                  <c:v>1.0542970619545999</c:v>
                </c:pt>
                <c:pt idx="185">
                  <c:v>1.05350218783525</c:v>
                </c:pt>
                <c:pt idx="186">
                  <c:v>1.0527080171991099</c:v>
                </c:pt>
                <c:pt idx="187">
                  <c:v>1.0519145504881</c:v>
                </c:pt>
                <c:pt idx="188">
                  <c:v>1.05112178815762</c:v>
                </c:pt>
                <c:pt idx="189">
                  <c:v>1.05032973067679</c:v>
                </c:pt>
                <c:pt idx="190">
                  <c:v>1.0495383785286501</c:v>
                </c:pt>
                <c:pt idx="191">
                  <c:v>1.0487477322104499</c:v>
                </c:pt>
                <c:pt idx="192">
                  <c:v>1.0479577922338701</c:v>
                </c:pt>
                <c:pt idx="193">
                  <c:v>1.04716855912525</c:v>
                </c:pt>
                <c:pt idx="194">
                  <c:v>1.0463800334259099</c:v>
                </c:pt>
                <c:pt idx="195">
                  <c:v>1.0455922156923301</c:v>
                </c:pt>
                <c:pt idx="196">
                  <c:v>1.0448051064964901</c:v>
                </c:pt>
                <c:pt idx="197">
                  <c:v>1.0440187064261199</c:v>
                </c:pt>
                <c:pt idx="198">
                  <c:v>1.0432330160849399</c:v>
                </c:pt>
                <c:pt idx="199">
                  <c:v>1.0424480360930299</c:v>
                </c:pt>
                <c:pt idx="200">
                  <c:v>1.0416637670870299</c:v>
                </c:pt>
                <c:pt idx="201">
                  <c:v>1.0408802097205001</c:v>
                </c:pt>
                <c:pt idx="202">
                  <c:v>1.0400973646642</c:v>
                </c:pt>
                <c:pt idx="203">
                  <c:v>1.0393152326064199</c:v>
                </c:pt>
                <c:pt idx="204">
                  <c:v>1.0385338142532701</c:v>
                </c:pt>
                <c:pt idx="205">
                  <c:v>1.0377531103290301</c:v>
                </c:pt>
                <c:pt idx="206">
                  <c:v>1.0369731215764599</c:v>
                </c:pt>
                <c:pt idx="207">
                  <c:v>1.03619384875718</c:v>
                </c:pt>
                <c:pt idx="208">
                  <c:v>1.03541529265197</c:v>
                </c:pt>
                <c:pt idx="209">
                  <c:v>1.03463745406114</c:v>
                </c:pt>
                <c:pt idx="210">
                  <c:v>1.0338603338049199</c:v>
                </c:pt>
                <c:pt idx="211">
                  <c:v>1.03308393272379</c:v>
                </c:pt>
                <c:pt idx="212">
                  <c:v>1.03230825167889</c:v>
                </c:pt>
                <c:pt idx="213">
                  <c:v>1.03153329155239</c:v>
                </c:pt>
                <c:pt idx="214">
                  <c:v>1.0307590532479101</c:v>
                </c:pt>
                <c:pt idx="215">
                  <c:v>1.02998553769088</c:v>
                </c:pt>
                <c:pt idx="216">
                  <c:v>1.0292127458290199</c:v>
                </c:pt>
                <c:pt idx="217">
                  <c:v>1.0284406786327001</c:v>
                </c:pt>
                <c:pt idx="218">
                  <c:v>1.02766933709543</c:v>
                </c:pt>
                <c:pt idx="219">
                  <c:v>1.02689872223425</c:v>
                </c:pt>
                <c:pt idx="220">
                  <c:v>1.02612883509024</c:v>
                </c:pt>
                <c:pt idx="221">
                  <c:v>1.0253596767289399</c:v>
                </c:pt>
                <c:pt idx="222">
                  <c:v>1.0245912482408399</c:v>
                </c:pt>
                <c:pt idx="223">
                  <c:v>1.02382355074189</c:v>
                </c:pt>
                <c:pt idx="224">
                  <c:v>1.0230565853739699</c:v>
                </c:pt>
                <c:pt idx="225">
                  <c:v>1.0222903533054</c:v>
                </c:pt>
                <c:pt idx="226">
                  <c:v>1.02152485573147</c:v>
                </c:pt>
                <c:pt idx="227">
                  <c:v>1.0207600938750001</c:v>
                </c:pt>
                <c:pt idx="228">
                  <c:v>1.0199960689868299</c:v>
                </c:pt>
                <c:pt idx="229">
                  <c:v>1.01923278234643</c:v>
                </c:pt>
                <c:pt idx="230">
                  <c:v>1.01847023526245</c:v>
                </c:pt>
                <c:pt idx="231">
                  <c:v>1.0177084290733101</c:v>
                </c:pt>
                <c:pt idx="232">
                  <c:v>1.01694736514781</c:v>
                </c:pt>
                <c:pt idx="233">
                  <c:v>1.01618704488573</c:v>
                </c:pt>
                <c:pt idx="234">
                  <c:v>1.01542746971848</c:v>
                </c:pt>
                <c:pt idx="235">
                  <c:v>1.0146686411097301</c:v>
                </c:pt>
                <c:pt idx="236">
                  <c:v>1.0139105605560601</c:v>
                </c:pt>
                <c:pt idx="237">
                  <c:v>1.0131532295876899</c:v>
                </c:pt>
                <c:pt idx="238">
                  <c:v>1.0123966497690899</c:v>
                </c:pt>
                <c:pt idx="239">
                  <c:v>1.01164082269977</c:v>
                </c:pt>
                <c:pt idx="240">
                  <c:v>1.0108857500149799</c:v>
                </c:pt>
                <c:pt idx="241">
                  <c:v>1.01013143338644</c:v>
                </c:pt>
                <c:pt idx="242">
                  <c:v>1.0093778745231301</c:v>
                </c:pt>
                <c:pt idx="243">
                  <c:v>1.00862507517204</c:v>
                </c:pt>
                <c:pt idx="244">
                  <c:v>1.0078730371190201</c:v>
                </c:pt>
                <c:pt idx="245">
                  <c:v>1.0071217621895701</c:v>
                </c:pt>
                <c:pt idx="246">
                  <c:v>1.0063712522496999</c:v>
                </c:pt>
                <c:pt idx="247">
                  <c:v>1.0056215092067899</c:v>
                </c:pt>
                <c:pt idx="248">
                  <c:v>1.0048725350104799</c:v>
                </c:pt>
                <c:pt idx="249">
                  <c:v>1.00412433165356</c:v>
                </c:pt>
                <c:pt idx="250">
                  <c:v>1.0033769011729401</c:v>
                </c:pt>
                <c:pt idx="251">
                  <c:v>1.00263024565059</c:v>
                </c:pt>
                <c:pt idx="252">
                  <c:v>1.0018843672145199</c:v>
                </c:pt>
                <c:pt idx="253">
                  <c:v>1.0011392680397699</c:v>
                </c:pt>
                <c:pt idx="254">
                  <c:v>1.00039495034947</c:v>
                </c:pt>
                <c:pt idx="255">
                  <c:v>0.99965141641591504</c:v>
                </c:pt>
                <c:pt idx="256">
                  <c:v>0.998908668561585</c:v>
                </c:pt>
                <c:pt idx="257">
                  <c:v>0.99816670916032801</c:v>
                </c:pt>
                <c:pt idx="258">
                  <c:v>0.997425540638473</c:v>
                </c:pt>
                <c:pt idx="259">
                  <c:v>0.99668516547601005</c:v>
                </c:pt>
                <c:pt idx="260">
                  <c:v>0.99594558620779505</c:v>
                </c:pt>
                <c:pt idx="261">
                  <c:v>0.99520680542479101</c:v>
                </c:pt>
                <c:pt idx="262">
                  <c:v>0.99446882577533302</c:v>
                </c:pt>
                <c:pt idx="263">
                  <c:v>0.99373164996643504</c:v>
                </c:pt>
                <c:pt idx="264">
                  <c:v>0.992995280765127</c:v>
                </c:pt>
                <c:pt idx="265">
                  <c:v>0.99225972099982795</c:v>
                </c:pt>
                <c:pt idx="266">
                  <c:v>0.99152497356176295</c:v>
                </c:pt>
                <c:pt idx="267">
                  <c:v>0.99079104140640295</c:v>
                </c:pt>
                <c:pt idx="268">
                  <c:v>0.99005792755496103</c:v>
                </c:pt>
                <c:pt idx="269">
                  <c:v>0.98932563509591698</c:v>
                </c:pt>
                <c:pt idx="270">
                  <c:v>0.98859416718658899</c:v>
                </c:pt>
                <c:pt idx="271">
                  <c:v>0.98786352705474301</c:v>
                </c:pt>
                <c:pt idx="272">
                  <c:v>0.98713371800025496</c:v>
                </c:pt>
                <c:pt idx="273">
                  <c:v>0.98640474339680795</c:v>
                </c:pt>
                <c:pt idx="274">
                  <c:v>0.98567660669364598</c:v>
                </c:pt>
                <c:pt idx="275">
                  <c:v>0.98494931141736797</c:v>
                </c:pt>
                <c:pt idx="276">
                  <c:v>0.984222861173775</c:v>
                </c:pt>
                <c:pt idx="277">
                  <c:v>0.98349725964977197</c:v>
                </c:pt>
                <c:pt idx="278">
                  <c:v>0.98277251061531601</c:v>
                </c:pt>
                <c:pt idx="279">
                  <c:v>0.98204861792542297</c:v>
                </c:pt>
                <c:pt idx="280">
                  <c:v>0.98132558552223004</c:v>
                </c:pt>
                <c:pt idx="281">
                  <c:v>0.98060342827661295</c:v>
                </c:pt>
                <c:pt idx="282">
                  <c:v>0.97988220440801499</c:v>
                </c:pt>
                <c:pt idx="283">
                  <c:v>0.97916198279067101</c:v>
                </c:pt>
                <c:pt idx="284">
                  <c:v>0.97844283208898097</c:v>
                </c:pt>
                <c:pt idx="285">
                  <c:v>0.97772482075751699</c:v>
                </c:pt>
                <c:pt idx="286">
                  <c:v>0.97700801704106599</c:v>
                </c:pt>
                <c:pt idx="287">
                  <c:v>0.976292488974699</c:v>
                </c:pt>
                <c:pt idx="288">
                  <c:v>0.97557830438387805</c:v>
                </c:pt>
                <c:pt idx="289">
                  <c:v>0.97486553088459604</c:v>
                </c:pt>
                <c:pt idx="290">
                  <c:v>0.97415423588354599</c:v>
                </c:pt>
                <c:pt idx="291">
                  <c:v>0.97344448657831795</c:v>
                </c:pt>
                <c:pt idx="292">
                  <c:v>0.97273634995763203</c:v>
                </c:pt>
                <c:pt idx="293">
                  <c:v>0.97202989280159502</c:v>
                </c:pt>
                <c:pt idx="294">
                  <c:v>0.97132518168198401</c:v>
                </c:pt>
                <c:pt idx="295">
                  <c:v>0.97062228296256603</c:v>
                </c:pt>
                <c:pt idx="296">
                  <c:v>0.96992126279943203</c:v>
                </c:pt>
                <c:pt idx="297">
                  <c:v>0.96922218714136799</c:v>
                </c:pt>
                <c:pt idx="298">
                  <c:v>0.96852512173024097</c:v>
                </c:pt>
                <c:pt idx="299">
                  <c:v>0.967830132101414</c:v>
                </c:pt>
                <c:pt idx="300">
                  <c:v>0.96713728358418405</c:v>
                </c:pt>
                <c:pt idx="301">
                  <c:v>0.966446641302243</c:v>
                </c:pt>
                <c:pt idx="302">
                  <c:v>0.96575827017415405</c:v>
                </c:pt>
                <c:pt idx="303">
                  <c:v>0.96507223491385397</c:v>
                </c:pt>
                <c:pt idx="304">
                  <c:v>0.96438860003117499</c:v>
                </c:pt>
                <c:pt idx="305">
                  <c:v>0.963707429832379</c:v>
                </c:pt>
                <c:pt idx="306">
                  <c:v>0.96302878842071604</c:v>
                </c:pt>
                <c:pt idx="307">
                  <c:v>0.96235273969699398</c:v>
                </c:pt>
                <c:pt idx="308">
                  <c:v>0.96167934736016802</c:v>
                </c:pt>
                <c:pt idx="309">
                  <c:v>0.96100867490794095</c:v>
                </c:pt>
                <c:pt idx="310">
                  <c:v>0.96034078563737701</c:v>
                </c:pt>
                <c:pt idx="311">
                  <c:v>0.95967574264553002</c:v>
                </c:pt>
                <c:pt idx="312">
                  <c:v>0.95901360883008202</c:v>
                </c:pt>
                <c:pt idx="313">
                  <c:v>0.95835444688999105</c:v>
                </c:pt>
                <c:pt idx="314">
                  <c:v>0.95769831932614902</c:v>
                </c:pt>
                <c:pt idx="315">
                  <c:v>0.95704528844204595</c:v>
                </c:pt>
                <c:pt idx="316">
                  <c:v>0.95639541634444303</c:v>
                </c:pt>
                <c:pt idx="317">
                  <c:v>0.95574876494405203</c:v>
                </c:pt>
                <c:pt idx="318">
                  <c:v>0.95510539595621502</c:v>
                </c:pt>
                <c:pt idx="319">
                  <c:v>0.954465370901591</c:v>
                </c:pt>
                <c:pt idx="320">
                  <c:v>0.95382875110684295</c:v>
                </c:pt>
                <c:pt idx="321">
                  <c:v>0.95319559770532902</c:v>
                </c:pt>
                <c:pt idx="322">
                  <c:v>0.952565971637787</c:v>
                </c:pt>
                <c:pt idx="323">
                  <c:v>0.95193993365302498</c:v>
                </c:pt>
                <c:pt idx="324">
                  <c:v>0.95131754430860405</c:v>
                </c:pt>
                <c:pt idx="325">
                  <c:v>0.95069886397151704</c:v>
                </c:pt>
                <c:pt idx="326">
                  <c:v>0.95008395281886604</c:v>
                </c:pt>
                <c:pt idx="327">
                  <c:v>0.94947287083852605</c:v>
                </c:pt>
                <c:pt idx="328">
                  <c:v>0.94886567782981102</c:v>
                </c:pt>
                <c:pt idx="329">
                  <c:v>0.94826243340411998</c:v>
                </c:pt>
                <c:pt idx="330">
                  <c:v>0.94766319698557799</c:v>
                </c:pt>
                <c:pt idx="331">
                  <c:v>0.94706802781166599</c:v>
                </c:pt>
                <c:pt idx="332">
                  <c:v>0.94647698493383503</c:v>
                </c:pt>
                <c:pt idx="333">
                  <c:v>0.94589012721810595</c:v>
                </c:pt>
                <c:pt idx="334">
                  <c:v>0.94530751334565399</c:v>
                </c:pt>
                <c:pt idx="335">
                  <c:v>0.94472920181337305</c:v>
                </c:pt>
                <c:pt idx="336">
                  <c:v>0.94415525093442698</c:v>
                </c:pt>
                <c:pt idx="337">
                  <c:v>0.94358571883877296</c:v>
                </c:pt>
                <c:pt idx="338">
                  <c:v>0.94302066347366897</c:v>
                </c:pt>
                <c:pt idx="339">
                  <c:v>0.94246014260415401</c:v>
                </c:pt>
                <c:pt idx="340">
                  <c:v>0.94190421381350797</c:v>
                </c:pt>
                <c:pt idx="341">
                  <c:v>0.94135293450367796</c:v>
                </c:pt>
                <c:pt idx="342">
                  <c:v>0.94080636189568601</c:v>
                </c:pt>
                <c:pt idx="343">
                  <c:v>0.940264553030001</c:v>
                </c:pt>
                <c:pt idx="344">
                  <c:v>0.93972756476688202</c:v>
                </c:pt>
                <c:pt idx="345">
                  <c:v>0.93919545378668801</c:v>
                </c:pt>
                <c:pt idx="346">
                  <c:v>0.93866827659015994</c:v>
                </c:pt>
                <c:pt idx="347">
                  <c:v>0.93814608949865996</c:v>
                </c:pt>
                <c:pt idx="348">
                  <c:v>0.93762894865437496</c:v>
                </c:pt>
                <c:pt idx="349">
                  <c:v>0.93711691002049002</c:v>
                </c:pt>
                <c:pt idx="350">
                  <c:v>0.93661002938131199</c:v>
                </c:pt>
                <c:pt idx="351">
                  <c:v>0.93610836234235895</c:v>
                </c:pt>
                <c:pt idx="352">
                  <c:v>0.93561196433040295</c:v>
                </c:pt>
                <c:pt idx="353">
                  <c:v>0.93512089059347503</c:v>
                </c:pt>
                <c:pt idx="354">
                  <c:v>0.93463519620081503</c:v>
                </c:pt>
                <c:pt idx="355">
                  <c:v>0.93415493604278499</c:v>
                </c:pt>
                <c:pt idx="356">
                  <c:v>0.93368016483072502</c:v>
                </c:pt>
                <c:pt idx="357">
                  <c:v>0.93321093709677005</c:v>
                </c:pt>
                <c:pt idx="358">
                  <c:v>0.93274730719360599</c:v>
                </c:pt>
                <c:pt idx="359">
                  <c:v>0.93228932929417796</c:v>
                </c:pt>
                <c:pt idx="360">
                  <c:v>0.93183705739134604</c:v>
                </c:pt>
                <c:pt idx="361">
                  <c:v>0.931390545297484</c:v>
                </c:pt>
                <c:pt idx="362">
                  <c:v>0.93094984664402403</c:v>
                </c:pt>
                <c:pt idx="363">
                  <c:v>0.93051501488094401</c:v>
                </c:pt>
                <c:pt idx="364">
                  <c:v>0.93008610327619201</c:v>
                </c:pt>
                <c:pt idx="365">
                  <c:v>0.92966316491505996</c:v>
                </c:pt>
                <c:pt idx="366">
                  <c:v>0.92924625269949201</c:v>
                </c:pt>
                <c:pt idx="367">
                  <c:v>0.92883541934732705</c:v>
                </c:pt>
                <c:pt idx="368">
                  <c:v>0.92843071739148997</c:v>
                </c:pt>
                <c:pt idx="369">
                  <c:v>0.92803219917910995</c:v>
                </c:pt>
                <c:pt idx="370">
                  <c:v>0.92763991687058001</c:v>
                </c:pt>
                <c:pt idx="371">
                  <c:v>0.92725392243854998</c:v>
                </c:pt>
                <c:pt idx="372">
                  <c:v>0.92687426766685499</c:v>
                </c:pt>
                <c:pt idx="373">
                  <c:v>0.92650100414937997</c:v>
                </c:pt>
                <c:pt idx="374">
                  <c:v>0.926134183288852</c:v>
                </c:pt>
                <c:pt idx="375">
                  <c:v>0.92577385629557596</c:v>
                </c:pt>
                <c:pt idx="376">
                  <c:v>0.92542007418608896</c:v>
                </c:pt>
                <c:pt idx="377">
                  <c:v>0.92507288778176999</c:v>
                </c:pt>
                <c:pt idx="378">
                  <c:v>0.92473234770735502</c:v>
                </c:pt>
                <c:pt idx="379">
                  <c:v>0.92439850438940896</c:v>
                </c:pt>
                <c:pt idx="380">
                  <c:v>0.92407140805471799</c:v>
                </c:pt>
                <c:pt idx="381">
                  <c:v>0.92375110872861899</c:v>
                </c:pt>
                <c:pt idx="382">
                  <c:v>0.92343765623326501</c:v>
                </c:pt>
                <c:pt idx="383">
                  <c:v>0.92313110018582001</c:v>
                </c:pt>
                <c:pt idx="384">
                  <c:v>0.92283148999659703</c:v>
                </c:pt>
                <c:pt idx="385">
                  <c:v>0.92253887486712705</c:v>
                </c:pt>
                <c:pt idx="386">
                  <c:v>0.92225330378816395</c:v>
                </c:pt>
                <c:pt idx="387">
                  <c:v>0.92197482553763599</c:v>
                </c:pt>
                <c:pt idx="388">
                  <c:v>0.92170348867852803</c:v>
                </c:pt>
                <c:pt idx="389">
                  <c:v>0.92143934155671303</c:v>
                </c:pt>
                <c:pt idx="390">
                  <c:v>0.92118243229872299</c:v>
                </c:pt>
                <c:pt idx="391">
                  <c:v>0.92093280880946704</c:v>
                </c:pt>
                <c:pt idx="392">
                  <c:v>0.92069051876989305</c:v>
                </c:pt>
                <c:pt idx="393">
                  <c:v>0.92045560963460704</c:v>
                </c:pt>
                <c:pt idx="394">
                  <c:v>0.92022812862943804</c:v>
                </c:pt>
                <c:pt idx="395">
                  <c:v>0.92000812274896204</c:v>
                </c:pt>
                <c:pt idx="396">
                  <c:v>0.91979563875397996</c:v>
                </c:pt>
                <c:pt idx="397">
                  <c:v>0.91959072316896195</c:v>
                </c:pt>
                <c:pt idx="398">
                  <c:v>0.91939342227945497</c:v>
                </c:pt>
                <c:pt idx="399">
                  <c:v>0.91920378212945797</c:v>
                </c:pt>
                <c:pt idx="400">
                  <c:v>0.919021848518766</c:v>
                </c:pt>
                <c:pt idx="401">
                  <c:v>0.91884766700029996</c:v>
                </c:pt>
                <c:pt idx="402">
                  <c:v>0.91868128287740403</c:v>
                </c:pt>
                <c:pt idx="403">
                  <c:v>0.91852274120114497</c:v>
                </c:pt>
                <c:pt idx="404">
                  <c:v>0.91837208676758197</c:v>
                </c:pt>
                <c:pt idx="405">
                  <c:v>0.91822936411505096</c:v>
                </c:pt>
                <c:pt idx="406">
                  <c:v>0.91809461752143295</c:v>
                </c:pt>
                <c:pt idx="407">
                  <c:v>0.91796789100143905</c:v>
                </c:pt>
                <c:pt idx="408">
                  <c:v>0.91784922830390203</c:v>
                </c:pt>
                <c:pt idx="409">
                  <c:v>0.91773867290908895</c:v>
                </c:pt>
                <c:pt idx="410">
                  <c:v>0.91763626802603204</c:v>
                </c:pt>
                <c:pt idx="411">
                  <c:v>0.91754205658989596</c:v>
                </c:pt>
                <c:pt idx="412">
                  <c:v>0.91745608125937905</c:v>
                </c:pt>
                <c:pt idx="413">
                  <c:v>0.91737838441415598</c:v>
                </c:pt>
                <c:pt idx="414">
                  <c:v>0.91730900815238003</c:v>
                </c:pt>
                <c:pt idx="415">
                  <c:v>0.91724799428823001</c:v>
                </c:pt>
                <c:pt idx="416">
                  <c:v>0.91719538434953596</c:v>
                </c:pt>
                <c:pt idx="417">
                  <c:v>0.91715121957546797</c:v>
                </c:pt>
                <c:pt idx="418">
                  <c:v>0.91711554091431702</c:v>
                </c:pt>
                <c:pt idx="419">
                  <c:v>0.91708838902135204</c:v>
                </c:pt>
                <c:pt idx="420">
                  <c:v>0.91706980425678797</c:v>
                </c:pt>
                <c:pt idx="421">
                  <c:v>0.917059826683846</c:v>
                </c:pt>
                <c:pt idx="422">
                  <c:v>0.91705849606694201</c:v>
                </c:pt>
                <c:pt idx="423">
                  <c:v>0.91706585186998602</c:v>
                </c:pt>
                <c:pt idx="424">
                  <c:v>0.91708193325481902</c:v>
                </c:pt>
                <c:pt idx="425">
                  <c:v>0.91710677907979199</c:v>
                </c:pt>
                <c:pt idx="426">
                  <c:v>0.91714042789848704</c:v>
                </c:pt>
                <c:pt idx="427">
                  <c:v>0.91718291795860296</c:v>
                </c:pt>
                <c:pt idx="428">
                  <c:v>0.91723428720100497</c:v>
                </c:pt>
                <c:pt idx="429">
                  <c:v>0.91729457325895303</c:v>
                </c:pt>
                <c:pt idx="430">
                  <c:v>0.91736381345750495</c:v>
                </c:pt>
                <c:pt idx="431">
                  <c:v>0.91744204481312996</c:v>
                </c:pt>
                <c:pt idx="432">
                  <c:v>0.91752930403351096</c:v>
                </c:pt>
                <c:pt idx="433">
                  <c:v>0.91762562751755905</c:v>
                </c:pt>
                <c:pt idx="434">
                  <c:v>0.91773105135565602</c:v>
                </c:pt>
                <c:pt idx="435">
                  <c:v>0.91784561133011899</c:v>
                </c:pt>
                <c:pt idx="436">
                  <c:v>0.91796934291589805</c:v>
                </c:pt>
                <c:pt idx="437">
                  <c:v>0.91810228128152904</c:v>
                </c:pt>
                <c:pt idx="438">
                  <c:v>0.918244461290328</c:v>
                </c:pt>
                <c:pt idx="439">
                  <c:v>0.91839591750185201</c:v>
                </c:pt>
                <c:pt idx="440">
                  <c:v>0.91855668417362901</c:v>
                </c:pt>
                <c:pt idx="441">
                  <c:v>0.91872679526315604</c:v>
                </c:pt>
                <c:pt idx="442">
                  <c:v>0.91890628443018596</c:v>
                </c:pt>
                <c:pt idx="443">
                  <c:v>0.91909518503930099</c:v>
                </c:pt>
                <c:pt idx="444">
                  <c:v>0.91929353016277504</c:v>
                </c:pt>
                <c:pt idx="445">
                  <c:v>0.91950135258374799</c:v>
                </c:pt>
                <c:pt idx="446">
                  <c:v>0.91971868479969299</c:v>
                </c:pt>
                <c:pt idx="447">
                  <c:v>0.91994555902620201</c:v>
                </c:pt>
                <c:pt idx="448">
                  <c:v>0.920182007201089</c:v>
                </c:pt>
                <c:pt idx="449">
                  <c:v>0.92042806098880303</c:v>
                </c:pt>
                <c:pt idx="450">
                  <c:v>0.92068375178517403</c:v>
                </c:pt>
                <c:pt idx="451">
                  <c:v>0.92094911072247798</c:v>
                </c:pt>
                <c:pt idx="452">
                  <c:v>0.92122416867483403</c:v>
                </c:pt>
                <c:pt idx="453">
                  <c:v>0.92150895626393303</c:v>
                </c:pt>
                <c:pt idx="454">
                  <c:v>0.92180350386509402</c:v>
                </c:pt>
                <c:pt idx="455">
                  <c:v>0.922107841613657</c:v>
                </c:pt>
                <c:pt idx="456">
                  <c:v>0.92242199941170799</c:v>
                </c:pt>
                <c:pt idx="457">
                  <c:v>0.92274600693513997</c:v>
                </c:pt>
                <c:pt idx="458">
                  <c:v>0.92307989364103704</c:v>
                </c:pt>
                <c:pt idx="459">
                  <c:v>0.92342368877540304</c:v>
                </c:pt>
                <c:pt idx="460">
                  <c:v>0.923777421381205</c:v>
                </c:pt>
                <c:pt idx="461">
                  <c:v>0.92414112030675299</c:v>
                </c:pt>
                <c:pt idx="462">
                  <c:v>0.92451481421439696</c:v>
                </c:pt>
                <c:pt idx="463">
                  <c:v>0.92489853158954405</c:v>
                </c:pt>
                <c:pt idx="464">
                  <c:v>0.92529230074999202</c:v>
                </c:pt>
                <c:pt idx="465">
                  <c:v>0.92569614985556703</c:v>
                </c:pt>
                <c:pt idx="466">
                  <c:v>0.92611010691807305</c:v>
                </c:pt>
                <c:pt idx="467">
                  <c:v>0.92653419981153395</c:v>
                </c:pt>
                <c:pt idx="468">
                  <c:v>0.92696845628272395</c:v>
                </c:pt>
                <c:pt idx="469">
                  <c:v>0.92741290396198905</c:v>
                </c:pt>
                <c:pt idx="470">
                  <c:v>0.92786757037433598</c:v>
                </c:pt>
                <c:pt idx="471">
                  <c:v>0.92833248295079795</c:v>
                </c:pt>
                <c:pt idx="472">
                  <c:v>0.92880766904005296</c:v>
                </c:pt>
                <c:pt idx="473">
                  <c:v>0.92929315592029005</c:v>
                </c:pt>
                <c:pt idx="474">
                  <c:v>0.92978897081132506</c:v>
                </c:pt>
                <c:pt idx="475">
                  <c:v>0.93029514088693199</c:v>
                </c:pt>
                <c:pt idx="476">
                  <c:v>0.93081169328740998</c:v>
                </c:pt>
                <c:pt idx="477">
                  <c:v>0.93133865513234904</c:v>
                </c:pt>
                <c:pt idx="478">
                  <c:v>0.93187605353359104</c:v>
                </c:pt>
                <c:pt idx="479">
                  <c:v>0.932423915608386</c:v>
                </c:pt>
                <c:pt idx="480">
                  <c:v>0.93298226849272003</c:v>
                </c:pt>
                <c:pt idx="481">
                  <c:v>0.93355113935480105</c:v>
                </c:pt>
                <c:pt idx="482">
                  <c:v>0.93413055540869905</c:v>
                </c:pt>
                <c:pt idx="483">
                  <c:v>0.93472054392812698</c:v>
                </c:pt>
                <c:pt idx="484">
                  <c:v>0.93532113226034697</c:v>
                </c:pt>
                <c:pt idx="485">
                  <c:v>0.93593234784018298</c:v>
                </c:pt>
                <c:pt idx="486">
                  <c:v>0.93655421820414597</c:v>
                </c:pt>
                <c:pt idx="487">
                  <c:v>0.93718677100464198</c:v>
                </c:pt>
                <c:pt idx="488">
                  <c:v>0.93783003402425402</c:v>
                </c:pt>
                <c:pt idx="489">
                  <c:v>0.93848403519009505</c:v>
                </c:pt>
                <c:pt idx="490">
                  <c:v>0.93914880258820199</c:v>
                </c:pt>
                <c:pt idx="491">
                  <c:v>0.93982436447798201</c:v>
                </c:pt>
                <c:pt idx="492">
                  <c:v>0.940510749306674</c:v>
                </c:pt>
                <c:pt idx="493">
                  <c:v>0.94120798572382802</c:v>
                </c:pt>
                <c:pt idx="494">
                  <c:v>0.94191610259579495</c:v>
                </c:pt>
                <c:pt idx="495">
                  <c:v>0.94263512902019697</c:v>
                </c:pt>
                <c:pt idx="496">
                  <c:v>0.94336509434038796</c:v>
                </c:pt>
                <c:pt idx="497">
                  <c:v>0.94410602815987299</c:v>
                </c:pt>
                <c:pt idx="498">
                  <c:v>0.944857960356697</c:v>
                </c:pt>
                <c:pt idx="499">
                  <c:v>0.94562092109777596</c:v>
                </c:pt>
                <c:pt idx="500">
                  <c:v>0.946394940853164</c:v>
                </c:pt>
                <c:pt idx="501">
                  <c:v>0.94718005041025199</c:v>
                </c:pt>
                <c:pt idx="502">
                  <c:v>0.94797628088788499</c:v>
                </c:pt>
                <c:pt idx="503">
                  <c:v>0.94878366375039003</c:v>
                </c:pt>
                <c:pt idx="504">
                  <c:v>0.94960223082149997</c:v>
                </c:pt>
                <c:pt idx="505">
                  <c:v>0.95043201429818003</c:v>
                </c:pt>
                <c:pt idx="506">
                  <c:v>0.951273046764331</c:v>
                </c:pt>
                <c:pt idx="507">
                  <c:v>0.95212536120437397</c:v>
                </c:pt>
                <c:pt idx="508">
                  <c:v>0.95298899101670997</c:v>
                </c:pt>
                <c:pt idx="509">
                  <c:v>0.95386397002703804</c:v>
                </c:pt>
                <c:pt idx="510">
                  <c:v>0.95475033250153896</c:v>
                </c:pt>
                <c:pt idx="511">
                  <c:v>0.95564811315990705</c:v>
                </c:pt>
                <c:pt idx="512">
                  <c:v>0.95655734718823604</c:v>
                </c:pt>
                <c:pt idx="513">
                  <c:v>0.95747807025174303</c:v>
                </c:pt>
                <c:pt idx="514">
                  <c:v>0.95841031850734204</c:v>
                </c:pt>
                <c:pt idx="515">
                  <c:v>0.95935412861604497</c:v>
                </c:pt>
                <c:pt idx="516">
                  <c:v>0.96030953775519801</c:v>
                </c:pt>
                <c:pt idx="517">
                  <c:v>0.96127658363055501</c:v>
                </c:pt>
                <c:pt idx="518">
                  <c:v>0.96225530448816998</c:v>
                </c:pt>
                <c:pt idx="519">
                  <c:v>0.96324573912612499</c:v>
                </c:pt>
                <c:pt idx="520">
                  <c:v>0.96424792690607997</c:v>
                </c:pt>
                <c:pt idx="521">
                  <c:v>0.96526190776464305</c:v>
                </c:pt>
                <c:pt idx="522">
                  <c:v>0.96628772222457104</c:v>
                </c:pt>
                <c:pt idx="523">
                  <c:v>0.96732541140579098</c:v>
                </c:pt>
                <c:pt idx="524">
                  <c:v>0.96837501703624496</c:v>
                </c:pt>
                <c:pt idx="525">
                  <c:v>0.96943658146255696</c:v>
                </c:pt>
                <c:pt idx="526">
                  <c:v>0.970510147660536</c:v>
                </c:pt>
                <c:pt idx="527">
                  <c:v>0.97159575924548902</c:v>
                </c:pt>
                <c:pt idx="528">
                  <c:v>0.97269346048237604</c:v>
                </c:pt>
                <c:pt idx="529">
                  <c:v>0.97380329629578999</c:v>
                </c:pt>
                <c:pt idx="530">
                  <c:v>0.97492531227976997</c:v>
                </c:pt>
                <c:pt idx="531">
                  <c:v>0.97605955470744798</c:v>
                </c:pt>
                <c:pt idx="532">
                  <c:v>0.97720607054053499</c:v>
                </c:pt>
                <c:pt idx="533">
                  <c:v>0.97836490743864901</c:v>
                </c:pt>
                <c:pt idx="534">
                  <c:v>0.97953611376848404</c:v>
                </c:pt>
                <c:pt idx="535">
                  <c:v>0.98071973861282902</c:v>
                </c:pt>
                <c:pt idx="536">
                  <c:v>0.98191583177943798</c:v>
                </c:pt>
                <c:pt idx="537">
                  <c:v>0.98312444380975705</c:v>
                </c:pt>
                <c:pt idx="538">
                  <c:v>0.98434562598750497</c:v>
                </c:pt>
                <c:pt idx="539">
                  <c:v>0.98557943034712403</c:v>
                </c:pt>
                <c:pt idx="540">
                  <c:v>0.98682590968209705</c:v>
                </c:pt>
                <c:pt idx="541">
                  <c:v>0.98808511755313699</c:v>
                </c:pt>
                <c:pt idx="542">
                  <c:v>0.98935710829625001</c:v>
                </c:pt>
                <c:pt idx="543">
                  <c:v>0.99064193703069003</c:v>
                </c:pt>
                <c:pt idx="544">
                  <c:v>0.99193965966679098</c:v>
                </c:pt>
                <c:pt idx="545">
                  <c:v>0.99325033291369902</c:v>
                </c:pt>
                <c:pt idx="546">
                  <c:v>0.99457401428699399</c:v>
                </c:pt>
                <c:pt idx="547">
                  <c:v>0.99591076211622298</c:v>
                </c:pt>
                <c:pt idx="548">
                  <c:v>0.99726063555233202</c:v>
                </c:pt>
                <c:pt idx="549">
                  <c:v>0.99862369457501898</c:v>
                </c:pt>
                <c:pt idx="550">
                  <c:v>1</c:v>
                </c:pt>
                <c:pt idx="551">
                  <c:v>1.00211897525743</c:v>
                </c:pt>
                <c:pt idx="552">
                  <c:v>1.0042604644461299</c:v>
                </c:pt>
                <c:pt idx="553">
                  <c:v>1.0064244387172401</c:v>
                </c:pt>
                <c:pt idx="554">
                  <c:v>1.0086108680885399</c:v>
                </c:pt>
                <c:pt idx="555">
                  <c:v>1.0108197214485599</c:v>
                </c:pt>
                <c:pt idx="556">
                  <c:v>1.0130509665595899</c:v>
                </c:pt>
                <c:pt idx="557">
                  <c:v>1.0153045700596299</c:v>
                </c:pt>
                <c:pt idx="558">
                  <c:v>1.0175804974632601</c:v>
                </c:pt>
                <c:pt idx="559">
                  <c:v>1.0198787131615701</c:v>
                </c:pt>
                <c:pt idx="560">
                  <c:v>1.02219918042102</c:v>
                </c:pt>
                <c:pt idx="561">
                  <c:v>1.0245418613813599</c:v>
                </c:pt>
                <c:pt idx="562">
                  <c:v>1.0269067170525901</c:v>
                </c:pt>
                <c:pt idx="563">
                  <c:v>1.0292937073110699</c:v>
                </c:pt>
                <c:pt idx="564">
                  <c:v>1.0317027908945999</c:v>
                </c:pt>
                <c:pt idx="565">
                  <c:v>1.0341339253967801</c:v>
                </c:pt>
                <c:pt idx="566">
                  <c:v>1.03658706726045</c:v>
                </c:pt>
                <c:pt idx="567">
                  <c:v>1.0390621717702699</c:v>
                </c:pt>
                <c:pt idx="568">
                  <c:v>1.0415591930446</c:v>
                </c:pt>
                <c:pt idx="569">
                  <c:v>1.04407808402656</c:v>
                </c:pt>
                <c:pt idx="570">
                  <c:v>1.0466187964742999</c:v>
                </c:pt>
                <c:pt idx="571">
                  <c:v>1.04918128095062</c:v>
                </c:pt>
                <c:pt idx="572">
                  <c:v>1.05176548681183</c:v>
                </c:pt>
                <c:pt idx="573">
                  <c:v>1.0543713621959601</c:v>
                </c:pt>
                <c:pt idx="574">
                  <c:v>1.0569988540102799</c:v>
                </c:pt>
                <c:pt idx="575">
                  <c:v>1.05964790791821</c:v>
                </c:pt>
                <c:pt idx="576">
                  <c:v>1.0623184683256199</c:v>
                </c:pt>
                <c:pt idx="577">
                  <c:v>1.06501047836646</c:v>
                </c:pt>
                <c:pt idx="578">
                  <c:v>1.0677238798879101</c:v>
                </c:pt>
                <c:pt idx="579">
                  <c:v>1.0704586134348899</c:v>
                </c:pt>
                <c:pt idx="580">
                  <c:v>1.07321461823411</c:v>
                </c:pt>
                <c:pt idx="581">
                  <c:v>1.0759918321775199</c:v>
                </c:pt>
                <c:pt idx="582">
                  <c:v>1.07879019180528</c:v>
                </c:pt>
                <c:pt idx="583">
                  <c:v>1.08160963228832</c:v>
                </c:pt>
                <c:pt idx="584">
                  <c:v>1.08445008741028</c:v>
                </c:pt>
                <c:pt idx="585">
                  <c:v>1.08731148954919</c:v>
                </c:pt>
                <c:pt idx="586">
                  <c:v>1.09019376965852</c:v>
                </c:pt>
                <c:pt idx="587">
                  <c:v>1.09309685724799</c:v>
                </c:pt>
                <c:pt idx="588">
                  <c:v>1.0960206803638399</c:v>
                </c:pt>
                <c:pt idx="589">
                  <c:v>1.09896516556879</c:v>
                </c:pt>
                <c:pt idx="590">
                  <c:v>1.10193023792163</c:v>
                </c:pt>
                <c:pt idx="591">
                  <c:v>1.1049158209563901</c:v>
                </c:pt>
                <c:pt idx="592">
                  <c:v>1.10792183666127</c:v>
                </c:pt>
                <c:pt idx="593">
                  <c:v>1.11094820545712</c:v>
                </c:pt>
                <c:pt idx="594">
                  <c:v>1.1139948461757401</c:v>
                </c:pt>
                <c:pt idx="595">
                  <c:v>1.1170616760377601</c:v>
                </c:pt>
                <c:pt idx="596">
                  <c:v>1.1201486106303</c:v>
                </c:pt>
                <c:pt idx="597">
                  <c:v>1.12325556388437</c:v>
                </c:pt>
                <c:pt idx="598">
                  <c:v>1.12638244805195</c:v>
                </c:pt>
                <c:pt idx="599">
                  <c:v>1.1295291736828701</c:v>
                </c:pt>
                <c:pt idx="600">
                  <c:v>1.13269564960146</c:v>
                </c:pt>
                <c:pt idx="601">
                  <c:v>1.13588178288291</c:v>
                </c:pt>
                <c:pt idx="602">
                  <c:v>1.13908747882952</c:v>
                </c:pt>
                <c:pt idx="603">
                  <c:v>1.1423126409466999</c:v>
                </c:pt>
                <c:pt idx="604">
                  <c:v>1.14555717091872</c:v>
                </c:pt>
                <c:pt idx="605">
                  <c:v>1.14882096858442</c:v>
                </c:pt>
                <c:pt idx="606">
                  <c:v>1.15210393191267</c:v>
                </c:pt>
                <c:pt idx="607">
                  <c:v>1.15540595697766</c:v>
                </c:pt>
                <c:pt idx="608">
                  <c:v>1.1587269379340901</c:v>
                </c:pt>
                <c:pt idx="609">
                  <c:v>1.16206676699226</c:v>
                </c:pt>
                <c:pt idx="610">
                  <c:v>1.1654253343929499</c:v>
                </c:pt>
                <c:pt idx="611">
                  <c:v>1.16880252838228</c:v>
                </c:pt>
                <c:pt idx="612">
                  <c:v>1.1721982351864</c:v>
                </c:pt>
                <c:pt idx="613">
                  <c:v>1.1756123389861599</c:v>
                </c:pt>
                <c:pt idx="614">
                  <c:v>1.17904472189164</c:v>
                </c:pt>
                <c:pt idx="615">
                  <c:v>1.1824952639166999</c:v>
                </c:pt>
                <c:pt idx="616">
                  <c:v>1.1859638429533299</c:v>
                </c:pt>
                <c:pt idx="617">
                  <c:v>1.1894503347461201</c:v>
                </c:pt>
                <c:pt idx="618">
                  <c:v>1.19295461286659</c:v>
                </c:pt>
                <c:pt idx="619">
                  <c:v>1.19647654868752</c:v>
                </c:pt>
                <c:pt idx="620">
                  <c:v>1.20001601135728</c:v>
                </c:pt>
                <c:pt idx="621">
                  <c:v>1.20357286777414</c:v>
                </c:pt>
                <c:pt idx="622">
                  <c:v>1.2071469825605901</c:v>
                </c:pt>
                <c:pt idx="623">
                  <c:v>1.21073821803766</c:v>
                </c:pt>
                <c:pt idx="624">
                  <c:v>1.21434643419934</c:v>
                </c:pt>
                <c:pt idx="625">
                  <c:v>1.21797148868691</c:v>
                </c:pt>
                <c:pt idx="626">
                  <c:v>1.22161323676344</c:v>
                </c:pt>
                <c:pt idx="627">
                  <c:v>1.22527153128827</c:v>
                </c:pt>
                <c:pt idx="628">
                  <c:v>1.2289462226915999</c:v>
                </c:pt>
                <c:pt idx="629">
                  <c:v>1.2326371589491201</c:v>
                </c:pt>
                <c:pt idx="630">
                  <c:v>1.2363441855567701</c:v>
                </c:pt>
                <c:pt idx="631">
                  <c:v>1.2400671455055501</c:v>
                </c:pt>
                <c:pt idx="632">
                  <c:v>1.2438058792565001</c:v>
                </c:pt>
                <c:pt idx="633">
                  <c:v>1.24756022471574</c:v>
                </c:pt>
                <c:pt idx="634">
                  <c:v>1.25133001720967</c:v>
                </c:pt>
                <c:pt idx="635">
                  <c:v>1.25511508946033</c:v>
                </c:pt>
                <c:pt idx="636">
                  <c:v>1.2589152715608301</c:v>
                </c:pt>
                <c:pt idx="637">
                  <c:v>1.2627303909510801</c:v>
                </c:pt>
                <c:pt idx="638">
                  <c:v>1.2665602723935101</c:v>
                </c:pt>
                <c:pt idx="639">
                  <c:v>1.2704047379491601</c:v>
                </c:pt>
                <c:pt idx="640">
                  <c:v>1.27426360695384</c:v>
                </c:pt>
                <c:pt idx="641">
                  <c:v>1.27813669599452</c:v>
                </c:pt>
                <c:pt idx="642">
                  <c:v>1.2820238188859501</c:v>
                </c:pt>
                <c:pt idx="643">
                  <c:v>1.2859247866475501</c:v>
                </c:pt>
                <c:pt idx="644">
                  <c:v>1.2898394074804</c:v>
                </c:pt>
                <c:pt idx="645">
                  <c:v>1.29376748674465</c:v>
                </c:pt>
                <c:pt idx="646">
                  <c:v>1.29770882693708</c:v>
                </c:pt>
                <c:pt idx="647">
                  <c:v>1.3016632276689299</c:v>
                </c:pt>
                <c:pt idx="648">
                  <c:v>1.3056304856440999</c:v>
                </c:pt>
                <c:pt idx="649">
                  <c:v>1.3096103946375299</c:v>
                </c:pt>
                <c:pt idx="650">
                  <c:v>1.31360274547397</c:v>
                </c:pt>
                <c:pt idx="651">
                  <c:v>1.31760736767354</c:v>
                </c:pt>
                <c:pt idx="652">
                  <c:v>1.3216242554924</c:v>
                </c:pt>
                <c:pt idx="653">
                  <c:v>1.3256534447687001</c:v>
                </c:pt>
                <c:pt idx="654">
                  <c:v>1.32969497151741</c:v>
                </c:pt>
                <c:pt idx="655">
                  <c:v>1.3337488719273001</c:v>
                </c:pt>
                <c:pt idx="656">
                  <c:v>1.33781518235805</c:v>
                </c:pt>
                <c:pt idx="657">
                  <c:v>1.3418939393376501</c:v>
                </c:pt>
                <c:pt idx="658">
                  <c:v>1.34598517955996</c:v>
                </c:pt>
                <c:pt idx="659">
                  <c:v>1.3500889398824201</c:v>
                </c:pt>
                <c:pt idx="660">
                  <c:v>1.35420525732396</c:v>
                </c:pt>
                <c:pt idx="661">
                  <c:v>1.35833416906303</c:v>
                </c:pt>
                <c:pt idx="662">
                  <c:v>1.36247571243576</c:v>
                </c:pt>
                <c:pt idx="663">
                  <c:v>1.3666299249343099</c:v>
                </c:pt>
                <c:pt idx="664">
                  <c:v>1.3707968442053</c:v>
                </c:pt>
                <c:pt idx="665">
                  <c:v>1.37497650804833</c:v>
                </c:pt>
                <c:pt idx="666">
                  <c:v>1.3791689544146299</c:v>
                </c:pt>
                <c:pt idx="667">
                  <c:v>1.38337422140584</c:v>
                </c:pt>
                <c:pt idx="668">
                  <c:v>1.38759234727286</c:v>
                </c:pt>
                <c:pt idx="669">
                  <c:v>1.39182337041473</c:v>
                </c:pt>
                <c:pt idx="670">
                  <c:v>1.39606732937768</c:v>
                </c:pt>
                <c:pt idx="671">
                  <c:v>1.4003242628542101</c:v>
                </c:pt>
                <c:pt idx="672">
                  <c:v>1.4045942096822399</c:v>
                </c:pt>
                <c:pt idx="673">
                  <c:v>1.40887720884434</c:v>
                </c:pt>
                <c:pt idx="674">
                  <c:v>1.4131732994670001</c:v>
                </c:pt>
                <c:pt idx="675">
                  <c:v>1.4174825208200199</c:v>
                </c:pt>
                <c:pt idx="676">
                  <c:v>1.42180491231585</c:v>
                </c:pt>
                <c:pt idx="677">
                  <c:v>1.4261405135090801</c:v>
                </c:pt>
                <c:pt idx="678">
                  <c:v>1.43048936409593</c:v>
                </c:pt>
                <c:pt idx="679">
                  <c:v>1.4348515039138099</c:v>
                </c:pt>
                <c:pt idx="680">
                  <c:v>1.43922697294088</c:v>
                </c:pt>
                <c:pt idx="681">
                  <c:v>1.44361581129572</c:v>
                </c:pt>
                <c:pt idx="682">
                  <c:v>1.44801805923695</c:v>
                </c:pt>
                <c:pt idx="683">
                  <c:v>1.4524337571629999</c:v>
                </c:pt>
                <c:pt idx="684">
                  <c:v>1.4568629456117701</c:v>
                </c:pt>
                <c:pt idx="685">
                  <c:v>1.4613056652604901</c:v>
                </c:pt>
                <c:pt idx="686">
                  <c:v>1.4657619569254601</c:v>
                </c:pt>
                <c:pt idx="687">
                  <c:v>1.4702318615618799</c:v>
                </c:pt>
                <c:pt idx="688">
                  <c:v>1.47471542026377</c:v>
                </c:pt>
                <c:pt idx="689">
                  <c:v>1.4792126742637799</c:v>
                </c:pt>
                <c:pt idx="690">
                  <c:v>1.48372366493317</c:v>
                </c:pt>
                <c:pt idx="691">
                  <c:v>1.4882484337816799</c:v>
                </c:pt>
                <c:pt idx="692">
                  <c:v>1.4927870224575199</c:v>
                </c:pt>
                <c:pt idx="693">
                  <c:v>1.4973394727473599</c:v>
                </c:pt>
                <c:pt idx="694">
                  <c:v>1.5019058265762799</c:v>
                </c:pt>
                <c:pt idx="695">
                  <c:v>1.5064861260078499</c:v>
                </c:pt>
                <c:pt idx="696">
                  <c:v>1.51108041324409</c:v>
                </c:pt>
                <c:pt idx="697">
                  <c:v>1.51568873062559</c:v>
                </c:pt>
                <c:pt idx="698">
                  <c:v>1.5203111206315101</c:v>
                </c:pt>
                <c:pt idx="699">
                  <c:v>1.5249476258797401</c:v>
                </c:pt>
                <c:pt idx="700">
                  <c:v>1.52959828912694</c:v>
                </c:pt>
              </c:numCache>
            </c:numRef>
          </c:yVal>
          <c:smooth val="1"/>
        </c:ser>
        <c:dLbls>
          <c:showLegendKey val="0"/>
          <c:showVal val="0"/>
          <c:showCatName val="0"/>
          <c:showSerName val="0"/>
          <c:showPercent val="0"/>
          <c:showBubbleSize val="0"/>
        </c:dLbls>
        <c:axId val="526213824"/>
        <c:axId val="526211472"/>
      </c:scatterChart>
      <c:valAx>
        <c:axId val="526213824"/>
        <c:scaling>
          <c:orientation val="minMax"/>
          <c:max val="70"/>
          <c:min val="20"/>
        </c:scaling>
        <c:delete val="0"/>
        <c:axPos val="b"/>
        <c:title>
          <c:tx>
            <c:rich>
              <a:bodyPr/>
              <a:lstStyle/>
              <a:p>
                <a:pPr>
                  <a:defRPr sz="1700"/>
                </a:pPr>
                <a:r>
                  <a:rPr lang="en-US" sz="1700" dirty="0" smtClean="0"/>
                  <a:t>Recipient age (years)</a:t>
                </a:r>
                <a:endParaRPr lang="en-US" sz="1700" dirty="0"/>
              </a:p>
            </c:rich>
          </c:tx>
          <c:layout>
            <c:manualLayout>
              <c:xMode val="edge"/>
              <c:yMode val="edge"/>
              <c:x val="0.43028023598820064"/>
              <c:y val="0.88582020997375333"/>
            </c:manualLayout>
          </c:layout>
          <c:overlay val="0"/>
        </c:title>
        <c:numFmt formatCode="#,##0" sourceLinked="0"/>
        <c:majorTickMark val="out"/>
        <c:minorTickMark val="none"/>
        <c:tickLblPos val="nextTo"/>
        <c:txPr>
          <a:bodyPr rot="0"/>
          <a:lstStyle/>
          <a:p>
            <a:pPr>
              <a:defRPr sz="1500" b="1"/>
            </a:pPr>
            <a:endParaRPr lang="en-US"/>
          </a:p>
        </c:txPr>
        <c:crossAx val="526211472"/>
        <c:crosses val="autoZero"/>
        <c:crossBetween val="midCat"/>
        <c:majorUnit val="10"/>
      </c:valAx>
      <c:valAx>
        <c:axId val="526211472"/>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13824"/>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Microsoft_Excel_Worksheet2!$B$1</c:f>
              <c:strCache>
                <c:ptCount val="1"/>
                <c:pt idx="0">
                  <c:v>yhat</c:v>
                </c:pt>
              </c:strCache>
            </c:strRef>
          </c:tx>
          <c:spPr>
            <a:ln w="38100">
              <a:solidFill>
                <a:srgbClr val="00FF00"/>
              </a:solidFill>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Microsoft_Excel_Worksheet2!$B$2:$B$10002</c:f>
              <c:numCache>
                <c:formatCode>General</c:formatCode>
                <c:ptCount val="10001"/>
                <c:pt idx="0">
                  <c:v>0.89543975239877205</c:v>
                </c:pt>
                <c:pt idx="1">
                  <c:v>0.89556184096909397</c:v>
                </c:pt>
                <c:pt idx="2">
                  <c:v>0.89568394618555902</c:v>
                </c:pt>
                <c:pt idx="3">
                  <c:v>0.89580606805043805</c:v>
                </c:pt>
                <c:pt idx="4">
                  <c:v>0.89592820656600003</c:v>
                </c:pt>
                <c:pt idx="5">
                  <c:v>0.89605036173451602</c:v>
                </c:pt>
                <c:pt idx="6">
                  <c:v>0.89617253355825699</c:v>
                </c:pt>
                <c:pt idx="7">
                  <c:v>0.89629472203949201</c:v>
                </c:pt>
                <c:pt idx="8">
                  <c:v>0.89641692718049404</c:v>
                </c:pt>
                <c:pt idx="9">
                  <c:v>0.89653914898353304</c:v>
                </c:pt>
                <c:pt idx="10">
                  <c:v>0.89666138745088197</c:v>
                </c:pt>
                <c:pt idx="11">
                  <c:v>0.89678364258481302</c:v>
                </c:pt>
                <c:pt idx="12">
                  <c:v>0.89690591438759704</c:v>
                </c:pt>
                <c:pt idx="13">
                  <c:v>0.89702820286150897</c:v>
                </c:pt>
                <c:pt idx="14">
                  <c:v>0.89715050800882001</c:v>
                </c:pt>
                <c:pt idx="15">
                  <c:v>0.89727282983180401</c:v>
                </c:pt>
                <c:pt idx="16">
                  <c:v>0.89739516833273503</c:v>
                </c:pt>
                <c:pt idx="17">
                  <c:v>0.89751752351388603</c:v>
                </c:pt>
                <c:pt idx="18">
                  <c:v>0.89763989537753297</c:v>
                </c:pt>
                <c:pt idx="19">
                  <c:v>0.89776228392594903</c:v>
                </c:pt>
                <c:pt idx="20">
                  <c:v>0.89788468916140896</c:v>
                </c:pt>
                <c:pt idx="21">
                  <c:v>0.89800711108618902</c:v>
                </c:pt>
                <c:pt idx="22">
                  <c:v>0.89812954970256398</c:v>
                </c:pt>
                <c:pt idx="23">
                  <c:v>0.89825200501281</c:v>
                </c:pt>
                <c:pt idx="24">
                  <c:v>0.89837447701920303</c:v>
                </c:pt>
                <c:pt idx="25">
                  <c:v>0.89849696572402005</c:v>
                </c:pt>
                <c:pt idx="26">
                  <c:v>0.898619471129536</c:v>
                </c:pt>
                <c:pt idx="27">
                  <c:v>0.89874199323802995</c:v>
                </c:pt>
                <c:pt idx="28">
                  <c:v>0.89886453205177896</c:v>
                </c:pt>
                <c:pt idx="29">
                  <c:v>0.89898708757306001</c:v>
                </c:pt>
                <c:pt idx="30">
                  <c:v>0.89910965980415103</c:v>
                </c:pt>
                <c:pt idx="31">
                  <c:v>0.89923224874732999</c:v>
                </c:pt>
                <c:pt idx="32">
                  <c:v>0.89935485440487695</c:v>
                </c:pt>
                <c:pt idx="33">
                  <c:v>0.89947747677906997</c:v>
                </c:pt>
                <c:pt idx="34">
                  <c:v>0.89960011587218902</c:v>
                </c:pt>
                <c:pt idx="35">
                  <c:v>0.89972277168651205</c:v>
                </c:pt>
                <c:pt idx="36">
                  <c:v>0.89984544422432</c:v>
                </c:pt>
                <c:pt idx="37">
                  <c:v>0.89996813348789195</c:v>
                </c:pt>
                <c:pt idx="38">
                  <c:v>0.90009083947950996</c:v>
                </c:pt>
                <c:pt idx="39">
                  <c:v>0.90021356220145499</c:v>
                </c:pt>
                <c:pt idx="40">
                  <c:v>0.90033630165600598</c:v>
                </c:pt>
                <c:pt idx="41">
                  <c:v>0.900459057845446</c:v>
                </c:pt>
                <c:pt idx="42">
                  <c:v>0.900581830772056</c:v>
                </c:pt>
                <c:pt idx="43">
                  <c:v>0.90070462043811905</c:v>
                </c:pt>
                <c:pt idx="44">
                  <c:v>0.90082742684591699</c:v>
                </c:pt>
                <c:pt idx="45">
                  <c:v>0.90095024999773199</c:v>
                </c:pt>
                <c:pt idx="46">
                  <c:v>0.901073089895847</c:v>
                </c:pt>
                <c:pt idx="47">
                  <c:v>0.90119594654254598</c:v>
                </c:pt>
                <c:pt idx="48">
                  <c:v>0.90131881994011098</c:v>
                </c:pt>
                <c:pt idx="49">
                  <c:v>0.90144171009082796</c:v>
                </c:pt>
                <c:pt idx="50">
                  <c:v>0.90156461699698098</c:v>
                </c:pt>
                <c:pt idx="51">
                  <c:v>0.90168754066085299</c:v>
                </c:pt>
                <c:pt idx="52">
                  <c:v>0.90181048108472905</c:v>
                </c:pt>
                <c:pt idx="53">
                  <c:v>0.901933438270896</c:v>
                </c:pt>
                <c:pt idx="54">
                  <c:v>0.90205641222163702</c:v>
                </c:pt>
                <c:pt idx="55">
                  <c:v>0.90217940293924004</c:v>
                </c:pt>
                <c:pt idx="56">
                  <c:v>0.90230241042598902</c:v>
                </c:pt>
                <c:pt idx="57">
                  <c:v>0.90242543468417202</c:v>
                </c:pt>
                <c:pt idx="58">
                  <c:v>0.90254847571607599</c:v>
                </c:pt>
                <c:pt idx="59">
                  <c:v>0.90267153352398599</c:v>
                </c:pt>
                <c:pt idx="60">
                  <c:v>0.90279460811019097</c:v>
                </c:pt>
                <c:pt idx="61">
                  <c:v>0.90291769947697698</c:v>
                </c:pt>
                <c:pt idx="62">
                  <c:v>0.90304080762663397</c:v>
                </c:pt>
                <c:pt idx="63">
                  <c:v>0.903163932561449</c:v>
                </c:pt>
                <c:pt idx="64">
                  <c:v>0.90328707428371102</c:v>
                </c:pt>
                <c:pt idx="65">
                  <c:v>0.90341023279570898</c:v>
                </c:pt>
                <c:pt idx="66">
                  <c:v>0.90353340809973204</c:v>
                </c:pt>
                <c:pt idx="67">
                  <c:v>0.90365660019806904</c:v>
                </c:pt>
                <c:pt idx="68">
                  <c:v>0.90377980909301103</c:v>
                </c:pt>
                <c:pt idx="69">
                  <c:v>0.90390303478684597</c:v>
                </c:pt>
                <c:pt idx="70">
                  <c:v>0.90402627728186702</c:v>
                </c:pt>
                <c:pt idx="71">
                  <c:v>0.90414953658036301</c:v>
                </c:pt>
                <c:pt idx="72">
                  <c:v>0.904272812684626</c:v>
                </c:pt>
                <c:pt idx="73">
                  <c:v>0.90439610559694705</c:v>
                </c:pt>
                <c:pt idx="74">
                  <c:v>0.90451941531961799</c:v>
                </c:pt>
                <c:pt idx="75">
                  <c:v>0.90464274185492999</c:v>
                </c:pt>
                <c:pt idx="76">
                  <c:v>0.90476608520517598</c:v>
                </c:pt>
                <c:pt idx="77">
                  <c:v>0.90488944537264904</c:v>
                </c:pt>
                <c:pt idx="78">
                  <c:v>0.90501282235964198</c:v>
                </c:pt>
                <c:pt idx="79">
                  <c:v>0.90513621616844797</c:v>
                </c:pt>
                <c:pt idx="80">
                  <c:v>0.90525962680135996</c:v>
                </c:pt>
                <c:pt idx="81">
                  <c:v>0.905383054260672</c:v>
                </c:pt>
                <c:pt idx="82">
                  <c:v>0.90550649854867904</c:v>
                </c:pt>
                <c:pt idx="83">
                  <c:v>0.90562995966767501</c:v>
                </c:pt>
                <c:pt idx="84">
                  <c:v>0.90575343761995497</c:v>
                </c:pt>
                <c:pt idx="85">
                  <c:v>0.90587693240781297</c:v>
                </c:pt>
                <c:pt idx="86">
                  <c:v>0.90600044403354596</c:v>
                </c:pt>
                <c:pt idx="87">
                  <c:v>0.90612397249944998</c:v>
                </c:pt>
                <c:pt idx="88">
                  <c:v>0.90624751780781898</c:v>
                </c:pt>
                <c:pt idx="89">
                  <c:v>0.90637107996095101</c:v>
                </c:pt>
                <c:pt idx="90">
                  <c:v>0.90649465896114301</c:v>
                </c:pt>
                <c:pt idx="91">
                  <c:v>0.90661825481069003</c:v>
                </c:pt>
                <c:pt idx="92">
                  <c:v>0.90674186751189201</c:v>
                </c:pt>
                <c:pt idx="93">
                  <c:v>0.906865497067044</c:v>
                </c:pt>
                <c:pt idx="94">
                  <c:v>0.90698914347844595</c:v>
                </c:pt>
                <c:pt idx="95">
                  <c:v>0.90711280674839601</c:v>
                </c:pt>
                <c:pt idx="96">
                  <c:v>0.90723648687919101</c:v>
                </c:pt>
                <c:pt idx="97">
                  <c:v>0.907360183873132</c:v>
                </c:pt>
                <c:pt idx="98">
                  <c:v>0.90748389773251603</c:v>
                </c:pt>
                <c:pt idx="99">
                  <c:v>0.90760762845964404</c:v>
                </c:pt>
                <c:pt idx="100">
                  <c:v>0.90773137605681598</c:v>
                </c:pt>
                <c:pt idx="101">
                  <c:v>0.90785514052633098</c:v>
                </c:pt>
                <c:pt idx="102">
                  <c:v>0.90797892187049101</c:v>
                </c:pt>
                <c:pt idx="103">
                  <c:v>0.90810272009159498</c:v>
                </c:pt>
                <c:pt idx="104">
                  <c:v>0.90822653519194596</c:v>
                </c:pt>
                <c:pt idx="105">
                  <c:v>0.90835036717384299</c:v>
                </c:pt>
                <c:pt idx="106">
                  <c:v>0.90847421603959</c:v>
                </c:pt>
                <c:pt idx="107">
                  <c:v>0.90859808179148804</c:v>
                </c:pt>
                <c:pt idx="108">
                  <c:v>0.90872196443183895</c:v>
                </c:pt>
                <c:pt idx="109">
                  <c:v>0.90884586396294698</c:v>
                </c:pt>
                <c:pt idx="110">
                  <c:v>0.90896978038711296</c:v>
                </c:pt>
                <c:pt idx="111">
                  <c:v>0.90909371370664205</c:v>
                </c:pt>
                <c:pt idx="112">
                  <c:v>0.90921766392383696</c:v>
                </c:pt>
                <c:pt idx="113">
                  <c:v>0.90934163104100096</c:v>
                </c:pt>
                <c:pt idx="114">
                  <c:v>0.90946561506043999</c:v>
                </c:pt>
                <c:pt idx="115">
                  <c:v>0.90958961598445698</c:v>
                </c:pt>
                <c:pt idx="116">
                  <c:v>0.90971363381535797</c:v>
                </c:pt>
                <c:pt idx="117">
                  <c:v>0.90983766855544701</c:v>
                </c:pt>
                <c:pt idx="118">
                  <c:v>0.90996172020703003</c:v>
                </c:pt>
                <c:pt idx="119">
                  <c:v>0.91008578877241397</c:v>
                </c:pt>
                <c:pt idx="120">
                  <c:v>0.91020987425390298</c:v>
                </c:pt>
                <c:pt idx="121">
                  <c:v>0.910333976653805</c:v>
                </c:pt>
                <c:pt idx="122">
                  <c:v>0.91045809597442595</c:v>
                </c:pt>
                <c:pt idx="123">
                  <c:v>0.910582232218073</c:v>
                </c:pt>
                <c:pt idx="124">
                  <c:v>0.91070638538705295</c:v>
                </c:pt>
                <c:pt idx="125">
                  <c:v>0.91083055548367498</c:v>
                </c:pt>
                <c:pt idx="126">
                  <c:v>0.910954742510246</c:v>
                </c:pt>
                <c:pt idx="127">
                  <c:v>0.91107894646907495</c:v>
                </c:pt>
                <c:pt idx="128">
                  <c:v>0.91120316736246998</c:v>
                </c:pt>
                <c:pt idx="129">
                  <c:v>0.91132740519274003</c:v>
                </c:pt>
                <c:pt idx="130">
                  <c:v>0.91145165996219502</c:v>
                </c:pt>
                <c:pt idx="131">
                  <c:v>0.91157593167314299</c:v>
                </c:pt>
                <c:pt idx="132">
                  <c:v>0.91170022032789499</c:v>
                </c:pt>
                <c:pt idx="133">
                  <c:v>0.91182452592876195</c:v>
                </c:pt>
                <c:pt idx="134">
                  <c:v>0.91194884847805302</c:v>
                </c:pt>
                <c:pt idx="135">
                  <c:v>0.91207318797807901</c:v>
                </c:pt>
                <c:pt idx="136">
                  <c:v>0.91219754443115197</c:v>
                </c:pt>
                <c:pt idx="137">
                  <c:v>0.91232191783958205</c:v>
                </c:pt>
                <c:pt idx="138">
                  <c:v>0.91244630820568295</c:v>
                </c:pt>
                <c:pt idx="139">
                  <c:v>0.91257071553176505</c:v>
                </c:pt>
                <c:pt idx="140">
                  <c:v>0.91269513982014205</c:v>
                </c:pt>
                <c:pt idx="141">
                  <c:v>0.912819581073126</c:v>
                </c:pt>
                <c:pt idx="142">
                  <c:v>0.91294403929303003</c:v>
                </c:pt>
                <c:pt idx="143">
                  <c:v>0.91306851448216697</c:v>
                </c:pt>
                <c:pt idx="144">
                  <c:v>0.91319300664285097</c:v>
                </c:pt>
                <c:pt idx="145">
                  <c:v>0.91331751577739595</c:v>
                </c:pt>
                <c:pt idx="146">
                  <c:v>0.91344204188811695</c:v>
                </c:pt>
                <c:pt idx="147">
                  <c:v>0.91356658497732701</c:v>
                </c:pt>
                <c:pt idx="148">
                  <c:v>0.91369114504734195</c:v>
                </c:pt>
                <c:pt idx="149">
                  <c:v>0.91381572210047801</c:v>
                </c:pt>
                <c:pt idx="150">
                  <c:v>0.91394031613904902</c:v>
                </c:pt>
                <c:pt idx="151">
                  <c:v>0.91406492716537102</c:v>
                </c:pt>
                <c:pt idx="152">
                  <c:v>0.91418955518176204</c:v>
                </c:pt>
                <c:pt idx="153">
                  <c:v>0.914314200190536</c:v>
                </c:pt>
                <c:pt idx="154">
                  <c:v>0.91443886219401205</c:v>
                </c:pt>
                <c:pt idx="155">
                  <c:v>0.914563541194506</c:v>
                </c:pt>
                <c:pt idx="156">
                  <c:v>0.91468823719433601</c:v>
                </c:pt>
                <c:pt idx="157">
                  <c:v>0.91481295019581899</c:v>
                </c:pt>
                <c:pt idx="158">
                  <c:v>0.91493768020127297</c:v>
                </c:pt>
                <c:pt idx="159">
                  <c:v>0.915062427213017</c:v>
                </c:pt>
                <c:pt idx="160">
                  <c:v>0.915187191233371</c:v>
                </c:pt>
                <c:pt idx="161">
                  <c:v>0.915311972264651</c:v>
                </c:pt>
                <c:pt idx="162">
                  <c:v>0.91543677030917903</c:v>
                </c:pt>
                <c:pt idx="163">
                  <c:v>0.91556158536927401</c:v>
                </c:pt>
                <c:pt idx="164">
                  <c:v>0.91568641744725499</c:v>
                </c:pt>
                <c:pt idx="165">
                  <c:v>0.91581126654544298</c:v>
                </c:pt>
                <c:pt idx="166">
                  <c:v>0.91593613266615903</c:v>
                </c:pt>
                <c:pt idx="167">
                  <c:v>0.91606101581172295</c:v>
                </c:pt>
                <c:pt idx="168">
                  <c:v>0.91618591598445698</c:v>
                </c:pt>
                <c:pt idx="169">
                  <c:v>0.91631083318668305</c:v>
                </c:pt>
                <c:pt idx="170">
                  <c:v>0.91643576742072197</c:v>
                </c:pt>
                <c:pt idx="171">
                  <c:v>0.91656071868889599</c:v>
                </c:pt>
                <c:pt idx="172">
                  <c:v>0.91668568699352804</c:v>
                </c:pt>
                <c:pt idx="173">
                  <c:v>0.91681067233694102</c:v>
                </c:pt>
                <c:pt idx="174">
                  <c:v>0.91693567472145798</c:v>
                </c:pt>
                <c:pt idx="175">
                  <c:v>0.91706069414940194</c:v>
                </c:pt>
                <c:pt idx="176">
                  <c:v>0.91718573062309705</c:v>
                </c:pt>
                <c:pt idx="177">
                  <c:v>0.917310784144868</c:v>
                </c:pt>
                <c:pt idx="178">
                  <c:v>0.91743585471703804</c:v>
                </c:pt>
                <c:pt idx="179">
                  <c:v>0.91756094234193297</c:v>
                </c:pt>
                <c:pt idx="180">
                  <c:v>0.91768604702187795</c:v>
                </c:pt>
                <c:pt idx="181">
                  <c:v>0.91781116875919699</c:v>
                </c:pt>
                <c:pt idx="182">
                  <c:v>0.91793630755621602</c:v>
                </c:pt>
                <c:pt idx="183">
                  <c:v>0.91806146341526296</c:v>
                </c:pt>
                <c:pt idx="184">
                  <c:v>0.91818663633866204</c:v>
                </c:pt>
                <c:pt idx="185">
                  <c:v>0.91831182632873998</c:v>
                </c:pt>
                <c:pt idx="186">
                  <c:v>0.91843703338782501</c:v>
                </c:pt>
                <c:pt idx="187">
                  <c:v>0.91856225751824405</c:v>
                </c:pt>
                <c:pt idx="188">
                  <c:v>0.91868749872232403</c:v>
                </c:pt>
                <c:pt idx="189">
                  <c:v>0.91881275700239395</c:v>
                </c:pt>
                <c:pt idx="190">
                  <c:v>0.91893803236077998</c:v>
                </c:pt>
                <c:pt idx="191">
                  <c:v>0.91906333034917698</c:v>
                </c:pt>
                <c:pt idx="192">
                  <c:v>0.91918867872278898</c:v>
                </c:pt>
                <c:pt idx="193">
                  <c:v>0.91931411080284098</c:v>
                </c:pt>
                <c:pt idx="194">
                  <c:v>0.91943965992875398</c:v>
                </c:pt>
                <c:pt idx="195">
                  <c:v>0.91956535945817697</c:v>
                </c:pt>
                <c:pt idx="196">
                  <c:v>0.91969124276704095</c:v>
                </c:pt>
                <c:pt idx="197">
                  <c:v>0.91981734324961395</c:v>
                </c:pt>
                <c:pt idx="198">
                  <c:v>0.91994369431857803</c:v>
                </c:pt>
                <c:pt idx="199">
                  <c:v>0.92007032940511202</c:v>
                </c:pt>
                <c:pt idx="200">
                  <c:v>0.92019728195898798</c:v>
                </c:pt>
                <c:pt idx="201">
                  <c:v>0.92032458544868301</c:v>
                </c:pt>
                <c:pt idx="202">
                  <c:v>0.92045227336149804</c:v>
                </c:pt>
                <c:pt idx="203">
                  <c:v>0.92058037920369096</c:v>
                </c:pt>
                <c:pt idx="204">
                  <c:v>0.92070893650062502</c:v>
                </c:pt>
                <c:pt idx="205">
                  <c:v>0.92083797879692397</c:v>
                </c:pt>
                <c:pt idx="206">
                  <c:v>0.92096753965664602</c:v>
                </c:pt>
                <c:pt idx="207">
                  <c:v>0.921097652663459</c:v>
                </c:pt>
                <c:pt idx="208">
                  <c:v>0.92122835142084403</c:v>
                </c:pt>
                <c:pt idx="209">
                  <c:v>0.92135966955229498</c:v>
                </c:pt>
                <c:pt idx="210">
                  <c:v>0.92149164070154099</c:v>
                </c:pt>
                <c:pt idx="211">
                  <c:v>0.92162429853277805</c:v>
                </c:pt>
                <c:pt idx="212">
                  <c:v>0.92175767673091002</c:v>
                </c:pt>
                <c:pt idx="213">
                  <c:v>0.921891809001809</c:v>
                </c:pt>
                <c:pt idx="214">
                  <c:v>0.92202672907257999</c:v>
                </c:pt>
                <c:pt idx="215">
                  <c:v>0.92216247069184099</c:v>
                </c:pt>
                <c:pt idx="216">
                  <c:v>0.92229906763002001</c:v>
                </c:pt>
                <c:pt idx="217">
                  <c:v>0.92243655367965705</c:v>
                </c:pt>
                <c:pt idx="218">
                  <c:v>0.92257496265572403</c:v>
                </c:pt>
                <c:pt idx="219">
                  <c:v>0.92271432839595402</c:v>
                </c:pt>
                <c:pt idx="220">
                  <c:v>0.92285468476118104</c:v>
                </c:pt>
                <c:pt idx="221">
                  <c:v>0.92299606563570002</c:v>
                </c:pt>
                <c:pt idx="222">
                  <c:v>0.92313850492763205</c:v>
                </c:pt>
                <c:pt idx="223">
                  <c:v>0.92328203656930397</c:v>
                </c:pt>
                <c:pt idx="224">
                  <c:v>0.92342669451764003</c:v>
                </c:pt>
                <c:pt idx="225">
                  <c:v>0.92357251275456997</c:v>
                </c:pt>
                <c:pt idx="226">
                  <c:v>0.92371952528744194</c:v>
                </c:pt>
                <c:pt idx="227">
                  <c:v>0.92386776614945598</c:v>
                </c:pt>
                <c:pt idx="228">
                  <c:v>0.92401726940010698</c:v>
                </c:pt>
                <c:pt idx="229">
                  <c:v>0.92416806912563498</c:v>
                </c:pt>
                <c:pt idx="230">
                  <c:v>0.92432019943949795</c:v>
                </c:pt>
                <c:pt idx="231">
                  <c:v>0.92447369448285199</c:v>
                </c:pt>
                <c:pt idx="232">
                  <c:v>0.92462858842504003</c:v>
                </c:pt>
                <c:pt idx="233">
                  <c:v>0.92478491546410202</c:v>
                </c:pt>
                <c:pt idx="234">
                  <c:v>0.92494270982728799</c:v>
                </c:pt>
                <c:pt idx="235">
                  <c:v>0.92510200577159796</c:v>
                </c:pt>
                <c:pt idx="236">
                  <c:v>0.92526283758431405</c:v>
                </c:pt>
                <c:pt idx="237">
                  <c:v>0.92542523958356804</c:v>
                </c:pt>
                <c:pt idx="238">
                  <c:v>0.92558924611890203</c:v>
                </c:pt>
                <c:pt idx="239">
                  <c:v>0.92575489157185598</c:v>
                </c:pt>
                <c:pt idx="240">
                  <c:v>0.92592221035656097</c:v>
                </c:pt>
                <c:pt idx="241">
                  <c:v>0.92609123692034601</c:v>
                </c:pt>
                <c:pt idx="242">
                  <c:v>0.92626200574435902</c:v>
                </c:pt>
                <c:pt idx="243">
                  <c:v>0.92643455134420205</c:v>
                </c:pt>
                <c:pt idx="244">
                  <c:v>0.92660890827057596</c:v>
                </c:pt>
                <c:pt idx="245">
                  <c:v>0.926785111109939</c:v>
                </c:pt>
                <c:pt idx="246">
                  <c:v>0.92696319448518205</c:v>
                </c:pt>
                <c:pt idx="247">
                  <c:v>0.92714319305631299</c:v>
                </c:pt>
                <c:pt idx="248">
                  <c:v>0.92732514152115397</c:v>
                </c:pt>
                <c:pt idx="249">
                  <c:v>0.92750907461605403</c:v>
                </c:pt>
                <c:pt idx="250">
                  <c:v>0.927695027116613</c:v>
                </c:pt>
                <c:pt idx="251">
                  <c:v>0.92788303383842097</c:v>
                </c:pt>
                <c:pt idx="252">
                  <c:v>0.92807312963780797</c:v>
                </c:pt>
                <c:pt idx="253">
                  <c:v>0.92826534941260896</c:v>
                </c:pt>
                <c:pt idx="254">
                  <c:v>0.92845972810294097</c:v>
                </c:pt>
                <c:pt idx="255">
                  <c:v>0.92865630069199201</c:v>
                </c:pt>
                <c:pt idx="256">
                  <c:v>0.92885510220682899</c:v>
                </c:pt>
                <c:pt idx="257">
                  <c:v>0.92905616771921296</c:v>
                </c:pt>
                <c:pt idx="258">
                  <c:v>0.92925953234643</c:v>
                </c:pt>
                <c:pt idx="259">
                  <c:v>0.92946523125213598</c:v>
                </c:pt>
                <c:pt idx="260">
                  <c:v>0.92967329964721401</c:v>
                </c:pt>
                <c:pt idx="261">
                  <c:v>0.92988377279064505</c:v>
                </c:pt>
                <c:pt idx="262">
                  <c:v>0.93009668599039397</c:v>
                </c:pt>
                <c:pt idx="263">
                  <c:v>0.93031207460430898</c:v>
                </c:pt>
                <c:pt idx="264">
                  <c:v>0.93052997404103199</c:v>
                </c:pt>
                <c:pt idx="265">
                  <c:v>0.93075041976092399</c:v>
                </c:pt>
                <c:pt idx="266">
                  <c:v>0.93097344727700404</c:v>
                </c:pt>
                <c:pt idx="267">
                  <c:v>0.93119909215590901</c:v>
                </c:pt>
                <c:pt idx="268">
                  <c:v>0.93142739001885</c:v>
                </c:pt>
                <c:pt idx="269">
                  <c:v>0.93165837654260297</c:v>
                </c:pt>
                <c:pt idx="270">
                  <c:v>0.93189208746049801</c:v>
                </c:pt>
                <c:pt idx="271">
                  <c:v>0.93212855856343202</c:v>
                </c:pt>
                <c:pt idx="272">
                  <c:v>0.93236782570088905</c:v>
                </c:pt>
                <c:pt idx="273">
                  <c:v>0.93260992478197802</c:v>
                </c:pt>
                <c:pt idx="274">
                  <c:v>0.93285489177648395</c:v>
                </c:pt>
                <c:pt idx="275">
                  <c:v>0.93310276271593295</c:v>
                </c:pt>
                <c:pt idx="276">
                  <c:v>0.93335357369467598</c:v>
                </c:pt>
                <c:pt idx="277">
                  <c:v>0.93360736087097496</c:v>
                </c:pt>
                <c:pt idx="278">
                  <c:v>0.93386416046811804</c:v>
                </c:pt>
                <c:pt idx="279">
                  <c:v>0.93412400877554003</c:v>
                </c:pt>
                <c:pt idx="280">
                  <c:v>0.93438694214995899</c:v>
                </c:pt>
                <c:pt idx="281">
                  <c:v>0.93465299701652804</c:v>
                </c:pt>
                <c:pt idx="282">
                  <c:v>0.93492220987000296</c:v>
                </c:pt>
                <c:pt idx="283">
                  <c:v>0.93519461727592201</c:v>
                </c:pt>
                <c:pt idx="284">
                  <c:v>0.93547025587180299</c:v>
                </c:pt>
                <c:pt idx="285">
                  <c:v>0.93574916236835304</c:v>
                </c:pt>
                <c:pt idx="286">
                  <c:v>0.93603137355069499</c:v>
                </c:pt>
                <c:pt idx="287">
                  <c:v>0.93631692627960605</c:v>
                </c:pt>
                <c:pt idx="288">
                  <c:v>0.93660585749277603</c:v>
                </c:pt>
                <c:pt idx="289">
                  <c:v>0.93689820420607495</c:v>
                </c:pt>
                <c:pt idx="290">
                  <c:v>0.93719400351483995</c:v>
                </c:pt>
                <c:pt idx="291">
                  <c:v>0.937493292595177</c:v>
                </c:pt>
                <c:pt idx="292">
                  <c:v>0.93779610870527896</c:v>
                </c:pt>
                <c:pt idx="293">
                  <c:v>0.93810248918675099</c:v>
                </c:pt>
                <c:pt idx="294">
                  <c:v>0.93841247146596396</c:v>
                </c:pt>
                <c:pt idx="295">
                  <c:v>0.93872609305541499</c:v>
                </c:pt>
                <c:pt idx="296">
                  <c:v>0.93904339155510497</c:v>
                </c:pt>
                <c:pt idx="297">
                  <c:v>0.93936440465393301</c:v>
                </c:pt>
                <c:pt idx="298">
                  <c:v>0.93968917013110698</c:v>
                </c:pt>
                <c:pt idx="299">
                  <c:v>0.94001772585756904</c:v>
                </c:pt>
                <c:pt idx="300">
                  <c:v>0.94035010979743705</c:v>
                </c:pt>
                <c:pt idx="301">
                  <c:v>0.94068636000946104</c:v>
                </c:pt>
                <c:pt idx="302">
                  <c:v>0.94102651464850096</c:v>
                </c:pt>
                <c:pt idx="303">
                  <c:v>0.94137061196701299</c:v>
                </c:pt>
                <c:pt idx="304">
                  <c:v>0.94171869031655597</c:v>
                </c:pt>
                <c:pt idx="305">
                  <c:v>0.94207078814931899</c:v>
                </c:pt>
                <c:pt idx="306">
                  <c:v>0.94242694401965499</c:v>
                </c:pt>
                <c:pt idx="307">
                  <c:v>0.94278719658564103</c:v>
                </c:pt>
                <c:pt idx="308">
                  <c:v>0.94315158461064896</c:v>
                </c:pt>
                <c:pt idx="309">
                  <c:v>0.94352014696493702</c:v>
                </c:pt>
                <c:pt idx="310">
                  <c:v>0.94389292262725299</c:v>
                </c:pt>
                <c:pt idx="311">
                  <c:v>0.94426995068646202</c:v>
                </c:pt>
                <c:pt idx="312">
                  <c:v>0.94465127034318497</c:v>
                </c:pt>
                <c:pt idx="313">
                  <c:v>0.94503692091145797</c:v>
                </c:pt>
                <c:pt idx="314">
                  <c:v>0.94542694182040699</c:v>
                </c:pt>
                <c:pt idx="315">
                  <c:v>0.94582137261593802</c:v>
                </c:pt>
                <c:pt idx="316">
                  <c:v>0.94622025296245604</c:v>
                </c:pt>
                <c:pt idx="317">
                  <c:v>0.946623622644583</c:v>
                </c:pt>
                <c:pt idx="318">
                  <c:v>0.94703152156891102</c:v>
                </c:pt>
                <c:pt idx="319">
                  <c:v>0.94744398976576405</c:v>
                </c:pt>
                <c:pt idx="320">
                  <c:v>0.94786106739097997</c:v>
                </c:pt>
                <c:pt idx="321">
                  <c:v>0.94828279472771004</c:v>
                </c:pt>
                <c:pt idx="322">
                  <c:v>0.948709212188243</c:v>
                </c:pt>
                <c:pt idx="323">
                  <c:v>0.94914036031583304</c:v>
                </c:pt>
                <c:pt idx="324">
                  <c:v>0.949576279786565</c:v>
                </c:pt>
                <c:pt idx="325">
                  <c:v>0.95001701141122197</c:v>
                </c:pt>
                <c:pt idx="326">
                  <c:v>0.95046259613718198</c:v>
                </c:pt>
                <c:pt idx="327">
                  <c:v>0.95091307505033196</c:v>
                </c:pt>
                <c:pt idx="328">
                  <c:v>0.95136848937699403</c:v>
                </c:pt>
                <c:pt idx="329">
                  <c:v>0.95182888048588199</c:v>
                </c:pt>
                <c:pt idx="330">
                  <c:v>0.95229428989006704</c:v>
                </c:pt>
                <c:pt idx="331">
                  <c:v>0.95276475924897097</c:v>
                </c:pt>
                <c:pt idx="332">
                  <c:v>0.95324033037037503</c:v>
                </c:pt>
                <c:pt idx="333">
                  <c:v>0.95372104521244805</c:v>
                </c:pt>
                <c:pt idx="334">
                  <c:v>0.95420694588579502</c:v>
                </c:pt>
                <c:pt idx="335">
                  <c:v>0.95469807465553203</c:v>
                </c:pt>
                <c:pt idx="336">
                  <c:v>0.95519447394336798</c:v>
                </c:pt>
                <c:pt idx="337">
                  <c:v>0.95569618632972497</c:v>
                </c:pt>
                <c:pt idx="338">
                  <c:v>0.95620325455585997</c:v>
                </c:pt>
                <c:pt idx="339">
                  <c:v>0.95671572152602302</c:v>
                </c:pt>
                <c:pt idx="340">
                  <c:v>0.95723363030962705</c:v>
                </c:pt>
                <c:pt idx="341">
                  <c:v>0.95775702414344499</c:v>
                </c:pt>
                <c:pt idx="342">
                  <c:v>0.95828594643382203</c:v>
                </c:pt>
                <c:pt idx="343">
                  <c:v>0.95882044075891404</c:v>
                </c:pt>
                <c:pt idx="344">
                  <c:v>0.95936055087094696</c:v>
                </c:pt>
                <c:pt idx="345">
                  <c:v>0.95990632069849602</c:v>
                </c:pt>
                <c:pt idx="346">
                  <c:v>0.96045779434878897</c:v>
                </c:pt>
                <c:pt idx="347">
                  <c:v>0.96101501611003304</c:v>
                </c:pt>
                <c:pt idx="348">
                  <c:v>0.961578030453758</c:v>
                </c:pt>
                <c:pt idx="349">
                  <c:v>0.96214688203718801</c:v>
                </c:pt>
                <c:pt idx="350">
                  <c:v>0.96272161570563497</c:v>
                </c:pt>
                <c:pt idx="351">
                  <c:v>0.96330227649491595</c:v>
                </c:pt>
                <c:pt idx="352">
                  <c:v>0.96388890963378704</c:v>
                </c:pt>
                <c:pt idx="353">
                  <c:v>0.96448156054641099</c:v>
                </c:pt>
                <c:pt idx="354">
                  <c:v>0.96508027485483805</c:v>
                </c:pt>
                <c:pt idx="355">
                  <c:v>0.96568509838152305</c:v>
                </c:pt>
                <c:pt idx="356">
                  <c:v>0.96629607715184995</c:v>
                </c:pt>
                <c:pt idx="357">
                  <c:v>0.96691325739669898</c:v>
                </c:pt>
                <c:pt idx="358">
                  <c:v>0.96753668555502104</c:v>
                </c:pt>
                <c:pt idx="359">
                  <c:v>0.96816640827645295</c:v>
                </c:pt>
                <c:pt idx="360">
                  <c:v>0.96880247242394302</c:v>
                </c:pt>
                <c:pt idx="361">
                  <c:v>0.969444925076412</c:v>
                </c:pt>
                <c:pt idx="362">
                  <c:v>0.97009381353143398</c:v>
                </c:pt>
                <c:pt idx="363">
                  <c:v>0.97074918530794596</c:v>
                </c:pt>
                <c:pt idx="364">
                  <c:v>0.97141108814898203</c:v>
                </c:pt>
                <c:pt idx="365">
                  <c:v>0.97207957002443202</c:v>
                </c:pt>
                <c:pt idx="366">
                  <c:v>0.97275467913382996</c:v>
                </c:pt>
                <c:pt idx="367">
                  <c:v>0.97343646390916605</c:v>
                </c:pt>
                <c:pt idx="368">
                  <c:v>0.97412497301772805</c:v>
                </c:pt>
                <c:pt idx="369">
                  <c:v>0.97482025536496397</c:v>
                </c:pt>
                <c:pt idx="370">
                  <c:v>0.97552236009738402</c:v>
                </c:pt>
                <c:pt idx="371">
                  <c:v>0.97623133660547501</c:v>
                </c:pt>
                <c:pt idx="372">
                  <c:v>0.976947234526655</c:v>
                </c:pt>
                <c:pt idx="373">
                  <c:v>0.97767010374824903</c:v>
                </c:pt>
                <c:pt idx="374">
                  <c:v>0.97839999441049696</c:v>
                </c:pt>
                <c:pt idx="375">
                  <c:v>0.97913695690958802</c:v>
                </c:pt>
                <c:pt idx="376">
                  <c:v>0.979881041900724</c:v>
                </c:pt>
                <c:pt idx="377">
                  <c:v>0.98063230030121296</c:v>
                </c:pt>
                <c:pt idx="378">
                  <c:v>0.98139078329359197</c:v>
                </c:pt>
                <c:pt idx="379">
                  <c:v>0.98215654232878202</c:v>
                </c:pt>
                <c:pt idx="380">
                  <c:v>0.98292962912926596</c:v>
                </c:pt>
                <c:pt idx="381">
                  <c:v>0.98371009569230705</c:v>
                </c:pt>
                <c:pt idx="382">
                  <c:v>0.98449799429318996</c:v>
                </c:pt>
                <c:pt idx="383">
                  <c:v>0.98529337748849299</c:v>
                </c:pt>
                <c:pt idx="384">
                  <c:v>0.98609629811940103</c:v>
                </c:pt>
                <c:pt idx="385">
                  <c:v>0.98690680931504005</c:v>
                </c:pt>
                <c:pt idx="386">
                  <c:v>0.98772496449584302</c:v>
                </c:pt>
                <c:pt idx="387">
                  <c:v>0.98855081737695905</c:v>
                </c:pt>
                <c:pt idx="388">
                  <c:v>0.98938442197168597</c:v>
                </c:pt>
                <c:pt idx="389">
                  <c:v>0.99022583259493502</c:v>
                </c:pt>
                <c:pt idx="390">
                  <c:v>0.99107510386673603</c:v>
                </c:pt>
                <c:pt idx="391">
                  <c:v>0.99193227842183596</c:v>
                </c:pt>
                <c:pt idx="392">
                  <c:v>0.99279734994569802</c:v>
                </c:pt>
                <c:pt idx="393">
                  <c:v>0.99367029990712297</c:v>
                </c:pt>
                <c:pt idx="394">
                  <c:v>0.99455110982874995</c:v>
                </c:pt>
                <c:pt idx="395">
                  <c:v>0.99543976128477096</c:v>
                </c:pt>
                <c:pt idx="396">
                  <c:v>0.99633623589865405</c:v>
                </c:pt>
                <c:pt idx="397">
                  <c:v>0.99724051534087699</c:v>
                </c:pt>
                <c:pt idx="398">
                  <c:v>0.99815258132666096</c:v>
                </c:pt>
                <c:pt idx="399">
                  <c:v>0.99907241561371796</c:v>
                </c:pt>
                <c:pt idx="400">
                  <c:v>1</c:v>
                </c:pt>
                <c:pt idx="401">
                  <c:v>1.0009353163214501</c:v>
                </c:pt>
                <c:pt idx="402">
                  <c:v>1.00187834644979</c:v>
                </c:pt>
                <c:pt idx="403">
                  <c:v>1.00282907229024</c:v>
                </c:pt>
                <c:pt idx="404">
                  <c:v>1.0037874757793399</c:v>
                </c:pt>
                <c:pt idx="405">
                  <c:v>1.00475353888273</c:v>
                </c:pt>
                <c:pt idx="406">
                  <c:v>1.0057272435928799</c:v>
                </c:pt>
                <c:pt idx="407">
                  <c:v>1.0067085719269599</c:v>
                </c:pt>
                <c:pt idx="408">
                  <c:v>1.0076975059245801</c:v>
                </c:pt>
                <c:pt idx="409">
                  <c:v>1.00869402764563</c:v>
                </c:pt>
                <c:pt idx="410">
                  <c:v>1.0096981191680501</c:v>
                </c:pt>
                <c:pt idx="411">
                  <c:v>1.01070976258569</c:v>
                </c:pt>
                <c:pt idx="412">
                  <c:v>1.01172894000608</c:v>
                </c:pt>
                <c:pt idx="413">
                  <c:v>1.0127556335482999</c:v>
                </c:pt>
                <c:pt idx="414">
                  <c:v>1.01378982534077</c:v>
                </c:pt>
                <c:pt idx="415">
                  <c:v>1.0148314975191299</c:v>
                </c:pt>
                <c:pt idx="416">
                  <c:v>1.0158806322240099</c:v>
                </c:pt>
                <c:pt idx="417">
                  <c:v>1.0169372115989499</c:v>
                </c:pt>
                <c:pt idx="418">
                  <c:v>1.0180012177882001</c:v>
                </c:pt>
                <c:pt idx="419">
                  <c:v>1.0190726329345801</c:v>
                </c:pt>
                <c:pt idx="420">
                  <c:v>1.0201514391773501</c:v>
                </c:pt>
                <c:pt idx="421">
                  <c:v>1.02123761865007</c:v>
                </c:pt>
                <c:pt idx="422">
                  <c:v>1.02233115347845</c:v>
                </c:pt>
                <c:pt idx="423">
                  <c:v>1.0234320257782401</c:v>
                </c:pt>
                <c:pt idx="424">
                  <c:v>1.0245402176531</c:v>
                </c:pt>
                <c:pt idx="425">
                  <c:v>1.02565571119246</c:v>
                </c:pt>
                <c:pt idx="426">
                  <c:v>1.02677848846943</c:v>
                </c:pt>
                <c:pt idx="427">
                  <c:v>1.02790853153869</c:v>
                </c:pt>
                <c:pt idx="428">
                  <c:v>1.02904582243433</c:v>
                </c:pt>
                <c:pt idx="429">
                  <c:v>1.0301903431678301</c:v>
                </c:pt>
                <c:pt idx="430">
                  <c:v>1.03134207572587</c:v>
                </c:pt>
                <c:pt idx="431">
                  <c:v>1.0325010020682901</c:v>
                </c:pt>
                <c:pt idx="432">
                  <c:v>1.0336671041259999</c:v>
                </c:pt>
                <c:pt idx="433">
                  <c:v>1.0348403637988399</c:v>
                </c:pt>
                <c:pt idx="434">
                  <c:v>1.0360207629535401</c:v>
                </c:pt>
                <c:pt idx="435">
                  <c:v>1.0372082834216201</c:v>
                </c:pt>
                <c:pt idx="436">
                  <c:v>1.03840290699733</c:v>
                </c:pt>
                <c:pt idx="437">
                  <c:v>1.0396046154355301</c:v>
                </c:pt>
                <c:pt idx="438">
                  <c:v>1.0408133904496599</c:v>
                </c:pt>
                <c:pt idx="439">
                  <c:v>1.0420292137096601</c:v>
                </c:pt>
                <c:pt idx="440">
                  <c:v>1.0432520668399099</c:v>
                </c:pt>
                <c:pt idx="441">
                  <c:v>1.0444819314171501</c:v>
                </c:pt>
                <c:pt idx="442">
                  <c:v>1.0457187889684401</c:v>
                </c:pt>
                <c:pt idx="443">
                  <c:v>1.0469626209690801</c:v>
                </c:pt>
                <c:pt idx="444">
                  <c:v>1.0482134088406201</c:v>
                </c:pt>
                <c:pt idx="445">
                  <c:v>1.0494711339487199</c:v>
                </c:pt>
                <c:pt idx="446">
                  <c:v>1.0507357776011801</c:v>
                </c:pt>
                <c:pt idx="447">
                  <c:v>1.05200732104586</c:v>
                </c:pt>
                <c:pt idx="448">
                  <c:v>1.0532857454686599</c:v>
                </c:pt>
                <c:pt idx="449">
                  <c:v>1.0545710319914601</c:v>
                </c:pt>
                <c:pt idx="450">
                  <c:v>1.0558631616701299</c:v>
                </c:pt>
                <c:pt idx="451">
                  <c:v>1.05716211549244</c:v>
                </c:pt>
                <c:pt idx="452">
                  <c:v>1.05846787437609</c:v>
                </c:pt>
                <c:pt idx="453">
                  <c:v>1.05978041916666</c:v>
                </c:pt>
                <c:pt idx="454">
                  <c:v>1.0610997306355701</c:v>
                </c:pt>
                <c:pt idx="455">
                  <c:v>1.0624257894781199</c:v>
                </c:pt>
                <c:pt idx="456">
                  <c:v>1.0637585763114099</c:v>
                </c:pt>
                <c:pt idx="457">
                  <c:v>1.0650980716723799</c:v>
                </c:pt>
                <c:pt idx="458">
                  <c:v>1.0664442560157601</c:v>
                </c:pt>
                <c:pt idx="459">
                  <c:v>1.0677971097121</c:v>
                </c:pt>
                <c:pt idx="460">
                  <c:v>1.0691566130457399</c:v>
                </c:pt>
                <c:pt idx="461">
                  <c:v>1.07052274621282</c:v>
                </c:pt>
                <c:pt idx="462">
                  <c:v>1.07189548931931</c:v>
                </c:pt>
                <c:pt idx="463">
                  <c:v>1.0732748223789601</c:v>
                </c:pt>
                <c:pt idx="464">
                  <c:v>1.07466072531135</c:v>
                </c:pt>
                <c:pt idx="465">
                  <c:v>1.0760531779399001</c:v>
                </c:pt>
                <c:pt idx="466">
                  <c:v>1.0774521599898701</c:v>
                </c:pt>
                <c:pt idx="467">
                  <c:v>1.0788576510863901</c:v>
                </c:pt>
                <c:pt idx="468">
                  <c:v>1.0802696307524799</c:v>
                </c:pt>
                <c:pt idx="469">
                  <c:v>1.0816880784070599</c:v>
                </c:pt>
                <c:pt idx="470">
                  <c:v>1.0831129733629801</c:v>
                </c:pt>
                <c:pt idx="471">
                  <c:v>1.0845442948250901</c:v>
                </c:pt>
                <c:pt idx="472">
                  <c:v>1.0859820218882199</c:v>
                </c:pt>
                <c:pt idx="473">
                  <c:v>1.08742613353523</c:v>
                </c:pt>
                <c:pt idx="474">
                  <c:v>1.0888766086350801</c:v>
                </c:pt>
                <c:pt idx="475">
                  <c:v>1.0903334259408199</c:v>
                </c:pt>
                <c:pt idx="476">
                  <c:v>1.0917965640876801</c:v>
                </c:pt>
                <c:pt idx="477">
                  <c:v>1.09326600159111</c:v>
                </c:pt>
                <c:pt idx="478">
                  <c:v>1.0947417168448099</c:v>
                </c:pt>
                <c:pt idx="479">
                  <c:v>1.0962236881188201</c:v>
                </c:pt>
                <c:pt idx="480">
                  <c:v>1.0977118935575201</c:v>
                </c:pt>
                <c:pt idx="481">
                  <c:v>1.0992063111777799</c:v>
                </c:pt>
                <c:pt idx="482">
                  <c:v>1.1007069188669301</c:v>
                </c:pt>
                <c:pt idx="483">
                  <c:v>1.10221369438089</c:v>
                </c:pt>
                <c:pt idx="484">
                  <c:v>1.10372661534223</c:v>
                </c:pt>
                <c:pt idx="485">
                  <c:v>1.10524565923823</c:v>
                </c:pt>
                <c:pt idx="486">
                  <c:v>1.1067708034189601</c:v>
                </c:pt>
                <c:pt idx="487">
                  <c:v>1.1083020250953799</c:v>
                </c:pt>
                <c:pt idx="488">
                  <c:v>1.1098393013373999</c:v>
                </c:pt>
                <c:pt idx="489">
                  <c:v>1.111382609072</c:v>
                </c:pt>
                <c:pt idx="490">
                  <c:v>1.1129319250812899</c:v>
                </c:pt>
                <c:pt idx="491">
                  <c:v>1.11448722600062</c:v>
                </c:pt>
                <c:pt idx="492">
                  <c:v>1.1160484883166899</c:v>
                </c:pt>
                <c:pt idx="493">
                  <c:v>1.1176156883656201</c:v>
                </c:pt>
                <c:pt idx="494">
                  <c:v>1.1191888023311101</c:v>
                </c:pt>
                <c:pt idx="495">
                  <c:v>1.12076780624249</c:v>
                </c:pt>
                <c:pt idx="496">
                  <c:v>1.1223526759728999</c:v>
                </c:pt>
                <c:pt idx="497">
                  <c:v>1.1239433872373401</c:v>
                </c:pt>
                <c:pt idx="498">
                  <c:v>1.1255399155908601</c:v>
                </c:pt>
                <c:pt idx="499">
                  <c:v>1.1271422364266199</c:v>
                </c:pt>
                <c:pt idx="500">
                  <c:v>1.12875032497409</c:v>
                </c:pt>
                <c:pt idx="501">
                  <c:v>1.1303641562971201</c:v>
                </c:pt>
                <c:pt idx="502">
                  <c:v>1.13198370529213</c:v>
                </c:pt>
                <c:pt idx="503">
                  <c:v>1.13360894668623</c:v>
                </c:pt>
                <c:pt idx="504">
                  <c:v>1.1352398550353699</c:v>
                </c:pt>
                <c:pt idx="505">
                  <c:v>1.13687640472249</c:v>
                </c:pt>
                <c:pt idx="506">
                  <c:v>1.1385185699557001</c:v>
                </c:pt>
                <c:pt idx="507">
                  <c:v>1.14016632476641</c:v>
                </c:pt>
                <c:pt idx="508">
                  <c:v>1.1418196430075001</c:v>
                </c:pt>
                <c:pt idx="509">
                  <c:v>1.14347849835153</c:v>
                </c:pt>
                <c:pt idx="510">
                  <c:v>1.1451428642888699</c:v>
                </c:pt>
                <c:pt idx="511">
                  <c:v>1.1468127141258999</c:v>
                </c:pt>
                <c:pt idx="512">
                  <c:v>1.14848802098321</c:v>
                </c:pt>
                <c:pt idx="513">
                  <c:v>1.1501687577937501</c:v>
                </c:pt>
                <c:pt idx="514">
                  <c:v>1.1518548973011</c:v>
                </c:pt>
                <c:pt idx="515">
                  <c:v>1.15354641205757</c:v>
                </c:pt>
                <c:pt idx="516">
                  <c:v>1.1552432744224901</c:v>
                </c:pt>
                <c:pt idx="517">
                  <c:v>1.15694545656042</c:v>
                </c:pt>
                <c:pt idx="518">
                  <c:v>1.1586529304392901</c:v>
                </c:pt>
                <c:pt idx="519">
                  <c:v>1.16036566782871</c:v>
                </c:pt>
                <c:pt idx="520">
                  <c:v>1.16208364029817</c:v>
                </c:pt>
                <c:pt idx="521">
                  <c:v>1.16380681921525</c:v>
                </c:pt>
                <c:pt idx="522">
                  <c:v>1.1655351757439101</c:v>
                </c:pt>
                <c:pt idx="523">
                  <c:v>1.16726868084268</c:v>
                </c:pt>
                <c:pt idx="524">
                  <c:v>1.1690073052629699</c:v>
                </c:pt>
                <c:pt idx="525">
                  <c:v>1.1707510195472799</c:v>
                </c:pt>
                <c:pt idx="526">
                  <c:v>1.1724997940275099</c:v>
                </c:pt>
                <c:pt idx="527">
                  <c:v>1.1742535988231999</c:v>
                </c:pt>
                <c:pt idx="528">
                  <c:v>1.1760124038398201</c:v>
                </c:pt>
                <c:pt idx="529">
                  <c:v>1.17777617876707</c:v>
                </c:pt>
                <c:pt idx="530">
                  <c:v>1.17954489307713</c:v>
                </c:pt>
                <c:pt idx="531">
                  <c:v>1.18131851602301</c:v>
                </c:pt>
                <c:pt idx="532">
                  <c:v>1.18309701663684</c:v>
                </c:pt>
                <c:pt idx="533">
                  <c:v>1.18488036372815</c:v>
                </c:pt>
                <c:pt idx="534">
                  <c:v>1.18666852588224</c:v>
                </c:pt>
                <c:pt idx="535">
                  <c:v>1.18846147145849</c:v>
                </c:pt>
                <c:pt idx="536">
                  <c:v>1.1902591685886701</c:v>
                </c:pt>
                <c:pt idx="537">
                  <c:v>1.19206158517532</c:v>
                </c:pt>
                <c:pt idx="538">
                  <c:v>1.19386868889009</c:v>
                </c:pt>
                <c:pt idx="539">
                  <c:v>1.1956804471720699</c:v>
                </c:pt>
                <c:pt idx="540">
                  <c:v>1.1974968272262101</c:v>
                </c:pt>
                <c:pt idx="541">
                  <c:v>1.1993177960216601</c:v>
                </c:pt>
                <c:pt idx="542">
                  <c:v>1.20114332029014</c:v>
                </c:pt>
                <c:pt idx="543">
                  <c:v>1.20297336652436</c:v>
                </c:pt>
                <c:pt idx="544">
                  <c:v>1.2048079009764301</c:v>
                </c:pt>
                <c:pt idx="545">
                  <c:v>1.2066468896562099</c:v>
                </c:pt>
                <c:pt idx="546">
                  <c:v>1.20849029832981</c:v>
                </c:pt>
                <c:pt idx="547">
                  <c:v>1.2103380925179399</c:v>
                </c:pt>
                <c:pt idx="548">
                  <c:v>1.21219023749439</c:v>
                </c:pt>
                <c:pt idx="549">
                  <c:v>1.21404669828446</c:v>
                </c:pt>
                <c:pt idx="550">
                  <c:v>1.21590743966342</c:v>
                </c:pt>
                <c:pt idx="551">
                  <c:v>1.2177724261549701</c:v>
                </c:pt>
                <c:pt idx="552">
                  <c:v>1.2196416220297199</c:v>
                </c:pt>
                <c:pt idx="553">
                  <c:v>1.2215149913036401</c:v>
                </c:pt>
                <c:pt idx="554">
                  <c:v>1.22339249773661</c:v>
                </c:pt>
                <c:pt idx="555">
                  <c:v>1.22527410483087</c:v>
                </c:pt>
                <c:pt idx="556">
                  <c:v>1.22715977582958</c:v>
                </c:pt>
                <c:pt idx="557">
                  <c:v>1.2290494737152899</c:v>
                </c:pt>
                <c:pt idx="558">
                  <c:v>1.23094316120852</c:v>
                </c:pt>
                <c:pt idx="559">
                  <c:v>1.2328408007662801</c:v>
                </c:pt>
                <c:pt idx="560">
                  <c:v>1.23474235458064</c:v>
                </c:pt>
                <c:pt idx="561">
                  <c:v>1.2366477845773001</c:v>
                </c:pt>
                <c:pt idx="562">
                  <c:v>1.2385570524141301</c:v>
                </c:pt>
                <c:pt idx="563">
                  <c:v>1.24047011947982</c:v>
                </c:pt>
                <c:pt idx="564">
                  <c:v>1.24238694689243</c:v>
                </c:pt>
                <c:pt idx="565">
                  <c:v>1.24430749549802</c:v>
                </c:pt>
                <c:pt idx="566">
                  <c:v>1.2462317258692901</c:v>
                </c:pt>
                <c:pt idx="567">
                  <c:v>1.24815959830419</c:v>
                </c:pt>
                <c:pt idx="568">
                  <c:v>1.25009107282459</c:v>
                </c:pt>
                <c:pt idx="569">
                  <c:v>1.2520261091749201</c:v>
                </c:pt>
                <c:pt idx="570">
                  <c:v>1.2539646668208799</c:v>
                </c:pt>
                <c:pt idx="571">
                  <c:v>1.2559067049480801</c:v>
                </c:pt>
                <c:pt idx="572">
                  <c:v>1.25785218246077</c:v>
                </c:pt>
                <c:pt idx="573">
                  <c:v>1.2598010579805501</c:v>
                </c:pt>
                <c:pt idx="574">
                  <c:v>1.2617532898450701</c:v>
                </c:pt>
                <c:pt idx="575">
                  <c:v>1.2637088361068101</c:v>
                </c:pt>
                <c:pt idx="576">
                  <c:v>1.26566765453181</c:v>
                </c:pt>
                <c:pt idx="577">
                  <c:v>1.26762970259842</c:v>
                </c:pt>
                <c:pt idx="578">
                  <c:v>1.2695949374961299</c:v>
                </c:pt>
                <c:pt idx="579">
                  <c:v>1.2715633161242901</c:v>
                </c:pt>
                <c:pt idx="580">
                  <c:v>1.2735347950910101</c:v>
                </c:pt>
                <c:pt idx="581">
                  <c:v>1.2755093388188501</c:v>
                </c:pt>
                <c:pt idx="582">
                  <c:v>1.2774869439651599</c:v>
                </c:pt>
                <c:pt idx="583">
                  <c:v>1.2794676152764899</c:v>
                </c:pt>
                <c:pt idx="584">
                  <c:v>1.2814513575067501</c:v>
                </c:pt>
                <c:pt idx="585">
                  <c:v>1.2834381754172299</c:v>
                </c:pt>
                <c:pt idx="586">
                  <c:v>1.28542807377659</c:v>
                </c:pt>
                <c:pt idx="587">
                  <c:v>1.2874210573609099</c:v>
                </c:pt>
                <c:pt idx="588">
                  <c:v>1.28941713095364</c:v>
                </c:pt>
                <c:pt idx="589">
                  <c:v>1.2914162993456799</c:v>
                </c:pt>
                <c:pt idx="590">
                  <c:v>1.29341856733532</c:v>
                </c:pt>
                <c:pt idx="591">
                  <c:v>1.29542393972833</c:v>
                </c:pt>
                <c:pt idx="592">
                  <c:v>1.29743242133791</c:v>
                </c:pt>
                <c:pt idx="593">
                  <c:v>1.2994440169847099</c:v>
                </c:pt>
                <c:pt idx="594">
                  <c:v>1.30145873149688</c:v>
                </c:pt>
                <c:pt idx="595">
                  <c:v>1.3034765697100399</c:v>
                </c:pt>
                <c:pt idx="596">
                  <c:v>1.30549753646732</c:v>
                </c:pt>
                <c:pt idx="597">
                  <c:v>1.3075216366193401</c:v>
                </c:pt>
                <c:pt idx="598">
                  <c:v>1.3095488750242601</c:v>
                </c:pt>
                <c:pt idx="599">
                  <c:v>1.31157925654776</c:v>
                </c:pt>
                <c:pt idx="600">
                  <c:v>1.31361278606307</c:v>
                </c:pt>
                <c:pt idx="601">
                  <c:v>1.3156494684509701</c:v>
                </c:pt>
                <c:pt idx="602">
                  <c:v>1.31768930859981</c:v>
                </c:pt>
                <c:pt idx="603">
                  <c:v>1.3197323114055199</c:v>
                </c:pt>
                <c:pt idx="604">
                  <c:v>1.32177848177163</c:v>
                </c:pt>
                <c:pt idx="605">
                  <c:v>1.3238278246092501</c:v>
                </c:pt>
                <c:pt idx="606">
                  <c:v>1.3258803448371299</c:v>
                </c:pt>
                <c:pt idx="607">
                  <c:v>1.32793604738163</c:v>
                </c:pt>
                <c:pt idx="608">
                  <c:v>1.3299949371767401</c:v>
                </c:pt>
                <c:pt idx="609">
                  <c:v>1.3320570191641301</c:v>
                </c:pt>
                <c:pt idx="610">
                  <c:v>1.33412229829311</c:v>
                </c:pt>
                <c:pt idx="611">
                  <c:v>1.33619077952065</c:v>
                </c:pt>
                <c:pt idx="612">
                  <c:v>1.3382624678114501</c:v>
                </c:pt>
                <c:pt idx="613">
                  <c:v>1.3403373681378601</c:v>
                </c:pt>
                <c:pt idx="614">
                  <c:v>1.3424154854799599</c:v>
                </c:pt>
                <c:pt idx="615">
                  <c:v>1.34449682482557</c:v>
                </c:pt>
                <c:pt idx="616">
                  <c:v>1.3465813911702</c:v>
                </c:pt>
                <c:pt idx="617">
                  <c:v>1.3486691895171501</c:v>
                </c:pt>
                <c:pt idx="618">
                  <c:v>1.35076022487744</c:v>
                </c:pt>
                <c:pt idx="619">
                  <c:v>1.3528545022698899</c:v>
                </c:pt>
                <c:pt idx="620">
                  <c:v>1.3549520267210799</c:v>
                </c:pt>
                <c:pt idx="621">
                  <c:v>1.3570528032653899</c:v>
                </c:pt>
                <c:pt idx="622">
                  <c:v>1.35915683694502</c:v>
                </c:pt>
                <c:pt idx="623">
                  <c:v>1.36126413280995</c:v>
                </c:pt>
                <c:pt idx="624">
                  <c:v>1.3633746959180399</c:v>
                </c:pt>
                <c:pt idx="625">
                  <c:v>1.3654885313349501</c:v>
                </c:pt>
                <c:pt idx="626">
                  <c:v>1.3676056441342099</c:v>
                </c:pt>
                <c:pt idx="627">
                  <c:v>1.3697260393972199</c:v>
                </c:pt>
                <c:pt idx="628">
                  <c:v>1.37184972221326</c:v>
                </c:pt>
                <c:pt idx="629">
                  <c:v>1.3739766976794801</c:v>
                </c:pt>
                <c:pt idx="630">
                  <c:v>1.3761069709009699</c:v>
                </c:pt>
                <c:pt idx="631">
                  <c:v>1.37824054699069</c:v>
                </c:pt>
                <c:pt idx="632">
                  <c:v>1.38037743106957</c:v>
                </c:pt>
                <c:pt idx="633">
                  <c:v>1.38251762826644</c:v>
                </c:pt>
                <c:pt idx="634">
                  <c:v>1.38466114371812</c:v>
                </c:pt>
                <c:pt idx="635">
                  <c:v>1.38680798256937</c:v>
                </c:pt>
                <c:pt idx="636">
                  <c:v>1.38895814997294</c:v>
                </c:pt>
                <c:pt idx="637">
                  <c:v>1.39111165108955</c:v>
                </c:pt>
                <c:pt idx="638">
                  <c:v>1.39326849108793</c:v>
                </c:pt>
                <c:pt idx="639">
                  <c:v>1.3954286751448499</c:v>
                </c:pt>
                <c:pt idx="640">
                  <c:v>1.39759220844507</c:v>
                </c:pt>
                <c:pt idx="641">
                  <c:v>1.3997590961813999</c:v>
                </c:pt>
                <c:pt idx="642">
                  <c:v>1.4019293435547</c:v>
                </c:pt>
                <c:pt idx="643">
                  <c:v>1.40410295577391</c:v>
                </c:pt>
                <c:pt idx="644">
                  <c:v>1.40627993805603</c:v>
                </c:pt>
                <c:pt idx="645">
                  <c:v>1.40846029562615</c:v>
                </c:pt>
                <c:pt idx="646">
                  <c:v>1.4106440337174599</c:v>
                </c:pt>
                <c:pt idx="647">
                  <c:v>1.41283115757127</c:v>
                </c:pt>
                <c:pt idx="648">
                  <c:v>1.4150216724370099</c:v>
                </c:pt>
                <c:pt idx="649">
                  <c:v>1.41721558357226</c:v>
                </c:pt>
                <c:pt idx="650">
                  <c:v>1.4194128962427399</c:v>
                </c:pt>
                <c:pt idx="651">
                  <c:v>1.42161361572233</c:v>
                </c:pt>
                <c:pt idx="652">
                  <c:v>1.4238177472931099</c:v>
                </c:pt>
                <c:pt idx="653">
                  <c:v>1.4260252962453299</c:v>
                </c:pt>
                <c:pt idx="654">
                  <c:v>1.4282362678774401</c:v>
                </c:pt>
                <c:pt idx="655">
                  <c:v>1.4304506674961099</c:v>
                </c:pt>
                <c:pt idx="656">
                  <c:v>1.43266850041625</c:v>
                </c:pt>
                <c:pt idx="657">
                  <c:v>1.4348897719610001</c:v>
                </c:pt>
                <c:pt idx="658">
                  <c:v>1.4371144874617401</c:v>
                </c:pt>
                <c:pt idx="659">
                  <c:v>1.4393426522581401</c:v>
                </c:pt>
                <c:pt idx="660">
                  <c:v>1.4415742716981399</c:v>
                </c:pt>
                <c:pt idx="661">
                  <c:v>1.4438093511379599</c:v>
                </c:pt>
                <c:pt idx="662">
                  <c:v>1.4460478959421399</c:v>
                </c:pt>
                <c:pt idx="663">
                  <c:v>1.4482899114835299</c:v>
                </c:pt>
                <c:pt idx="664">
                  <c:v>1.45053540314332</c:v>
                </c:pt>
                <c:pt idx="665">
                  <c:v>1.45278437631102</c:v>
                </c:pt>
                <c:pt idx="666">
                  <c:v>1.4550368363845201</c:v>
                </c:pt>
                <c:pt idx="667">
                  <c:v>1.45729278877007</c:v>
                </c:pt>
                <c:pt idx="668">
                  <c:v>1.4595522388823099</c:v>
                </c:pt>
                <c:pt idx="669">
                  <c:v>1.4618151921442499</c:v>
                </c:pt>
                <c:pt idx="670">
                  <c:v>1.46408165398734</c:v>
                </c:pt>
                <c:pt idx="671">
                  <c:v>1.4663516298514301</c:v>
                </c:pt>
                <c:pt idx="672">
                  <c:v>1.4686251251848099</c:v>
                </c:pt>
                <c:pt idx="673">
                  <c:v>1.4709021454442199</c:v>
                </c:pt>
                <c:pt idx="674">
                  <c:v>1.47318269609487</c:v>
                </c:pt>
                <c:pt idx="675">
                  <c:v>1.47546678261041</c:v>
                </c:pt>
                <c:pt idx="676">
                  <c:v>1.47775441047302</c:v>
                </c:pt>
                <c:pt idx="677">
                  <c:v>1.4800455851733401</c:v>
                </c:pt>
                <c:pt idx="678">
                  <c:v>1.4823403122105601</c:v>
                </c:pt>
                <c:pt idx="679">
                  <c:v>1.4846385970923599</c:v>
                </c:pt>
                <c:pt idx="680">
                  <c:v>1.4869404453349899</c:v>
                </c:pt>
                <c:pt idx="681">
                  <c:v>1.4892458624632301</c:v>
                </c:pt>
                <c:pt idx="682">
                  <c:v>1.49155485401045</c:v>
                </c:pt>
                <c:pt idx="683">
                  <c:v>1.49386742551857</c:v>
                </c:pt>
                <c:pt idx="684">
                  <c:v>1.49618358253812</c:v>
                </c:pt>
                <c:pt idx="685">
                  <c:v>1.49850333062823</c:v>
                </c:pt>
                <c:pt idx="686">
                  <c:v>1.5008266753566599</c:v>
                </c:pt>
                <c:pt idx="687">
                  <c:v>1.5031536222997901</c:v>
                </c:pt>
                <c:pt idx="688">
                  <c:v>1.5054841770426599</c:v>
                </c:pt>
                <c:pt idx="689">
                  <c:v>1.50781834517894</c:v>
                </c:pt>
                <c:pt idx="690">
                  <c:v>1.51015613231101</c:v>
                </c:pt>
                <c:pt idx="691">
                  <c:v>1.51249754404991</c:v>
                </c:pt>
                <c:pt idx="692">
                  <c:v>1.51484258601539</c:v>
                </c:pt>
                <c:pt idx="693">
                  <c:v>1.51719126383591</c:v>
                </c:pt>
                <c:pt idx="694">
                  <c:v>1.5195435831486599</c:v>
                </c:pt>
                <c:pt idx="695">
                  <c:v>1.52189954959956</c:v>
                </c:pt>
                <c:pt idx="696">
                  <c:v>1.5242591688433</c:v>
                </c:pt>
                <c:pt idx="697">
                  <c:v>1.52662244654333</c:v>
                </c:pt>
                <c:pt idx="698">
                  <c:v>1.5289893883718799</c:v>
                </c:pt>
                <c:pt idx="699">
                  <c:v>1.5313600000099701</c:v>
                </c:pt>
                <c:pt idx="700">
                  <c:v>1.53373428714743</c:v>
                </c:pt>
              </c:numCache>
            </c:numRef>
          </c:yVal>
          <c:smooth val="0"/>
        </c:ser>
        <c:ser>
          <c:idx val="1"/>
          <c:order val="1"/>
          <c:tx>
            <c:strRef>
              <c:f>Microsoft_Excel_Worksheet2!$C$1</c:f>
              <c:strCache>
                <c:ptCount val="1"/>
                <c:pt idx="0">
                  <c:v>lower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Microsoft_Excel_Worksheet2!$C$2:$C$10002</c:f>
              <c:numCache>
                <c:formatCode>General</c:formatCode>
                <c:ptCount val="10001"/>
                <c:pt idx="0">
                  <c:v>0.76097296624308297</c:v>
                </c:pt>
                <c:pt idx="1">
                  <c:v>0.76144407019359295</c:v>
                </c:pt>
                <c:pt idx="2">
                  <c:v>0.76191545876001099</c:v>
                </c:pt>
                <c:pt idx="3">
                  <c:v>0.762387132046632</c:v>
                </c:pt>
                <c:pt idx="4">
                  <c:v>0.76285909015693198</c:v>
                </c:pt>
                <c:pt idx="5">
                  <c:v>0.76333133319355495</c:v>
                </c:pt>
                <c:pt idx="6">
                  <c:v>0.76380386125829902</c:v>
                </c:pt>
                <c:pt idx="7">
                  <c:v>0.76427667445210001</c:v>
                </c:pt>
                <c:pt idx="8">
                  <c:v>0.764749772875018</c:v>
                </c:pt>
                <c:pt idx="9">
                  <c:v>0.76522315662622398</c:v>
                </c:pt>
                <c:pt idx="10">
                  <c:v>0.76569682580398202</c:v>
                </c:pt>
                <c:pt idx="11">
                  <c:v>0.76617078050563403</c:v>
                </c:pt>
                <c:pt idx="12">
                  <c:v>0.76664502082758701</c:v>
                </c:pt>
                <c:pt idx="13">
                  <c:v>0.76711954686529205</c:v>
                </c:pt>
                <c:pt idx="14">
                  <c:v>0.767594358713234</c:v>
                </c:pt>
                <c:pt idx="15">
                  <c:v>0.76806945646490798</c:v>
                </c:pt>
                <c:pt idx="16">
                  <c:v>0.768544840212808</c:v>
                </c:pt>
                <c:pt idx="17">
                  <c:v>0.76902051004840599</c:v>
                </c:pt>
                <c:pt idx="18">
                  <c:v>0.76949646606213795</c:v>
                </c:pt>
                <c:pt idx="19">
                  <c:v>0.76997270834338205</c:v>
                </c:pt>
                <c:pt idx="20">
                  <c:v>0.77044923698044199</c:v>
                </c:pt>
                <c:pt idx="21">
                  <c:v>0.770926052060529</c:v>
                </c:pt>
                <c:pt idx="22">
                  <c:v>0.77140315366974199</c:v>
                </c:pt>
                <c:pt idx="23">
                  <c:v>0.771880541893049</c:v>
                </c:pt>
                <c:pt idx="24">
                  <c:v>0.77235821681426398</c:v>
                </c:pt>
                <c:pt idx="25">
                  <c:v>0.77283617851603403</c:v>
                </c:pt>
                <c:pt idx="26">
                  <c:v>0.77331442707981202</c:v>
                </c:pt>
                <c:pt idx="27">
                  <c:v>0.77379296258583696</c:v>
                </c:pt>
                <c:pt idx="28">
                  <c:v>0.77427178511311601</c:v>
                </c:pt>
                <c:pt idx="29">
                  <c:v>0.77475089473939995</c:v>
                </c:pt>
                <c:pt idx="30">
                  <c:v>0.77523029154116097</c:v>
                </c:pt>
                <c:pt idx="31">
                  <c:v>0.77570997559357202</c:v>
                </c:pt>
                <c:pt idx="32">
                  <c:v>0.77618994697048005</c:v>
                </c:pt>
                <c:pt idx="33">
                  <c:v>0.77667020574438905</c:v>
                </c:pt>
                <c:pt idx="34">
                  <c:v>0.77715075198642902</c:v>
                </c:pt>
                <c:pt idx="35">
                  <c:v>0.77763158576633695</c:v>
                </c:pt>
                <c:pt idx="36">
                  <c:v>0.77811270715242697</c:v>
                </c:pt>
                <c:pt idx="37">
                  <c:v>0.77859411621156904</c:v>
                </c:pt>
                <c:pt idx="38">
                  <c:v>0.77907581300916295</c:v>
                </c:pt>
                <c:pt idx="39">
                  <c:v>0.77955779760911004</c:v>
                </c:pt>
                <c:pt idx="40">
                  <c:v>0.78004007007378495</c:v>
                </c:pt>
                <c:pt idx="41">
                  <c:v>0.78052263046401305</c:v>
                </c:pt>
                <c:pt idx="42">
                  <c:v>0.78100547883903704</c:v>
                </c:pt>
                <c:pt idx="43">
                  <c:v>0.78148861525649305</c:v>
                </c:pt>
                <c:pt idx="44">
                  <c:v>0.78197203977237695</c:v>
                </c:pt>
                <c:pt idx="45">
                  <c:v>0.78245575244101795</c:v>
                </c:pt>
                <c:pt idx="46">
                  <c:v>0.78293975331504695</c:v>
                </c:pt>
                <c:pt idx="47">
                  <c:v>0.78342404244536501</c:v>
                </c:pt>
                <c:pt idx="48">
                  <c:v>0.78390861988111404</c:v>
                </c:pt>
                <c:pt idx="49">
                  <c:v>0.78439348566964096</c:v>
                </c:pt>
                <c:pt idx="50">
                  <c:v>0.784878639856466</c:v>
                </c:pt>
                <c:pt idx="51">
                  <c:v>0.78536408248525202</c:v>
                </c:pt>
                <c:pt idx="52">
                  <c:v>0.78584981359776496</c:v>
                </c:pt>
                <c:pt idx="53">
                  <c:v>0.78633583323384304</c:v>
                </c:pt>
                <c:pt idx="54">
                  <c:v>0.78682214143135998</c:v>
                </c:pt>
                <c:pt idx="55">
                  <c:v>0.78730873822618497</c:v>
                </c:pt>
                <c:pt idx="56">
                  <c:v>0.78779562365215094</c:v>
                </c:pt>
                <c:pt idx="57">
                  <c:v>0.78828279774101095</c:v>
                </c:pt>
                <c:pt idx="58">
                  <c:v>0.78877026052240395</c:v>
                </c:pt>
                <c:pt idx="59">
                  <c:v>0.78925801202381196</c:v>
                </c:pt>
                <c:pt idx="60">
                  <c:v>0.78974605227052097</c:v>
                </c:pt>
                <c:pt idx="61">
                  <c:v>0.79023438128557599</c:v>
                </c:pt>
                <c:pt idx="62">
                  <c:v>0.79072299908974397</c:v>
                </c:pt>
                <c:pt idx="63">
                  <c:v>0.79121190570146605</c:v>
                </c:pt>
                <c:pt idx="64">
                  <c:v>0.79170110113681702</c:v>
                </c:pt>
                <c:pt idx="65">
                  <c:v>0.79219058540945597</c:v>
                </c:pt>
                <c:pt idx="66">
                  <c:v>0.79268035853058305</c:v>
                </c:pt>
                <c:pt idx="67">
                  <c:v>0.79317042050888897</c:v>
                </c:pt>
                <c:pt idx="68">
                  <c:v>0.79366077135051105</c:v>
                </c:pt>
                <c:pt idx="69">
                  <c:v>0.79415141105898102</c:v>
                </c:pt>
                <c:pt idx="70">
                  <c:v>0.79464233963517505</c:v>
                </c:pt>
                <c:pt idx="71">
                  <c:v>0.79513355707726097</c:v>
                </c:pt>
                <c:pt idx="72">
                  <c:v>0.79562506338064798</c:v>
                </c:pt>
                <c:pt idx="73">
                  <c:v>0.79611685853793002</c:v>
                </c:pt>
                <c:pt idx="74">
                  <c:v>0.79660894253883197</c:v>
                </c:pt>
                <c:pt idx="75">
                  <c:v>0.79710131537015305</c:v>
                </c:pt>
                <c:pt idx="76">
                  <c:v>0.797593977015709</c:v>
                </c:pt>
                <c:pt idx="77">
                  <c:v>0.79808692745627396</c:v>
                </c:pt>
                <c:pt idx="78">
                  <c:v>0.79858016666951703</c:v>
                </c:pt>
                <c:pt idx="79">
                  <c:v>0.79907369462994404</c:v>
                </c:pt>
                <c:pt idx="80">
                  <c:v>0.79956751130883197</c:v>
                </c:pt>
                <c:pt idx="81">
                  <c:v>0.80006161667416398</c:v>
                </c:pt>
                <c:pt idx="82">
                  <c:v>0.80055601069056703</c:v>
                </c:pt>
                <c:pt idx="83">
                  <c:v>0.80105069331923895</c:v>
                </c:pt>
                <c:pt idx="84">
                  <c:v>0.80154566451788201</c:v>
                </c:pt>
                <c:pt idx="85">
                  <c:v>0.802040924240631</c:v>
                </c:pt>
                <c:pt idx="86">
                  <c:v>0.80253647243797999</c:v>
                </c:pt>
                <c:pt idx="87">
                  <c:v>0.80303230905671197</c:v>
                </c:pt>
                <c:pt idx="88">
                  <c:v>0.803528434039817</c:v>
                </c:pt>
                <c:pt idx="89">
                  <c:v>0.80402484732641599</c:v>
                </c:pt>
                <c:pt idx="90">
                  <c:v>0.80452154885168303</c:v>
                </c:pt>
                <c:pt idx="91">
                  <c:v>0.80501853854676197</c:v>
                </c:pt>
                <c:pt idx="92">
                  <c:v>0.80551581633868297</c:v>
                </c:pt>
                <c:pt idx="93">
                  <c:v>0.80601338215027696</c:v>
                </c:pt>
                <c:pt idx="94">
                  <c:v>0.806511235900084</c:v>
                </c:pt>
                <c:pt idx="95">
                  <c:v>0.80700937750227097</c:v>
                </c:pt>
                <c:pt idx="96">
                  <c:v>0.80750780686653301</c:v>
                </c:pt>
                <c:pt idx="97">
                  <c:v>0.80800652389800098</c:v>
                </c:pt>
                <c:pt idx="98">
                  <c:v>0.80850552849714297</c:v>
                </c:pt>
                <c:pt idx="99">
                  <c:v>0.80900482055966905</c:v>
                </c:pt>
                <c:pt idx="100">
                  <c:v>0.80950439997642598</c:v>
                </c:pt>
                <c:pt idx="101">
                  <c:v>0.81000426663329295</c:v>
                </c:pt>
                <c:pt idx="102">
                  <c:v>0.81050442041107595</c:v>
                </c:pt>
                <c:pt idx="103">
                  <c:v>0.81100486118539905</c:v>
                </c:pt>
                <c:pt idx="104">
                  <c:v>0.81150558882658796</c:v>
                </c:pt>
                <c:pt idx="105">
                  <c:v>0.81200660319956097</c:v>
                </c:pt>
                <c:pt idx="106">
                  <c:v>0.812507904163703</c:v>
                </c:pt>
                <c:pt idx="107">
                  <c:v>0.81300949157275204</c:v>
                </c:pt>
                <c:pt idx="108">
                  <c:v>0.81351136527466805</c:v>
                </c:pt>
                <c:pt idx="109">
                  <c:v>0.81401352511151104</c:v>
                </c:pt>
                <c:pt idx="110">
                  <c:v>0.81451597091930505</c:v>
                </c:pt>
                <c:pt idx="111">
                  <c:v>0.81501870252790698</c:v>
                </c:pt>
                <c:pt idx="112">
                  <c:v>0.81552171976086796</c:v>
                </c:pt>
                <c:pt idx="113">
                  <c:v>0.81602502243529196</c:v>
                </c:pt>
                <c:pt idx="114">
                  <c:v>0.816528610361689</c:v>
                </c:pt>
                <c:pt idx="115">
                  <c:v>0.81703248334382805</c:v>
                </c:pt>
                <c:pt idx="116">
                  <c:v>0.81753664117858205</c:v>
                </c:pt>
                <c:pt idx="117">
                  <c:v>0.818041083655771</c:v>
                </c:pt>
                <c:pt idx="118">
                  <c:v>0.81854581055800302</c:v>
                </c:pt>
                <c:pt idx="119">
                  <c:v>0.81905082166050502</c:v>
                </c:pt>
                <c:pt idx="120">
                  <c:v>0.81955611673095197</c:v>
                </c:pt>
                <c:pt idx="121">
                  <c:v>0.82006169552929697</c:v>
                </c:pt>
                <c:pt idx="122">
                  <c:v>0.82056755780758495</c:v>
                </c:pt>
                <c:pt idx="123">
                  <c:v>0.82107370330977303</c:v>
                </c:pt>
                <c:pt idx="124">
                  <c:v>0.82158013177153699</c:v>
                </c:pt>
                <c:pt idx="125">
                  <c:v>0.82208684292007905</c:v>
                </c:pt>
                <c:pt idx="126">
                  <c:v>0.82259383647392303</c:v>
                </c:pt>
                <c:pt idx="127">
                  <c:v>0.82310111214271497</c:v>
                </c:pt>
                <c:pt idx="128">
                  <c:v>0.82360866962700297</c:v>
                </c:pt>
                <c:pt idx="129">
                  <c:v>0.82411650861802499</c:v>
                </c:pt>
                <c:pt idx="130">
                  <c:v>0.82462462879748299</c:v>
                </c:pt>
                <c:pt idx="131">
                  <c:v>0.82513302983731196</c:v>
                </c:pt>
                <c:pt idx="132">
                  <c:v>0.82564171139944098</c:v>
                </c:pt>
                <c:pt idx="133">
                  <c:v>0.82615067313555302</c:v>
                </c:pt>
                <c:pt idx="134">
                  <c:v>0.82665991468682998</c:v>
                </c:pt>
                <c:pt idx="135">
                  <c:v>0.82716943568369605</c:v>
                </c:pt>
                <c:pt idx="136">
                  <c:v>0.82767923574555202</c:v>
                </c:pt>
                <c:pt idx="137">
                  <c:v>0.82818931448050004</c:v>
                </c:pt>
                <c:pt idx="138">
                  <c:v>0.82869967148506196</c:v>
                </c:pt>
                <c:pt idx="139">
                  <c:v>0.82921030634389103</c:v>
                </c:pt>
                <c:pt idx="140">
                  <c:v>0.82972121862947001</c:v>
                </c:pt>
                <c:pt idx="141">
                  <c:v>0.83023240790180397</c:v>
                </c:pt>
                <c:pt idx="142">
                  <c:v>0.83074387370810698</c:v>
                </c:pt>
                <c:pt idx="143">
                  <c:v>0.83125561558246897</c:v>
                </c:pt>
                <c:pt idx="144">
                  <c:v>0.83176763304552404</c:v>
                </c:pt>
                <c:pt idx="145">
                  <c:v>0.83227992560410002</c:v>
                </c:pt>
                <c:pt idx="146">
                  <c:v>0.83279249275086598</c:v>
                </c:pt>
                <c:pt idx="147">
                  <c:v>0.83330533396395601</c:v>
                </c:pt>
                <c:pt idx="148">
                  <c:v>0.83381844870659705</c:v>
                </c:pt>
                <c:pt idx="149">
                  <c:v>0.83433183642671305</c:v>
                </c:pt>
                <c:pt idx="150">
                  <c:v>0.83484549655651896</c:v>
                </c:pt>
                <c:pt idx="151">
                  <c:v>0.83535942851210998</c:v>
                </c:pt>
                <c:pt idx="152">
                  <c:v>0.83587363169302498</c:v>
                </c:pt>
                <c:pt idx="153">
                  <c:v>0.83638810548180798</c:v>
                </c:pt>
                <c:pt idx="154">
                  <c:v>0.83690284924354696</c:v>
                </c:pt>
                <c:pt idx="155">
                  <c:v>0.83741786232540305</c:v>
                </c:pt>
                <c:pt idx="156">
                  <c:v>0.83793314405612296</c:v>
                </c:pt>
                <c:pt idx="157">
                  <c:v>0.83844869374553399</c:v>
                </c:pt>
                <c:pt idx="158">
                  <c:v>0.838964510684027</c:v>
                </c:pt>
                <c:pt idx="159">
                  <c:v>0.83948059414201504</c:v>
                </c:pt>
                <c:pt idx="160">
                  <c:v>0.83999694336938502</c:v>
                </c:pt>
                <c:pt idx="161">
                  <c:v>0.84051355759491697</c:v>
                </c:pt>
                <c:pt idx="162">
                  <c:v>0.84103043602569805</c:v>
                </c:pt>
                <c:pt idx="163">
                  <c:v>0.84154757784651002</c:v>
                </c:pt>
                <c:pt idx="164">
                  <c:v>0.84206498221919202</c:v>
                </c:pt>
                <c:pt idx="165">
                  <c:v>0.84258264828199303</c:v>
                </c:pt>
                <c:pt idx="166">
                  <c:v>0.84310057514889203</c:v>
                </c:pt>
                <c:pt idx="167">
                  <c:v>0.84361876190889995</c:v>
                </c:pt>
                <c:pt idx="168">
                  <c:v>0.84413720762533595</c:v>
                </c:pt>
                <c:pt idx="169">
                  <c:v>0.84465591133508</c:v>
                </c:pt>
                <c:pt idx="170">
                  <c:v>0.84517487204779895</c:v>
                </c:pt>
                <c:pt idx="171">
                  <c:v>0.84569408874514396</c:v>
                </c:pt>
                <c:pt idx="172">
                  <c:v>0.84621356037992101</c:v>
                </c:pt>
                <c:pt idx="173">
                  <c:v>0.846733285875236</c:v>
                </c:pt>
                <c:pt idx="174">
                  <c:v>0.84725326412359903</c:v>
                </c:pt>
                <c:pt idx="175">
                  <c:v>0.84777349398601098</c:v>
                </c:pt>
                <c:pt idx="176">
                  <c:v>0.84829397429100295</c:v>
                </c:pt>
                <c:pt idx="177">
                  <c:v>0.84881470383365099</c:v>
                </c:pt>
                <c:pt idx="178">
                  <c:v>0.84933568137455095</c:v>
                </c:pt>
                <c:pt idx="179">
                  <c:v>0.84985690563875904</c:v>
                </c:pt>
                <c:pt idx="180">
                  <c:v>0.85037837531468496</c:v>
                </c:pt>
                <c:pt idx="181">
                  <c:v>0.850900089052957</c:v>
                </c:pt>
                <c:pt idx="182">
                  <c:v>0.85142204546523403</c:v>
                </c:pt>
                <c:pt idx="183">
                  <c:v>0.85194424312297701</c:v>
                </c:pt>
                <c:pt idx="184">
                  <c:v>0.85246668055617802</c:v>
                </c:pt>
                <c:pt idx="185">
                  <c:v>0.85298935625203098</c:v>
                </c:pt>
                <c:pt idx="186">
                  <c:v>0.853512268653565</c:v>
                </c:pt>
                <c:pt idx="187">
                  <c:v>0.85403541615821499</c:v>
                </c:pt>
                <c:pt idx="188">
                  <c:v>0.85455879711634197</c:v>
                </c:pt>
                <c:pt idx="189">
                  <c:v>0.85508240982969397</c:v>
                </c:pt>
                <c:pt idx="190">
                  <c:v>0.85560625254980704</c:v>
                </c:pt>
                <c:pt idx="191">
                  <c:v>0.85613032600692396</c:v>
                </c:pt>
                <c:pt idx="192">
                  <c:v>0.85665464102960698</c:v>
                </c:pt>
                <c:pt idx="193">
                  <c:v>0.85717921100404404</c:v>
                </c:pt>
                <c:pt idx="194">
                  <c:v>0.85770404935113997</c:v>
                </c:pt>
                <c:pt idx="195">
                  <c:v>0.85822916952689499</c:v>
                </c:pt>
                <c:pt idx="196">
                  <c:v>0.858754585022797</c:v>
                </c:pt>
                <c:pt idx="197">
                  <c:v>0.85928030936621502</c:v>
                </c:pt>
                <c:pt idx="198">
                  <c:v>0.85980635612081502</c:v>
                </c:pt>
                <c:pt idx="199">
                  <c:v>0.86033273888697404</c:v>
                </c:pt>
                <c:pt idx="200">
                  <c:v>0.86085947130221596</c:v>
                </c:pt>
                <c:pt idx="201">
                  <c:v>0.86138656704165295</c:v>
                </c:pt>
                <c:pt idx="202">
                  <c:v>0.86191403981843995</c:v>
                </c:pt>
                <c:pt idx="203">
                  <c:v>0.86244190338423898</c:v>
                </c:pt>
                <c:pt idx="204">
                  <c:v>0.86297017152970001</c:v>
                </c:pt>
                <c:pt idx="205">
                  <c:v>0.86349885808495497</c:v>
                </c:pt>
                <c:pt idx="206">
                  <c:v>0.86402797692011701</c:v>
                </c:pt>
                <c:pt idx="207">
                  <c:v>0.86455754194580603</c:v>
                </c:pt>
                <c:pt idx="208">
                  <c:v>0.86508756711367796</c:v>
                </c:pt>
                <c:pt idx="209">
                  <c:v>0.86561806641697303</c:v>
                </c:pt>
                <c:pt idx="210">
                  <c:v>0.86614905389107999</c:v>
                </c:pt>
                <c:pt idx="211">
                  <c:v>0.86668054361411395</c:v>
                </c:pt>
                <c:pt idx="212">
                  <c:v>0.86721254970751105</c:v>
                </c:pt>
                <c:pt idx="213">
                  <c:v>0.86774508633664105</c:v>
                </c:pt>
                <c:pt idx="214">
                  <c:v>0.86827816771143396</c:v>
                </c:pt>
                <c:pt idx="215">
                  <c:v>0.86881180808702696</c:v>
                </c:pt>
                <c:pt idx="216">
                  <c:v>0.86934602176443199</c:v>
                </c:pt>
                <c:pt idx="217">
                  <c:v>0.86988082309121695</c:v>
                </c:pt>
                <c:pt idx="218">
                  <c:v>0.87041622646220795</c:v>
                </c:pt>
                <c:pt idx="219">
                  <c:v>0.87095224632021795</c:v>
                </c:pt>
                <c:pt idx="220">
                  <c:v>0.87148889715678801</c:v>
                </c:pt>
                <c:pt idx="221">
                  <c:v>0.87202619351295296</c:v>
                </c:pt>
                <c:pt idx="222">
                  <c:v>0.87256414998003395</c:v>
                </c:pt>
                <c:pt idx="223">
                  <c:v>0.87310278120044604</c:v>
                </c:pt>
                <c:pt idx="224">
                  <c:v>0.87364210186853997</c:v>
                </c:pt>
                <c:pt idx="225">
                  <c:v>0.87418212673145701</c:v>
                </c:pt>
                <c:pt idx="226">
                  <c:v>0.87472287059001996</c:v>
                </c:pt>
                <c:pt idx="227">
                  <c:v>0.87526434829964594</c:v>
                </c:pt>
                <c:pt idx="228">
                  <c:v>0.87580657477128199</c:v>
                </c:pt>
                <c:pt idx="229">
                  <c:v>0.87634956497238103</c:v>
                </c:pt>
                <c:pt idx="230">
                  <c:v>0.87689333392789504</c:v>
                </c:pt>
                <c:pt idx="231">
                  <c:v>0.87743789672130801</c:v>
                </c:pt>
                <c:pt idx="232">
                  <c:v>0.87798326849569097</c:v>
                </c:pt>
                <c:pt idx="233">
                  <c:v>0.87852946445479996</c:v>
                </c:pt>
                <c:pt idx="234">
                  <c:v>0.879076499864199</c:v>
                </c:pt>
                <c:pt idx="235">
                  <c:v>0.87962439005242199</c:v>
                </c:pt>
                <c:pt idx="236">
                  <c:v>0.88017315041217303</c:v>
                </c:pt>
                <c:pt idx="237">
                  <c:v>0.88072279640155804</c:v>
                </c:pt>
                <c:pt idx="238">
                  <c:v>0.88127334354536002</c:v>
                </c:pt>
                <c:pt idx="239">
                  <c:v>0.88182480743635305</c:v>
                </c:pt>
                <c:pt idx="240">
                  <c:v>0.88237720373665796</c:v>
                </c:pt>
                <c:pt idx="241">
                  <c:v>0.88293054817913896</c:v>
                </c:pt>
                <c:pt idx="242">
                  <c:v>0.88348485656885001</c:v>
                </c:pt>
                <c:pt idx="243">
                  <c:v>0.88404014478451998</c:v>
                </c:pt>
                <c:pt idx="244">
                  <c:v>0.88459642878009304</c:v>
                </c:pt>
                <c:pt idx="245">
                  <c:v>0.88515372458631503</c:v>
                </c:pt>
                <c:pt idx="246">
                  <c:v>0.88571204831237105</c:v>
                </c:pt>
                <c:pt idx="247">
                  <c:v>0.88627141614757399</c:v>
                </c:pt>
                <c:pt idx="248">
                  <c:v>0.88683184436311902</c:v>
                </c:pt>
                <c:pt idx="249">
                  <c:v>0.88739334931387803</c:v>
                </c:pt>
                <c:pt idx="250">
                  <c:v>0.88795594744026796</c:v>
                </c:pt>
                <c:pt idx="251">
                  <c:v>0.88851965527017696</c:v>
                </c:pt>
                <c:pt idx="252">
                  <c:v>0.88908448942094598</c:v>
                </c:pt>
                <c:pt idx="253">
                  <c:v>0.88965046660143299</c:v>
                </c:pt>
                <c:pt idx="254">
                  <c:v>0.89021760361412405</c:v>
                </c:pt>
                <c:pt idx="255">
                  <c:v>0.89078591735733903</c:v>
                </c:pt>
                <c:pt idx="256">
                  <c:v>0.89135542482748897</c:v>
                </c:pt>
                <c:pt idx="257">
                  <c:v>0.89192614312142604</c:v>
                </c:pt>
                <c:pt idx="258">
                  <c:v>0.892498089438864</c:v>
                </c:pt>
                <c:pt idx="259">
                  <c:v>0.89307128108488598</c:v>
                </c:pt>
                <c:pt idx="260">
                  <c:v>0.89364573547252901</c:v>
                </c:pt>
                <c:pt idx="261">
                  <c:v>0.89422147012546804</c:v>
                </c:pt>
                <c:pt idx="262">
                  <c:v>0.89479850268078198</c:v>
                </c:pt>
                <c:pt idx="263">
                  <c:v>0.89537685089182295</c:v>
                </c:pt>
                <c:pt idx="264">
                  <c:v>0.89595653263117203</c:v>
                </c:pt>
                <c:pt idx="265">
                  <c:v>0.89653756589371403</c:v>
                </c:pt>
                <c:pt idx="266">
                  <c:v>0.89711996879980005</c:v>
                </c:pt>
                <c:pt idx="267">
                  <c:v>0.89770375959853199</c:v>
                </c:pt>
                <c:pt idx="268">
                  <c:v>0.89828895667116104</c:v>
                </c:pt>
                <c:pt idx="269">
                  <c:v>0.89887557853459299</c:v>
                </c:pt>
                <c:pt idx="270">
                  <c:v>0.89946364384502997</c:v>
                </c:pt>
                <c:pt idx="271">
                  <c:v>0.90005317140172802</c:v>
                </c:pt>
                <c:pt idx="272">
                  <c:v>0.90064418015089398</c:v>
                </c:pt>
                <c:pt idx="273">
                  <c:v>0.901236689189716</c:v>
                </c:pt>
                <c:pt idx="274">
                  <c:v>0.90183071777053303</c:v>
                </c:pt>
                <c:pt idx="275">
                  <c:v>0.90242628530515601</c:v>
                </c:pt>
                <c:pt idx="276">
                  <c:v>0.90302341136933595</c:v>
                </c:pt>
                <c:pt idx="277">
                  <c:v>0.90362211570739603</c:v>
                </c:pt>
                <c:pt idx="278">
                  <c:v>0.90422241823701899</c:v>
                </c:pt>
                <c:pt idx="279">
                  <c:v>0.904824339054213</c:v>
                </c:pt>
                <c:pt idx="280">
                  <c:v>0.90542789843844595</c:v>
                </c:pt>
                <c:pt idx="281">
                  <c:v>0.90603311685796295</c:v>
                </c:pt>
                <c:pt idx="282">
                  <c:v>0.906640014975299</c:v>
                </c:pt>
                <c:pt idx="283">
                  <c:v>0.90724861365297504</c:v>
                </c:pt>
                <c:pt idx="284">
                  <c:v>0.90785893395940798</c:v>
                </c:pt>
                <c:pt idx="285">
                  <c:v>0.908470997175022</c:v>
                </c:pt>
                <c:pt idx="286">
                  <c:v>0.90908482479857899</c:v>
                </c:pt>
                <c:pt idx="287">
                  <c:v>0.90970043855374005</c:v>
                </c:pt>
                <c:pt idx="288">
                  <c:v>0.91031786039584495</c:v>
                </c:pt>
                <c:pt idx="289">
                  <c:v>0.91093711251895004</c:v>
                </c:pt>
                <c:pt idx="290">
                  <c:v>0.91155821736310005</c:v>
                </c:pt>
                <c:pt idx="291">
                  <c:v>0.91218119762186201</c:v>
                </c:pt>
                <c:pt idx="292">
                  <c:v>0.91280607625013399</c:v>
                </c:pt>
                <c:pt idx="293">
                  <c:v>0.91343287647221305</c:v>
                </c:pt>
                <c:pt idx="294">
                  <c:v>0.91406162179016404</c:v>
                </c:pt>
                <c:pt idx="295">
                  <c:v>0.91469233599246702</c:v>
                </c:pt>
                <c:pt idx="296">
                  <c:v>0.91532504316298302</c:v>
                </c:pt>
                <c:pt idx="297">
                  <c:v>0.91595976769022103</c:v>
                </c:pt>
                <c:pt idx="298">
                  <c:v>0.91659653427693699</c:v>
                </c:pt>
                <c:pt idx="299">
                  <c:v>0.917235367950062</c:v>
                </c:pt>
                <c:pt idx="300">
                  <c:v>0.91787629407097604</c:v>
                </c:pt>
                <c:pt idx="301">
                  <c:v>0.91851933834613897</c:v>
                </c:pt>
                <c:pt idx="302">
                  <c:v>0.91916452683808303</c:v>
                </c:pt>
                <c:pt idx="303">
                  <c:v>0.91981188597678698</c:v>
                </c:pt>
                <c:pt idx="304">
                  <c:v>0.92046144257143203</c:v>
                </c:pt>
                <c:pt idx="305">
                  <c:v>0.921113223822564</c:v>
                </c:pt>
                <c:pt idx="306">
                  <c:v>0.92176725733466003</c:v>
                </c:pt>
                <c:pt idx="307">
                  <c:v>0.92242357112911899</c:v>
                </c:pt>
                <c:pt idx="308">
                  <c:v>0.92308219365768696</c:v>
                </c:pt>
                <c:pt idx="309">
                  <c:v>0.923743153816319</c:v>
                </c:pt>
                <c:pt idx="310">
                  <c:v>0.92440648095950995</c:v>
                </c:pt>
                <c:pt idx="311">
                  <c:v>0.92507220491507802</c:v>
                </c:pt>
                <c:pt idx="312">
                  <c:v>0.92574035599943705</c:v>
                </c:pt>
                <c:pt idx="313">
                  <c:v>0.92641096503334797</c:v>
                </c:pt>
                <c:pt idx="314">
                  <c:v>0.92708406335818205</c:v>
                </c:pt>
                <c:pt idx="315">
                  <c:v>0.92775968285267796</c:v>
                </c:pt>
                <c:pt idx="316">
                  <c:v>0.92843785595023698</c:v>
                </c:pt>
                <c:pt idx="317">
                  <c:v>0.92911861565673004</c:v>
                </c:pt>
                <c:pt idx="318">
                  <c:v>0.92980199556886001</c:v>
                </c:pt>
                <c:pt idx="319">
                  <c:v>0.93048802989306001</c:v>
                </c:pt>
                <c:pt idx="320">
                  <c:v>0.93117675346494999</c:v>
                </c:pt>
                <c:pt idx="321">
                  <c:v>0.93186820176936302</c:v>
                </c:pt>
                <c:pt idx="322">
                  <c:v>0.93256241096092996</c:v>
                </c:pt>
                <c:pt idx="323">
                  <c:v>0.93325941788524802</c:v>
                </c:pt>
                <c:pt idx="324">
                  <c:v>0.93395926010062502</c:v>
                </c:pt>
                <c:pt idx="325">
                  <c:v>0.93466197590040601</c:v>
                </c:pt>
                <c:pt idx="326">
                  <c:v>0.93536760433589194</c:v>
                </c:pt>
                <c:pt idx="327">
                  <c:v>0.93607618523983205</c:v>
                </c:pt>
                <c:pt idx="328">
                  <c:v>0.93678775925051405</c:v>
                </c:pt>
                <c:pt idx="329">
                  <c:v>0.93750236783642904</c:v>
                </c:pt>
                <c:pt idx="330">
                  <c:v>0.93822005332152303</c:v>
                </c:pt>
                <c:pt idx="331">
                  <c:v>0.93894085891101098</c:v>
                </c:pt>
                <c:pt idx="332">
                  <c:v>0.93966482871776802</c:v>
                </c:pt>
                <c:pt idx="333">
                  <c:v>0.94039200778926701</c:v>
                </c:pt>
                <c:pt idx="334">
                  <c:v>0.94112244213506002</c:v>
                </c:pt>
                <c:pt idx="335">
                  <c:v>0.941856178754792</c:v>
                </c:pt>
                <c:pt idx="336">
                  <c:v>0.94259326566671298</c:v>
                </c:pt>
                <c:pt idx="337">
                  <c:v>0.943333751936689</c:v>
                </c:pt>
                <c:pt idx="338">
                  <c:v>0.94407768770767098</c:v>
                </c:pt>
                <c:pt idx="339">
                  <c:v>0.94482512422960596</c:v>
                </c:pt>
                <c:pt idx="340">
                  <c:v>0.94557611388975005</c:v>
                </c:pt>
                <c:pt idx="341">
                  <c:v>0.94633071024336002</c:v>
                </c:pt>
                <c:pt idx="342">
                  <c:v>0.94708896804471898</c:v>
                </c:pt>
                <c:pt idx="343">
                  <c:v>0.94785094327845398</c:v>
                </c:pt>
                <c:pt idx="344">
                  <c:v>0.94861669319110897</c:v>
                </c:pt>
                <c:pt idx="345">
                  <c:v>0.94938627632291595</c:v>
                </c:pt>
                <c:pt idx="346">
                  <c:v>0.95015975253970697</c:v>
                </c:pt>
                <c:pt idx="347">
                  <c:v>0.95093718306493003</c:v>
                </c:pt>
                <c:pt idx="348">
                  <c:v>0.95171863051168004</c:v>
                </c:pt>
                <c:pt idx="349">
                  <c:v>0.95250415891470097</c:v>
                </c:pt>
                <c:pt idx="350">
                  <c:v>0.95329383376227295</c:v>
                </c:pt>
                <c:pt idx="351">
                  <c:v>0.95408772202792502</c:v>
                </c:pt>
                <c:pt idx="352">
                  <c:v>0.95488589220187903</c:v>
                </c:pt>
                <c:pt idx="353">
                  <c:v>0.95568841432215801</c:v>
                </c:pt>
                <c:pt idx="354">
                  <c:v>0.95649536000525404</c:v>
                </c:pt>
                <c:pt idx="355">
                  <c:v>0.95730680247628497</c:v>
                </c:pt>
                <c:pt idx="356">
                  <c:v>0.95812281659853205</c:v>
                </c:pt>
                <c:pt idx="357">
                  <c:v>0.95894347890225795</c:v>
                </c:pt>
                <c:pt idx="358">
                  <c:v>0.95976886761272395</c:v>
                </c:pt>
                <c:pt idx="359">
                  <c:v>0.96059906267727901</c:v>
                </c:pt>
                <c:pt idx="360">
                  <c:v>0.96143414579143205</c:v>
                </c:pt>
                <c:pt idx="361">
                  <c:v>0.96227420042379397</c:v>
                </c:pt>
                <c:pt idx="362">
                  <c:v>0.96311931183977295</c:v>
                </c:pt>
                <c:pt idx="363">
                  <c:v>0.963969567123938</c:v>
                </c:pt>
                <c:pt idx="364">
                  <c:v>0.96482505520090001</c:v>
                </c:pt>
                <c:pt idx="365">
                  <c:v>0.96568586685464897</c:v>
                </c:pt>
                <c:pt idx="366">
                  <c:v>0.96655209474619697</c:v>
                </c:pt>
                <c:pt idx="367">
                  <c:v>0.96742383342944505</c:v>
                </c:pt>
                <c:pt idx="368">
                  <c:v>0.96830117936516502</c:v>
                </c:pt>
                <c:pt idx="369">
                  <c:v>0.969184230932988</c:v>
                </c:pt>
                <c:pt idx="370">
                  <c:v>0.97007308844131401</c:v>
                </c:pt>
                <c:pt idx="371">
                  <c:v>0.97096785413504505</c:v>
                </c:pt>
                <c:pt idx="372">
                  <c:v>0.97186863220105302</c:v>
                </c:pt>
                <c:pt idx="373">
                  <c:v>0.97277552877131601</c:v>
                </c:pt>
                <c:pt idx="374">
                  <c:v>0.97368865192363496</c:v>
                </c:pt>
                <c:pt idx="375">
                  <c:v>0.97460811167987804</c:v>
                </c:pt>
                <c:pt idx="376">
                  <c:v>0.97553402000169798</c:v>
                </c:pt>
                <c:pt idx="377">
                  <c:v>0.97646649078367098</c:v>
                </c:pt>
                <c:pt idx="378">
                  <c:v>0.977405639843825</c:v>
                </c:pt>
                <c:pt idx="379">
                  <c:v>0.97835158491152696</c:v>
                </c:pt>
                <c:pt idx="380">
                  <c:v>0.979304445612726</c:v>
                </c:pt>
                <c:pt idx="381">
                  <c:v>0.980264343452524</c:v>
                </c:pt>
                <c:pt idx="382">
                  <c:v>0.98123140179509405</c:v>
                </c:pt>
                <c:pt idx="383">
                  <c:v>0.982205745840939</c:v>
                </c:pt>
                <c:pt idx="384">
                  <c:v>0.983187502601505</c:v>
                </c:pt>
                <c:pt idx="385">
                  <c:v>0.98417680087114801</c:v>
                </c:pt>
                <c:pt idx="386">
                  <c:v>0.98517377119642902</c:v>
                </c:pt>
                <c:pt idx="387">
                  <c:v>0.98617854584269804</c:v>
                </c:pt>
                <c:pt idx="388">
                  <c:v>0.98719125875779401</c:v>
                </c:pt>
                <c:pt idx="389">
                  <c:v>0.98821204553258901</c:v>
                </c:pt>
                <c:pt idx="390">
                  <c:v>0.989241043357724</c:v>
                </c:pt>
                <c:pt idx="391">
                  <c:v>0.99027837801319096</c:v>
                </c:pt>
                <c:pt idx="392">
                  <c:v>0.99132412413001902</c:v>
                </c:pt>
                <c:pt idx="393">
                  <c:v>0.99237834263056401</c:v>
                </c:pt>
                <c:pt idx="394">
                  <c:v>0.99344109344994602</c:v>
                </c:pt>
                <c:pt idx="395">
                  <c:v>0.99451243549801804</c:v>
                </c:pt>
                <c:pt idx="396">
                  <c:v>0.99559242662393599</c:v>
                </c:pt>
                <c:pt idx="397">
                  <c:v>0.99668112358333405</c:v>
                </c:pt>
                <c:pt idx="398">
                  <c:v>0.99777858200812297</c:v>
                </c:pt>
                <c:pt idx="399">
                  <c:v>0.99888485637890501</c:v>
                </c:pt>
                <c:pt idx="400">
                  <c:v>1</c:v>
                </c:pt>
                <c:pt idx="401">
                  <c:v>1.0007466032519201</c:v>
                </c:pt>
                <c:pt idx="402">
                  <c:v>1.00149973383533</c:v>
                </c:pt>
                <c:pt idx="403">
                  <c:v>1.00225930716964</c:v>
                </c:pt>
                <c:pt idx="404">
                  <c:v>1.0030252400894899</c:v>
                </c:pt>
                <c:pt idx="405">
                  <c:v>1.00379745085144</c:v>
                </c:pt>
                <c:pt idx="406">
                  <c:v>1.0045758591384</c:v>
                </c:pt>
                <c:pt idx="407">
                  <c:v>1.0053603860618801</c:v>
                </c:pt>
                <c:pt idx="408">
                  <c:v>1.0061509541620699</c:v>
                </c:pt>
                <c:pt idx="409">
                  <c:v>1.0069474874058899</c:v>
                </c:pt>
                <c:pt idx="410">
                  <c:v>1.0077499111831301</c:v>
                </c:pt>
                <c:pt idx="411">
                  <c:v>1.0085581523006699</c:v>
                </c:pt>
                <c:pt idx="412">
                  <c:v>1.0093721389749899</c:v>
                </c:pt>
                <c:pt idx="413">
                  <c:v>1.010191800823</c:v>
                </c:pt>
                <c:pt idx="414">
                  <c:v>1.0110170688512901</c:v>
                </c:pt>
                <c:pt idx="415">
                  <c:v>1.0118478754439499</c:v>
                </c:pt>
                <c:pt idx="416">
                  <c:v>1.01268415434899</c:v>
                </c:pt>
                <c:pt idx="417">
                  <c:v>1.0135258406634899</c:v>
                </c:pt>
                <c:pt idx="418">
                  <c:v>1.0143728708176301</c:v>
                </c:pt>
                <c:pt idx="419">
                  <c:v>1.01522518255757</c:v>
                </c:pt>
                <c:pt idx="420">
                  <c:v>1.0160827149274101</c:v>
                </c:pt>
                <c:pt idx="421">
                  <c:v>1.0169454082502001</c:v>
                </c:pt>
                <c:pt idx="422">
                  <c:v>1.01781320410821</c:v>
                </c:pt>
                <c:pt idx="423">
                  <c:v>1.01868604532246</c:v>
                </c:pt>
                <c:pt idx="424">
                  <c:v>1.0195638759315699</c:v>
                </c:pt>
                <c:pt idx="425">
                  <c:v>1.0204466411701101</c:v>
                </c:pt>
                <c:pt idx="426">
                  <c:v>1.0213342874464799</c:v>
                </c:pt>
                <c:pt idx="427">
                  <c:v>1.0222267623203201</c:v>
                </c:pt>
                <c:pt idx="428">
                  <c:v>1.0231240144796501</c:v>
                </c:pt>
                <c:pt idx="429">
                  <c:v>1.0240259937176801</c:v>
                </c:pt>
                <c:pt idx="430">
                  <c:v>1.02493265090948</c:v>
                </c:pt>
                <c:pt idx="431">
                  <c:v>1.0258439379884201</c:v>
                </c:pt>
                <c:pt idx="432">
                  <c:v>1.0267598079225899</c:v>
                </c:pt>
                <c:pt idx="433">
                  <c:v>1.0276802146910999</c:v>
                </c:pt>
                <c:pt idx="434">
                  <c:v>1.0286051132604299</c:v>
                </c:pt>
                <c:pt idx="435">
                  <c:v>1.02953445956084</c:v>
                </c:pt>
                <c:pt idx="436">
                  <c:v>1.03046821046282</c:v>
                </c:pt>
                <c:pt idx="437">
                  <c:v>1.0314063237536799</c:v>
                </c:pt>
                <c:pt idx="438">
                  <c:v>1.03234875811435</c:v>
                </c:pt>
                <c:pt idx="439">
                  <c:v>1.0332954730963</c:v>
                </c:pt>
                <c:pt idx="440">
                  <c:v>1.0342464290987099</c:v>
                </c:pt>
                <c:pt idx="441">
                  <c:v>1.0352015873459099</c:v>
                </c:pt>
                <c:pt idx="442">
                  <c:v>1.0361609098650999</c:v>
                </c:pt>
                <c:pt idx="443">
                  <c:v>1.0371243594642701</c:v>
                </c:pt>
                <c:pt idx="444">
                  <c:v>1.0380918997105399</c:v>
                </c:pt>
                <c:pt idx="445">
                  <c:v>1.0390634949088</c:v>
                </c:pt>
                <c:pt idx="446">
                  <c:v>1.0400391100806501</c:v>
                </c:pt>
                <c:pt idx="447">
                  <c:v>1.0410187109437301</c:v>
                </c:pt>
                <c:pt idx="448">
                  <c:v>1.0420022638914299</c:v>
                </c:pt>
                <c:pt idx="449">
                  <c:v>1.0429897359729401</c:v>
                </c:pt>
                <c:pt idx="450">
                  <c:v>1.0439810948737001</c:v>
                </c:pt>
                <c:pt idx="451">
                  <c:v>1.04497630889625</c:v>
                </c:pt>
                <c:pt idx="452">
                  <c:v>1.0459753469414601</c:v>
                </c:pt>
                <c:pt idx="453">
                  <c:v>1.04697817849015</c:v>
                </c:pt>
                <c:pt idx="454">
                  <c:v>1.04798477358512</c:v>
                </c:pt>
                <c:pt idx="455">
                  <c:v>1.04899510281359</c:v>
                </c:pt>
                <c:pt idx="456">
                  <c:v>1.05000913729002</c:v>
                </c:pt>
                <c:pt idx="457">
                  <c:v>1.0510268486393399</c:v>
                </c:pt>
                <c:pt idx="458">
                  <c:v>1.0520482089805501</c:v>
                </c:pt>
                <c:pt idx="459">
                  <c:v>1.0530731909108</c:v>
                </c:pt>
                <c:pt idx="460">
                  <c:v>1.0541017674897299</c:v>
                </c:pt>
                <c:pt idx="461">
                  <c:v>1.05513391222433</c:v>
                </c:pt>
                <c:pt idx="462">
                  <c:v>1.05616959905409</c:v>
                </c:pt>
                <c:pt idx="463">
                  <c:v>1.05720880233657</c:v>
                </c:pt>
                <c:pt idx="464">
                  <c:v>1.0582514968333501</c:v>
                </c:pt>
                <c:pt idx="465">
                  <c:v>1.0592976576963</c:v>
                </c:pt>
                <c:pt idx="466">
                  <c:v>1.06034726045431</c:v>
                </c:pt>
                <c:pt idx="467">
                  <c:v>1.0614002810002501</c:v>
                </c:pt>
                <c:pt idx="468">
                  <c:v>1.0624566955784001</c:v>
                </c:pt>
                <c:pt idx="469">
                  <c:v>1.06351648077212</c:v>
                </c:pt>
                <c:pt idx="470">
                  <c:v>1.0645796134919301</c:v>
                </c:pt>
                <c:pt idx="471">
                  <c:v>1.0656460709639</c:v>
                </c:pt>
                <c:pt idx="472">
                  <c:v>1.06671583071835</c:v>
                </c:pt>
                <c:pt idx="473">
                  <c:v>1.0677888705788601</c:v>
                </c:pt>
                <c:pt idx="474">
                  <c:v>1.06886516865161</c:v>
                </c:pt>
                <c:pt idx="475">
                  <c:v>1.06994470331502</c:v>
                </c:pt>
                <c:pt idx="476">
                  <c:v>1.07102745320966</c:v>
                </c:pt>
                <c:pt idx="477">
                  <c:v>1.07211339722847</c:v>
                </c:pt>
                <c:pt idx="478">
                  <c:v>1.0732025145072699</c:v>
                </c:pt>
                <c:pt idx="479">
                  <c:v>1.07429478441547</c:v>
                </c:pt>
                <c:pt idx="480">
                  <c:v>1.07539018654718</c:v>
                </c:pt>
                <c:pt idx="481">
                  <c:v>1.07648870071241</c:v>
                </c:pt>
                <c:pt idx="482">
                  <c:v>1.0775903069286701</c:v>
                </c:pt>
                <c:pt idx="483">
                  <c:v>1.0786949854127501</c:v>
                </c:pt>
                <c:pt idx="484">
                  <c:v>1.07980271657271</c:v>
                </c:pt>
                <c:pt idx="485">
                  <c:v>1.08091348100014</c:v>
                </c:pt>
                <c:pt idx="486">
                  <c:v>1.0820272594626701</c:v>
                </c:pt>
                <c:pt idx="487">
                  <c:v>1.08314403289663</c:v>
                </c:pt>
                <c:pt idx="488">
                  <c:v>1.0842637823999901</c:v>
                </c:pt>
                <c:pt idx="489">
                  <c:v>1.0853864892254199</c:v>
                </c:pt>
                <c:pt idx="490">
                  <c:v>1.0865121347736599</c:v>
                </c:pt>
                <c:pt idx="491">
                  <c:v>1.0876407005869999</c:v>
                </c:pt>
                <c:pt idx="492">
                  <c:v>1.0887721683429901</c:v>
                </c:pt>
                <c:pt idx="493">
                  <c:v>1.0899065198483</c:v>
                </c:pt>
                <c:pt idx="494">
                  <c:v>1.0910437370327699</c:v>
                </c:pt>
                <c:pt idx="495">
                  <c:v>1.09218380194366</c:v>
                </c:pt>
                <c:pt idx="496">
                  <c:v>1.0933266967400499</c:v>
                </c:pt>
                <c:pt idx="497">
                  <c:v>1.0944724036873299</c:v>
                </c:pt>
                <c:pt idx="498">
                  <c:v>1.09562090515201</c:v>
                </c:pt>
                <c:pt idx="499">
                  <c:v>1.0967721835964801</c:v>
                </c:pt>
                <c:pt idx="500">
                  <c:v>1.0979262215740999</c:v>
                </c:pt>
                <c:pt idx="501">
                  <c:v>1.0990830017243001</c:v>
                </c:pt>
                <c:pt idx="502">
                  <c:v>1.10024250676788</c:v>
                </c:pt>
                <c:pt idx="503">
                  <c:v>1.1014047195024499</c:v>
                </c:pt>
                <c:pt idx="504">
                  <c:v>1.10256962279795</c:v>
                </c:pt>
                <c:pt idx="505">
                  <c:v>1.1037371995923699</c:v>
                </c:pt>
                <c:pt idx="506">
                  <c:v>1.1049074328874799</c:v>
                </c:pt>
                <c:pt idx="507">
                  <c:v>1.1060803057448201</c:v>
                </c:pt>
                <c:pt idx="508">
                  <c:v>1.10725580128167</c:v>
                </c:pt>
                <c:pt idx="509">
                  <c:v>1.1084339026672101</c:v>
                </c:pt>
                <c:pt idx="510">
                  <c:v>1.10961459311877</c:v>
                </c:pt>
                <c:pt idx="511">
                  <c:v>1.1107978558981699</c:v>
                </c:pt>
                <c:pt idx="512">
                  <c:v>1.1119836743081699</c:v>
                </c:pt>
                <c:pt idx="513">
                  <c:v>1.1131720316889799</c:v>
                </c:pt>
                <c:pt idx="514">
                  <c:v>1.11436291141496</c:v>
                </c:pt>
                <c:pt idx="515">
                  <c:v>1.11555629689129</c:v>
                </c:pt>
                <c:pt idx="516">
                  <c:v>1.11675217155083</c:v>
                </c:pt>
                <c:pt idx="517">
                  <c:v>1.11795051885097</c:v>
                </c:pt>
                <c:pt idx="518">
                  <c:v>1.1191513222706599</c:v>
                </c:pt>
                <c:pt idx="519">
                  <c:v>1.1203545653074101</c:v>
                </c:pt>
                <c:pt idx="520">
                  <c:v>1.1215602314745099</c:v>
                </c:pt>
                <c:pt idx="521">
                  <c:v>1.12276830429816</c:v>
                </c:pt>
                <c:pt idx="522">
                  <c:v>1.1239787673148101</c:v>
                </c:pt>
                <c:pt idx="523">
                  <c:v>1.12519160406847</c:v>
                </c:pt>
                <c:pt idx="524">
                  <c:v>1.12640679810815</c:v>
                </c:pt>
                <c:pt idx="525">
                  <c:v>1.1276243329853799</c:v>
                </c:pt>
                <c:pt idx="526">
                  <c:v>1.1288441922516801</c:v>
                </c:pt>
                <c:pt idx="527">
                  <c:v>1.1300663594562399</c:v>
                </c:pt>
                <c:pt idx="528">
                  <c:v>1.1312908181435299</c:v>
                </c:pt>
                <c:pt idx="529">
                  <c:v>1.1325175518510999</c:v>
                </c:pt>
                <c:pt idx="530">
                  <c:v>1.13374654410728</c:v>
                </c:pt>
                <c:pt idx="531">
                  <c:v>1.13497777842907</c:v>
                </c:pt>
                <c:pt idx="532">
                  <c:v>1.13621123831999</c:v>
                </c:pt>
                <c:pt idx="533">
                  <c:v>1.13744690726804</c:v>
                </c:pt>
                <c:pt idx="534">
                  <c:v>1.1386847687436801</c:v>
                </c:pt>
                <c:pt idx="535">
                  <c:v>1.13992480619785</c:v>
                </c:pt>
                <c:pt idx="536">
                  <c:v>1.14116700306008</c:v>
                </c:pt>
                <c:pt idx="537">
                  <c:v>1.1424113427365501</c:v>
                </c:pt>
                <c:pt idx="538">
                  <c:v>1.14365780860832</c:v>
                </c:pt>
                <c:pt idx="539">
                  <c:v>1.14490638402949</c:v>
                </c:pt>
                <c:pt idx="540">
                  <c:v>1.1461570523254601</c:v>
                </c:pt>
                <c:pt idx="541">
                  <c:v>1.14740979679124</c:v>
                </c:pt>
                <c:pt idx="542">
                  <c:v>1.1486646006897101</c:v>
                </c:pt>
                <c:pt idx="543">
                  <c:v>1.1499214472500301</c:v>
                </c:pt>
                <c:pt idx="544">
                  <c:v>1.15118031966602</c:v>
                </c:pt>
                <c:pt idx="545">
                  <c:v>1.1524412010945699</c:v>
                </c:pt>
                <c:pt idx="546">
                  <c:v>1.1537040746541301</c:v>
                </c:pt>
                <c:pt idx="547">
                  <c:v>1.1549689234231499</c:v>
                </c:pt>
                <c:pt idx="548">
                  <c:v>1.1562357304386801</c:v>
                </c:pt>
                <c:pt idx="549">
                  <c:v>1.1575044786948301</c:v>
                </c:pt>
                <c:pt idx="550">
                  <c:v>1.1587751511414299</c:v>
                </c:pt>
                <c:pt idx="551">
                  <c:v>1.1600477306826</c:v>
                </c:pt>
                <c:pt idx="552">
                  <c:v>1.16132220017539</c:v>
                </c:pt>
                <c:pt idx="553">
                  <c:v>1.16259854242844</c:v>
                </c:pt>
                <c:pt idx="554">
                  <c:v>1.16387674020068</c:v>
                </c:pt>
                <c:pt idx="555">
                  <c:v>1.1651567762000401</c:v>
                </c:pt>
                <c:pt idx="556">
                  <c:v>1.1664386330821801</c:v>
                </c:pt>
                <c:pt idx="557">
                  <c:v>1.16772229344923</c:v>
                </c:pt>
                <c:pt idx="558">
                  <c:v>1.16900773984864</c:v>
                </c:pt>
                <c:pt idx="559">
                  <c:v>1.1702949547718899</c:v>
                </c:pt>
                <c:pt idx="560">
                  <c:v>1.17158392065339</c:v>
                </c:pt>
                <c:pt idx="561">
                  <c:v>1.1728746198693001</c:v>
                </c:pt>
                <c:pt idx="562">
                  <c:v>1.17416703473636</c:v>
                </c:pt>
                <c:pt idx="563">
                  <c:v>1.1754611475108501</c:v>
                </c:pt>
                <c:pt idx="564">
                  <c:v>1.1767569403874201</c:v>
                </c:pt>
                <c:pt idx="565">
                  <c:v>1.17805439549804</c:v>
                </c:pt>
                <c:pt idx="566">
                  <c:v>1.1793534949109401</c:v>
                </c:pt>
                <c:pt idx="567">
                  <c:v>1.18065422062956</c:v>
                </c:pt>
                <c:pt idx="568">
                  <c:v>1.18195655459153</c:v>
                </c:pt>
                <c:pt idx="569">
                  <c:v>1.1832604786676399</c:v>
                </c:pt>
                <c:pt idx="570">
                  <c:v>1.1845659746608299</c:v>
                </c:pt>
                <c:pt idx="571">
                  <c:v>1.18587302430525</c:v>
                </c:pt>
                <c:pt idx="572">
                  <c:v>1.1871816092652701</c:v>
                </c:pt>
                <c:pt idx="573">
                  <c:v>1.1884917111344899</c:v>
                </c:pt>
                <c:pt idx="574">
                  <c:v>1.1898033114348501</c:v>
                </c:pt>
                <c:pt idx="575">
                  <c:v>1.1911163916156799</c:v>
                </c:pt>
                <c:pt idx="576">
                  <c:v>1.19243093305277</c:v>
                </c:pt>
                <c:pt idx="577">
                  <c:v>1.1937469170474899</c:v>
                </c:pt>
                <c:pt idx="578">
                  <c:v>1.1950643248258599</c:v>
                </c:pt>
                <c:pt idx="579">
                  <c:v>1.1963831375377301</c:v>
                </c:pt>
                <c:pt idx="580">
                  <c:v>1.19770333625583</c:v>
                </c:pt>
                <c:pt idx="581">
                  <c:v>1.19902490569492</c:v>
                </c:pt>
                <c:pt idx="582">
                  <c:v>1.20034784538179</c:v>
                </c:pt>
                <c:pt idx="583">
                  <c:v>1.20167215851537</c:v>
                </c:pt>
                <c:pt idx="584">
                  <c:v>1.2029978482510999</c:v>
                </c:pt>
                <c:pt idx="585">
                  <c:v>1.2043249177024899</c:v>
                </c:pt>
                <c:pt idx="586">
                  <c:v>1.20565336994261</c:v>
                </c:pt>
                <c:pt idx="587">
                  <c:v>1.2069832080056</c:v>
                </c:pt>
                <c:pt idx="588">
                  <c:v>1.20831443488796</c:v>
                </c:pt>
                <c:pt idx="589">
                  <c:v>1.2096470535499699</c:v>
                </c:pt>
                <c:pt idx="590">
                  <c:v>1.2109810669168899</c:v>
                </c:pt>
                <c:pt idx="591">
                  <c:v>1.21231647788027</c:v>
                </c:pt>
                <c:pt idx="592">
                  <c:v>1.2136532892990399</c:v>
                </c:pt>
                <c:pt idx="593">
                  <c:v>1.2149915040007</c:v>
                </c:pt>
                <c:pt idx="594">
                  <c:v>1.2163311247824</c:v>
                </c:pt>
                <c:pt idx="595">
                  <c:v>1.21767215441197</c:v>
                </c:pt>
                <c:pt idx="596">
                  <c:v>1.21901459562892</c:v>
                </c:pt>
                <c:pt idx="597">
                  <c:v>1.22035845114542</c:v>
                </c:pt>
                <c:pt idx="598">
                  <c:v>1.2217037236472601</c:v>
                </c:pt>
                <c:pt idx="599">
                  <c:v>1.22305041579468</c:v>
                </c:pt>
                <c:pt idx="600">
                  <c:v>1.22439853022328</c:v>
                </c:pt>
                <c:pt idx="601">
                  <c:v>1.22574806954482</c:v>
                </c:pt>
                <c:pt idx="602">
                  <c:v>1.2270990363480601</c:v>
                </c:pt>
                <c:pt idx="603">
                  <c:v>1.22845143319947</c:v>
                </c:pt>
                <c:pt idx="604">
                  <c:v>1.2298052626440401</c:v>
                </c:pt>
                <c:pt idx="605">
                  <c:v>1.2311605272059201</c:v>
                </c:pt>
                <c:pt idx="606">
                  <c:v>1.23251722938916</c:v>
                </c:pt>
                <c:pt idx="607">
                  <c:v>1.2338753716783699</c:v>
                </c:pt>
                <c:pt idx="608">
                  <c:v>1.2352349565393399</c:v>
                </c:pt>
                <c:pt idx="609">
                  <c:v>1.2365959864196601</c:v>
                </c:pt>
                <c:pt idx="610">
                  <c:v>1.2379584637493199</c:v>
                </c:pt>
                <c:pt idx="611">
                  <c:v>1.23932239094129</c:v>
                </c:pt>
                <c:pt idx="612">
                  <c:v>1.24068777039207</c:v>
                </c:pt>
                <c:pt idx="613">
                  <c:v>1.24205460448222</c:v>
                </c:pt>
                <c:pt idx="614">
                  <c:v>1.24342289557688</c:v>
                </c:pt>
                <c:pt idx="615">
                  <c:v>1.2447926460262599</c:v>
                </c:pt>
                <c:pt idx="616">
                  <c:v>1.2461638581661401</c:v>
                </c:pt>
                <c:pt idx="617">
                  <c:v>1.24753653431834</c:v>
                </c:pt>
                <c:pt idx="618">
                  <c:v>1.24891067679112</c:v>
                </c:pt>
                <c:pt idx="619">
                  <c:v>1.2502862878796701</c:v>
                </c:pt>
                <c:pt idx="620">
                  <c:v>1.2516633698665101</c:v>
                </c:pt>
                <c:pt idx="621">
                  <c:v>1.2530419250219</c:v>
                </c:pt>
                <c:pt idx="622">
                  <c:v>1.25442195560421</c:v>
                </c:pt>
                <c:pt idx="623">
                  <c:v>1.2558034638603399</c:v>
                </c:pt>
                <c:pt idx="624">
                  <c:v>1.2571864520260401</c:v>
                </c:pt>
                <c:pt idx="625">
                  <c:v>1.25857092232632</c:v>
                </c:pt>
                <c:pt idx="626">
                  <c:v>1.2599568769757401</c:v>
                </c:pt>
                <c:pt idx="627">
                  <c:v>1.26134431817877</c:v>
                </c:pt>
                <c:pt idx="628">
                  <c:v>1.2627332481301401</c:v>
                </c:pt>
                <c:pt idx="629">
                  <c:v>1.2641236690150801</c:v>
                </c:pt>
                <c:pt idx="630">
                  <c:v>1.26551558300969</c:v>
                </c:pt>
                <c:pt idx="631">
                  <c:v>1.2669089922812</c:v>
                </c:pt>
                <c:pt idx="632">
                  <c:v>1.26830389898825</c:v>
                </c:pt>
                <c:pt idx="633">
                  <c:v>1.2697003052812099</c:v>
                </c:pt>
                <c:pt idx="634">
                  <c:v>1.2710982133023601</c:v>
                </c:pt>
                <c:pt idx="635">
                  <c:v>1.2724976251862401</c:v>
                </c:pt>
                <c:pt idx="636">
                  <c:v>1.27389854305985</c:v>
                </c:pt>
                <c:pt idx="637">
                  <c:v>1.2753009690429</c:v>
                </c:pt>
                <c:pt idx="638">
                  <c:v>1.2767049052480299</c:v>
                </c:pt>
                <c:pt idx="639">
                  <c:v>1.2781103537810901</c:v>
                </c:pt>
                <c:pt idx="640">
                  <c:v>1.2795173167412901</c:v>
                </c:pt>
                <c:pt idx="641">
                  <c:v>1.28092579622148</c:v>
                </c:pt>
                <c:pt idx="642">
                  <c:v>1.28233579430832</c:v>
                </c:pt>
                <c:pt idx="643">
                  <c:v>1.2837473130824999</c:v>
                </c:pt>
                <c:pt idx="644">
                  <c:v>1.2851603546189001</c:v>
                </c:pt>
                <c:pt idx="645">
                  <c:v>1.28657492098684</c:v>
                </c:pt>
                <c:pt idx="646">
                  <c:v>1.28799101425023</c:v>
                </c:pt>
                <c:pt idx="647">
                  <c:v>1.28940863646773</c:v>
                </c:pt>
                <c:pt idx="648">
                  <c:v>1.2908277896929801</c:v>
                </c:pt>
                <c:pt idx="649">
                  <c:v>1.2922484759747099</c:v>
                </c:pt>
                <c:pt idx="650">
                  <c:v>1.2936706973569501</c:v>
                </c:pt>
                <c:pt idx="651">
                  <c:v>1.2950944558791699</c:v>
                </c:pt>
                <c:pt idx="652">
                  <c:v>1.2965197535764199</c:v>
                </c:pt>
                <c:pt idx="653">
                  <c:v>1.2979465924795199</c:v>
                </c:pt>
                <c:pt idx="654">
                  <c:v>1.2993749746151899</c:v>
                </c:pt>
                <c:pt idx="655">
                  <c:v>1.3008049020061601</c:v>
                </c:pt>
                <c:pt idx="656">
                  <c:v>1.3022363766713601</c:v>
                </c:pt>
                <c:pt idx="657">
                  <c:v>1.3036694006260401</c:v>
                </c:pt>
                <c:pt idx="658">
                  <c:v>1.3051039758818599</c:v>
                </c:pt>
                <c:pt idx="659">
                  <c:v>1.3065401044470899</c:v>
                </c:pt>
                <c:pt idx="660">
                  <c:v>1.3079777883266701</c:v>
                </c:pt>
                <c:pt idx="661">
                  <c:v>1.3094170295223799</c:v>
                </c:pt>
                <c:pt idx="662">
                  <c:v>1.3108578300328999</c:v>
                </c:pt>
                <c:pt idx="663">
                  <c:v>1.31230019185401</c:v>
                </c:pt>
                <c:pt idx="664">
                  <c:v>1.3137441169786099</c:v>
                </c:pt>
                <c:pt idx="665">
                  <c:v>1.3151896073968701</c:v>
                </c:pt>
                <c:pt idx="666">
                  <c:v>1.3166366650963801</c:v>
                </c:pt>
                <c:pt idx="667">
                  <c:v>1.31808529206216</c:v>
                </c:pt>
                <c:pt idx="668">
                  <c:v>1.3195354902768299</c:v>
                </c:pt>
                <c:pt idx="669">
                  <c:v>1.3209872617206899</c:v>
                </c:pt>
                <c:pt idx="670">
                  <c:v>1.3224406083718001</c:v>
                </c:pt>
                <c:pt idx="671">
                  <c:v>1.3238955322060999</c:v>
                </c:pt>
                <c:pt idx="672">
                  <c:v>1.3253520351974799</c:v>
                </c:pt>
                <c:pt idx="673">
                  <c:v>1.3268101193178801</c:v>
                </c:pt>
                <c:pt idx="674">
                  <c:v>1.3282697865373401</c:v>
                </c:pt>
                <c:pt idx="675">
                  <c:v>1.3297310388241601</c:v>
                </c:pt>
                <c:pt idx="676">
                  <c:v>1.33119387814489</c:v>
                </c:pt>
                <c:pt idx="677">
                  <c:v>1.3326583064644999</c:v>
                </c:pt>
                <c:pt idx="678">
                  <c:v>1.33412432574638</c:v>
                </c:pt>
                <c:pt idx="679">
                  <c:v>1.3355919379524499</c:v>
                </c:pt>
                <c:pt idx="680">
                  <c:v>1.3370611450432499</c:v>
                </c:pt>
                <c:pt idx="681">
                  <c:v>1.3385319489779799</c:v>
                </c:pt>
                <c:pt idx="682">
                  <c:v>1.3400043517145901</c:v>
                </c:pt>
                <c:pt idx="683">
                  <c:v>1.3414783552098399</c:v>
                </c:pt>
                <c:pt idx="684">
                  <c:v>1.3429539614193899</c:v>
                </c:pt>
                <c:pt idx="685">
                  <c:v>1.34443117229781</c:v>
                </c:pt>
                <c:pt idx="686">
                  <c:v>1.3459099897987099</c:v>
                </c:pt>
                <c:pt idx="687">
                  <c:v>1.3473904158747601</c:v>
                </c:pt>
                <c:pt idx="688">
                  <c:v>1.34887245247776</c:v>
                </c:pt>
                <c:pt idx="689">
                  <c:v>1.35035610155871</c:v>
                </c:pt>
                <c:pt idx="690">
                  <c:v>1.35184136506786</c:v>
                </c:pt>
                <c:pt idx="691">
                  <c:v>1.3533282449547701</c:v>
                </c:pt>
                <c:pt idx="692">
                  <c:v>1.35481674316835</c:v>
                </c:pt>
                <c:pt idx="693">
                  <c:v>1.35630686165694</c:v>
                </c:pt>
                <c:pt idx="694">
                  <c:v>1.3577986023683399</c:v>
                </c:pt>
                <c:pt idx="695">
                  <c:v>1.35929196724988</c:v>
                </c:pt>
                <c:pt idx="696">
                  <c:v>1.36078695824846</c:v>
                </c:pt>
                <c:pt idx="697">
                  <c:v>1.3622835773105899</c:v>
                </c:pt>
                <c:pt idx="698">
                  <c:v>1.3637818263824699</c:v>
                </c:pt>
                <c:pt idx="699">
                  <c:v>1.3652817074100001</c:v>
                </c:pt>
                <c:pt idx="700">
                  <c:v>1.3667832223388601</c:v>
                </c:pt>
              </c:numCache>
            </c:numRef>
          </c:yVal>
          <c:smooth val="0"/>
        </c:ser>
        <c:ser>
          <c:idx val="2"/>
          <c:order val="2"/>
          <c:tx>
            <c:strRef>
              <c:f>Microsoft_Excel_Worksheet2!$D$1</c:f>
              <c:strCache>
                <c:ptCount val="1"/>
                <c:pt idx="0">
                  <c:v>upper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Microsoft_Excel_Worksheet2!$D$2:$D$10002</c:f>
              <c:numCache>
                <c:formatCode>General</c:formatCode>
                <c:ptCount val="10001"/>
                <c:pt idx="0">
                  <c:v>1.05366732557467</c:v>
                </c:pt>
                <c:pt idx="1">
                  <c:v>1.05330258963871</c:v>
                </c:pt>
                <c:pt idx="2">
                  <c:v>1.05293798968217</c:v>
                </c:pt>
                <c:pt idx="3">
                  <c:v>1.0525735257385</c:v>
                </c:pt>
                <c:pt idx="4">
                  <c:v>1.05220919784209</c:v>
                </c:pt>
                <c:pt idx="5">
                  <c:v>1.05184500602829</c:v>
                </c:pt>
                <c:pt idx="6">
                  <c:v>1.0514809503334399</c:v>
                </c:pt>
                <c:pt idx="7">
                  <c:v>1.0511170307948501</c:v>
                </c:pt>
                <c:pt idx="8">
                  <c:v>1.0507532474508401</c:v>
                </c:pt>
                <c:pt idx="9">
                  <c:v>1.05038960034076</c:v>
                </c:pt>
                <c:pt idx="10">
                  <c:v>1.05002608950499</c:v>
                </c:pt>
                <c:pt idx="11">
                  <c:v>1.04966271498495</c:v>
                </c:pt>
                <c:pt idx="12">
                  <c:v>1.0492994768231401</c:v>
                </c:pt>
                <c:pt idx="13">
                  <c:v>1.04893637506313</c:v>
                </c:pt>
                <c:pt idx="14">
                  <c:v>1.04857340974959</c:v>
                </c:pt>
                <c:pt idx="15">
                  <c:v>1.04821058092831</c:v>
                </c:pt>
                <c:pt idx="16">
                  <c:v>1.0478478886462199</c:v>
                </c:pt>
                <c:pt idx="17">
                  <c:v>1.04748533295139</c:v>
                </c:pt>
                <c:pt idx="18">
                  <c:v>1.04712291389305</c:v>
                </c:pt>
                <c:pt idx="19">
                  <c:v>1.04676063152163</c:v>
                </c:pt>
                <c:pt idx="20">
                  <c:v>1.0463984858887501</c:v>
                </c:pt>
                <c:pt idx="21">
                  <c:v>1.0460364770472801</c:v>
                </c:pt>
                <c:pt idx="22">
                  <c:v>1.04567460505129</c:v>
                </c:pt>
                <c:pt idx="23">
                  <c:v>1.04531286995615</c:v>
                </c:pt>
                <c:pt idx="24">
                  <c:v>1.0449512718184899</c:v>
                </c:pt>
                <c:pt idx="25">
                  <c:v>1.0445898106962399</c:v>
                </c:pt>
                <c:pt idx="26">
                  <c:v>1.04422848664866</c:v>
                </c:pt>
                <c:pt idx="27">
                  <c:v>1.0438672997363501</c:v>
                </c:pt>
                <c:pt idx="28">
                  <c:v>1.04350625002127</c:v>
                </c:pt>
                <c:pt idx="29">
                  <c:v>1.0431453375667701</c:v>
                </c:pt>
                <c:pt idx="30">
                  <c:v>1.04278456243762</c:v>
                </c:pt>
                <c:pt idx="31">
                  <c:v>1.04242392469999</c:v>
                </c:pt>
                <c:pt idx="32">
                  <c:v>1.0420634244215199</c:v>
                </c:pt>
                <c:pt idx="33">
                  <c:v>1.0417030616713401</c:v>
                </c:pt>
                <c:pt idx="34">
                  <c:v>1.0413428365200701</c:v>
                </c:pt>
                <c:pt idx="35">
                  <c:v>1.04098274903985</c:v>
                </c:pt>
                <c:pt idx="36">
                  <c:v>1.04062279930437</c:v>
                </c:pt>
                <c:pt idx="37">
                  <c:v>1.04026298738892</c:v>
                </c:pt>
                <c:pt idx="38">
                  <c:v>1.0399033133703499</c:v>
                </c:pt>
                <c:pt idx="39">
                  <c:v>1.0395437773271801</c:v>
                </c:pt>
                <c:pt idx="40">
                  <c:v>1.0391843793395601</c:v>
                </c:pt>
                <c:pt idx="41">
                  <c:v>1.0388251194893301</c:v>
                </c:pt>
                <c:pt idx="42">
                  <c:v>1.0384659978600499</c:v>
                </c:pt>
                <c:pt idx="43">
                  <c:v>1.0381070145370099</c:v>
                </c:pt>
                <c:pt idx="44">
                  <c:v>1.0377481696072499</c:v>
                </c:pt>
                <c:pt idx="45">
                  <c:v>1.0373894631596601</c:v>
                </c:pt>
                <c:pt idx="46">
                  <c:v>1.0370308952849101</c:v>
                </c:pt>
                <c:pt idx="47">
                  <c:v>1.03667246607555</c:v>
                </c:pt>
                <c:pt idx="48">
                  <c:v>1.0363141756260299</c:v>
                </c:pt>
                <c:pt idx="49">
                  <c:v>1.0359560240327099</c:v>
                </c:pt>
                <c:pt idx="50">
                  <c:v>1.0355980113939101</c:v>
                </c:pt>
                <c:pt idx="51">
                  <c:v>1.0352401378099501</c:v>
                </c:pt>
                <c:pt idx="52">
                  <c:v>1.0348824033831701</c:v>
                </c:pt>
                <c:pt idx="53">
                  <c:v>1.0345248082179701</c:v>
                </c:pt>
                <c:pt idx="54">
                  <c:v>1.0341673524208499</c:v>
                </c:pt>
                <c:pt idx="55">
                  <c:v>1.0338100361004401</c:v>
                </c:pt>
                <c:pt idx="56">
                  <c:v>1.0334528593675401</c:v>
                </c:pt>
                <c:pt idx="57">
                  <c:v>1.0330958223351701</c:v>
                </c:pt>
                <c:pt idx="58">
                  <c:v>1.0327389251185799</c:v>
                </c:pt>
                <c:pt idx="59">
                  <c:v>1.03238216783533</c:v>
                </c:pt>
                <c:pt idx="60">
                  <c:v>1.03202555060528</c:v>
                </c:pt>
                <c:pt idx="61">
                  <c:v>1.0316690735506999</c:v>
                </c:pt>
                <c:pt idx="62">
                  <c:v>1.03131273679623</c:v>
                </c:pt>
                <c:pt idx="63">
                  <c:v>1.03095654046899</c:v>
                </c:pt>
                <c:pt idx="64">
                  <c:v>1.0306004846986101</c:v>
                </c:pt>
                <c:pt idx="65">
                  <c:v>1.03024456961724</c:v>
                </c:pt>
                <c:pt idx="66">
                  <c:v>1.0298887953596501</c:v>
                </c:pt>
                <c:pt idx="67">
                  <c:v>1.02953316206322</c:v>
                </c:pt>
                <c:pt idx="68">
                  <c:v>1.0291776698680499</c:v>
                </c:pt>
                <c:pt idx="69">
                  <c:v>1.0288223189169501</c:v>
                </c:pt>
                <c:pt idx="70">
                  <c:v>1.02846710935554</c:v>
                </c:pt>
                <c:pt idx="71">
                  <c:v>1.02811204133226</c:v>
                </c:pt>
                <c:pt idx="72">
                  <c:v>1.0277571149984599</c:v>
                </c:pt>
                <c:pt idx="73">
                  <c:v>1.0274023305084401</c:v>
                </c:pt>
                <c:pt idx="74">
                  <c:v>1.0270476880194701</c:v>
                </c:pt>
                <c:pt idx="75">
                  <c:v>1.0266931876919201</c:v>
                </c:pt>
                <c:pt idx="76">
                  <c:v>1.0263388296892499</c:v>
                </c:pt>
                <c:pt idx="77">
                  <c:v>1.0259846141781099</c:v>
                </c:pt>
                <c:pt idx="78">
                  <c:v>1.0256305413283799</c:v>
                </c:pt>
                <c:pt idx="79">
                  <c:v>1.0252766113132299</c:v>
                </c:pt>
                <c:pt idx="80">
                  <c:v>1.0249228243092099</c:v>
                </c:pt>
                <c:pt idx="81">
                  <c:v>1.02456918049629</c:v>
                </c:pt>
                <c:pt idx="82">
                  <c:v>1.0242156800579101</c:v>
                </c:pt>
                <c:pt idx="83">
                  <c:v>1.0238623231811099</c:v>
                </c:pt>
                <c:pt idx="84">
                  <c:v>1.0235091100565299</c:v>
                </c:pt>
                <c:pt idx="85">
                  <c:v>1.0231560408785201</c:v>
                </c:pt>
                <c:pt idx="86">
                  <c:v>1.0228031158452</c:v>
                </c:pt>
                <c:pt idx="87">
                  <c:v>1.0224503351585501</c:v>
                </c:pt>
                <c:pt idx="88">
                  <c:v>1.0220976990244699</c:v>
                </c:pt>
                <c:pt idx="89">
                  <c:v>1.0217452076528499</c:v>
                </c:pt>
                <c:pt idx="90">
                  <c:v>1.0213928612576799</c:v>
                </c:pt>
                <c:pt idx="91">
                  <c:v>1.02104066005709</c:v>
                </c:pt>
                <c:pt idx="92">
                  <c:v>1.02068860427349</c:v>
                </c:pt>
                <c:pt idx="93">
                  <c:v>1.0203366941336001</c:v>
                </c:pt>
                <c:pt idx="94">
                  <c:v>1.0199849298685799</c:v>
                </c:pt>
                <c:pt idx="95">
                  <c:v>1.0196333117140699</c:v>
                </c:pt>
                <c:pt idx="96">
                  <c:v>1.01928183991036</c:v>
                </c:pt>
                <c:pt idx="97">
                  <c:v>1.0189305147023999</c:v>
                </c:pt>
                <c:pt idx="98">
                  <c:v>1.01857933633995</c:v>
                </c:pt>
                <c:pt idx="99">
                  <c:v>1.0182283050776699</c:v>
                </c:pt>
                <c:pt idx="100">
                  <c:v>1.01787742117522</c:v>
                </c:pt>
                <c:pt idx="101">
                  <c:v>1.0175266848973501</c:v>
                </c:pt>
                <c:pt idx="102">
                  <c:v>1.01717609651402</c:v>
                </c:pt>
                <c:pt idx="103">
                  <c:v>1.01682565630052</c:v>
                </c:pt>
                <c:pt idx="104">
                  <c:v>1.0164753645375499</c:v>
                </c:pt>
                <c:pt idx="105">
                  <c:v>1.0161252215113801</c:v>
                </c:pt>
                <c:pt idx="106">
                  <c:v>1.01577522751392</c:v>
                </c:pt>
                <c:pt idx="107">
                  <c:v>1.0154253828429001</c:v>
                </c:pt>
                <c:pt idx="108">
                  <c:v>1.01507568780192</c:v>
                </c:pt>
                <c:pt idx="109">
                  <c:v>1.01472614270064</c:v>
                </c:pt>
                <c:pt idx="110">
                  <c:v>1.0143767478549</c:v>
                </c:pt>
                <c:pt idx="111">
                  <c:v>1.01402750358681</c:v>
                </c:pt>
                <c:pt idx="112">
                  <c:v>1.0136784102249601</c:v>
                </c:pt>
                <c:pt idx="113">
                  <c:v>1.01332946810449</c:v>
                </c:pt>
                <c:pt idx="114">
                  <c:v>1.01298067756729</c:v>
                </c:pt>
                <c:pt idx="115">
                  <c:v>1.0126320389621299</c:v>
                </c:pt>
                <c:pt idx="116">
                  <c:v>1.01228355264479</c:v>
                </c:pt>
                <c:pt idx="117">
                  <c:v>1.01193521897825</c:v>
                </c:pt>
                <c:pt idx="118">
                  <c:v>1.01158703833286</c:v>
                </c:pt>
                <c:pt idx="119">
                  <c:v>1.01123901108644</c:v>
                </c:pt>
                <c:pt idx="120">
                  <c:v>1.01089113762454</c:v>
                </c:pt>
                <c:pt idx="121">
                  <c:v>1.0105434183405599</c:v>
                </c:pt>
                <c:pt idx="122">
                  <c:v>1.0101958536359199</c:v>
                </c:pt>
                <c:pt idx="123">
                  <c:v>1.0098484439202899</c:v>
                </c:pt>
                <c:pt idx="124">
                  <c:v>1.0095011896117601</c:v>
                </c:pt>
                <c:pt idx="125">
                  <c:v>1.0091540911370001</c:v>
                </c:pt>
                <c:pt idx="126">
                  <c:v>1.00880714893153</c:v>
                </c:pt>
                <c:pt idx="127">
                  <c:v>1.0084603634398699</c:v>
                </c:pt>
                <c:pt idx="128">
                  <c:v>1.0081137351157601</c:v>
                </c:pt>
                <c:pt idx="129">
                  <c:v>1.00776726442241</c:v>
                </c:pt>
                <c:pt idx="130">
                  <c:v>1.00742095183269</c:v>
                </c:pt>
                <c:pt idx="131">
                  <c:v>1.0070747978293899</c:v>
                </c:pt>
                <c:pt idx="132">
                  <c:v>1.00672880290541</c:v>
                </c:pt>
                <c:pt idx="133">
                  <c:v>1.0063829675640701</c:v>
                </c:pt>
                <c:pt idx="134">
                  <c:v>1.0060372923193099</c:v>
                </c:pt>
                <c:pt idx="135">
                  <c:v>1.00569177769595</c:v>
                </c:pt>
                <c:pt idx="136">
                  <c:v>1.0053464242300201</c:v>
                </c:pt>
                <c:pt idx="137">
                  <c:v>1.0050012324689199</c:v>
                </c:pt>
                <c:pt idx="138">
                  <c:v>1.00465620297182</c:v>
                </c:pt>
                <c:pt idx="139">
                  <c:v>1.0043113363098799</c:v>
                </c:pt>
                <c:pt idx="140">
                  <c:v>1.00396663306656</c:v>
                </c:pt>
                <c:pt idx="141">
                  <c:v>1.0036220938379301</c:v>
                </c:pt>
                <c:pt idx="142">
                  <c:v>1.00327771923302</c:v>
                </c:pt>
                <c:pt idx="143">
                  <c:v>1.0029335098740899</c:v>
                </c:pt>
                <c:pt idx="144">
                  <c:v>1.0025894663970001</c:v>
                </c:pt>
                <c:pt idx="145">
                  <c:v>1.0022455894515701</c:v>
                </c:pt>
                <c:pt idx="146">
                  <c:v>1.0019018797019099</c:v>
                </c:pt>
                <c:pt idx="147">
                  <c:v>1.00155833782679</c:v>
                </c:pt>
                <c:pt idx="148">
                  <c:v>1.0012149645200299</c:v>
                </c:pt>
                <c:pt idx="149">
                  <c:v>1.0008717604909101</c:v>
                </c:pt>
                <c:pt idx="150">
                  <c:v>1.0005287264645299</c:v>
                </c:pt>
                <c:pt idx="151">
                  <c:v>1.00018586318227</c:v>
                </c:pt>
                <c:pt idx="152">
                  <c:v>0.99984317140219803</c:v>
                </c:pt>
                <c:pt idx="153">
                  <c:v>0.99950065189950599</c:v>
                </c:pt>
                <c:pt idx="154">
                  <c:v>0.99915830546699202</c:v>
                </c:pt>
                <c:pt idx="155">
                  <c:v>0.99881613291551397</c:v>
                </c:pt>
                <c:pt idx="156">
                  <c:v>0.99847413507448501</c:v>
                </c:pt>
                <c:pt idx="157">
                  <c:v>0.99813231279237702</c:v>
                </c:pt>
                <c:pt idx="158">
                  <c:v>0.99779066693723595</c:v>
                </c:pt>
                <c:pt idx="159">
                  <c:v>0.99744919839722401</c:v>
                </c:pt>
                <c:pt idx="160">
                  <c:v>0.997107908081172</c:v>
                </c:pt>
                <c:pt idx="161">
                  <c:v>0.99676679691915104</c:v>
                </c:pt>
                <c:pt idx="162">
                  <c:v>0.99642586586306903</c:v>
                </c:pt>
                <c:pt idx="163">
                  <c:v>0.996085115887277</c:v>
                </c:pt>
                <c:pt idx="164">
                  <c:v>0.99574454798920597</c:v>
                </c:pt>
                <c:pt idx="165">
                  <c:v>0.99540416319002101</c:v>
                </c:pt>
                <c:pt idx="166">
                  <c:v>0.99506396253529095</c:v>
                </c:pt>
                <c:pt idx="167">
                  <c:v>0.994723947095698</c:v>
                </c:pt>
                <c:pt idx="168">
                  <c:v>0.99438411796774995</c:v>
                </c:pt>
                <c:pt idx="169">
                  <c:v>0.99404447627453896</c:v>
                </c:pt>
                <c:pt idx="170">
                  <c:v>0.993705023166506</c:v>
                </c:pt>
                <c:pt idx="171">
                  <c:v>0.99336575982224995</c:v>
                </c:pt>
                <c:pt idx="172">
                  <c:v>0.99302668744935296</c:v>
                </c:pt>
                <c:pt idx="173">
                  <c:v>0.99268780728523898</c:v>
                </c:pt>
                <c:pt idx="174">
                  <c:v>0.99234912059806601</c:v>
                </c:pt>
                <c:pt idx="175">
                  <c:v>0.992010628687643</c:v>
                </c:pt>
                <c:pt idx="176">
                  <c:v>0.99167233288638801</c:v>
                </c:pt>
                <c:pt idx="177">
                  <c:v>0.991334234560315</c:v>
                </c:pt>
                <c:pt idx="178">
                  <c:v>0.99099633511005603</c:v>
                </c:pt>
                <c:pt idx="179">
                  <c:v>0.99065863597192805</c:v>
                </c:pt>
                <c:pt idx="180">
                  <c:v>0.99032113861903004</c:v>
                </c:pt>
                <c:pt idx="181">
                  <c:v>0.98998384456238497</c:v>
                </c:pt>
                <c:pt idx="182">
                  <c:v>0.98964675535212798</c:v>
                </c:pt>
                <c:pt idx="183">
                  <c:v>0.98930987257872804</c:v>
                </c:pt>
                <c:pt idx="184">
                  <c:v>0.98897319787426896</c:v>
                </c:pt>
                <c:pt idx="185">
                  <c:v>0.98863673291376897</c:v>
                </c:pt>
                <c:pt idx="186">
                  <c:v>0.98830047941655497</c:v>
                </c:pt>
                <c:pt idx="187">
                  <c:v>0.98796443914768795</c:v>
                </c:pt>
                <c:pt idx="188">
                  <c:v>0.98762861391944401</c:v>
                </c:pt>
                <c:pt idx="189">
                  <c:v>0.98729300559285404</c:v>
                </c:pt>
                <c:pt idx="190">
                  <c:v>0.98695761607930099</c:v>
                </c:pt>
                <c:pt idx="191">
                  <c:v>0.98662245634047296</c:v>
                </c:pt>
                <c:pt idx="192">
                  <c:v>0.98628757334070905</c:v>
                </c:pt>
                <c:pt idx="193">
                  <c:v>0.985953022975533</c:v>
                </c:pt>
                <c:pt idx="194">
                  <c:v>0.98561886106219498</c:v>
                </c:pt>
                <c:pt idx="195">
                  <c:v>0.98528514333950001</c:v>
                </c:pt>
                <c:pt idx="196">
                  <c:v>0.98495192546765897</c:v>
                </c:pt>
                <c:pt idx="197">
                  <c:v>0.98461926302816705</c:v>
                </c:pt>
                <c:pt idx="198">
                  <c:v>0.98428721152370502</c:v>
                </c:pt>
                <c:pt idx="199">
                  <c:v>0.98395582637806001</c:v>
                </c:pt>
                <c:pt idx="200">
                  <c:v>0.98362516293608004</c:v>
                </c:pt>
                <c:pt idx="201">
                  <c:v>0.98329527646364301</c:v>
                </c:pt>
                <c:pt idx="202">
                  <c:v>0.98296622214764795</c:v>
                </c:pt>
                <c:pt idx="203">
                  <c:v>0.98263805509603497</c:v>
                </c:pt>
                <c:pt idx="204">
                  <c:v>0.98231083033781996</c:v>
                </c:pt>
                <c:pt idx="205">
                  <c:v>0.98198460282315803</c:v>
                </c:pt>
                <c:pt idx="206">
                  <c:v>0.98165942742341705</c:v>
                </c:pt>
                <c:pt idx="207">
                  <c:v>0.98133535893128199</c:v>
                </c:pt>
                <c:pt idx="208">
                  <c:v>0.98101245206087595</c:v>
                </c:pt>
                <c:pt idx="209">
                  <c:v>0.98069076144789402</c:v>
                </c:pt>
                <c:pt idx="210">
                  <c:v>0.980370341649765</c:v>
                </c:pt>
                <c:pt idx="211">
                  <c:v>0.98005124714582603</c:v>
                </c:pt>
                <c:pt idx="212">
                  <c:v>0.97973353233751803</c:v>
                </c:pt>
                <c:pt idx="213">
                  <c:v>0.97941725154859205</c:v>
                </c:pt>
                <c:pt idx="214">
                  <c:v>0.97910245902533899</c:v>
                </c:pt>
                <c:pt idx="215">
                  <c:v>0.97878920893683197</c:v>
                </c:pt>
                <c:pt idx="216">
                  <c:v>0.97847755537518499</c:v>
                </c:pt>
                <c:pt idx="217">
                  <c:v>0.97816755235582198</c:v>
                </c:pt>
                <c:pt idx="218">
                  <c:v>0.97785925381776695</c:v>
                </c:pt>
                <c:pt idx="219">
                  <c:v>0.97755271362394003</c:v>
                </c:pt>
                <c:pt idx="220">
                  <c:v>0.97724798556146997</c:v>
                </c:pt>
                <c:pt idx="221">
                  <c:v>0.976945123342017</c:v>
                </c:pt>
                <c:pt idx="222">
                  <c:v>0.976644180602107</c:v>
                </c:pt>
                <c:pt idx="223">
                  <c:v>0.97634521090347703</c:v>
                </c:pt>
                <c:pt idx="224">
                  <c:v>0.97604826773342401</c:v>
                </c:pt>
                <c:pt idx="225">
                  <c:v>0.97575340450517101</c:v>
                </c:pt>
                <c:pt idx="226">
                  <c:v>0.97546067455823504</c:v>
                </c:pt>
                <c:pt idx="227">
                  <c:v>0.97517013115879903</c:v>
                </c:pt>
                <c:pt idx="228">
                  <c:v>0.974881827500099</c:v>
                </c:pt>
                <c:pt idx="229">
                  <c:v>0.97459581670280304</c:v>
                </c:pt>
                <c:pt idx="230">
                  <c:v>0.97431215181540698</c:v>
                </c:pt>
                <c:pt idx="231">
                  <c:v>0.97403088581462205</c:v>
                </c:pt>
                <c:pt idx="232">
                  <c:v>0.97375207160576804</c:v>
                </c:pt>
                <c:pt idx="233">
                  <c:v>0.97347576202317199</c:v>
                </c:pt>
                <c:pt idx="234">
                  <c:v>0.97320200983055505</c:v>
                </c:pt>
                <c:pt idx="235">
                  <c:v>0.97293086772142601</c:v>
                </c:pt>
                <c:pt idx="236">
                  <c:v>0.97266238831947105</c:v>
                </c:pt>
                <c:pt idx="237">
                  <c:v>0.97239662417893202</c:v>
                </c:pt>
                <c:pt idx="238">
                  <c:v>0.97213362778498902</c:v>
                </c:pt>
                <c:pt idx="239">
                  <c:v>0.97187345155412397</c:v>
                </c:pt>
                <c:pt idx="240">
                  <c:v>0.97161614783449002</c:v>
                </c:pt>
                <c:pt idx="241">
                  <c:v>0.97136176890625303</c:v>
                </c:pt>
                <c:pt idx="242">
                  <c:v>0.97111036698194098</c:v>
                </c:pt>
                <c:pt idx="243">
                  <c:v>0.970861994206762</c:v>
                </c:pt>
                <c:pt idx="244">
                  <c:v>0.97061670265891797</c:v>
                </c:pt>
                <c:pt idx="245">
                  <c:v>0.970374544349899</c:v>
                </c:pt>
                <c:pt idx="246">
                  <c:v>0.97013557122476002</c:v>
                </c:pt>
                <c:pt idx="247">
                  <c:v>0.96989983516237399</c:v>
                </c:pt>
                <c:pt idx="248">
                  <c:v>0.96966738797566598</c:v>
                </c:pt>
                <c:pt idx="249">
                  <c:v>0.96943828141182398</c:v>
                </c:pt>
                <c:pt idx="250">
                  <c:v>0.96921256715247806</c:v>
                </c:pt>
                <c:pt idx="251">
                  <c:v>0.96899029681385496</c:v>
                </c:pt>
                <c:pt idx="252">
                  <c:v>0.96877152194690397</c:v>
                </c:pt>
                <c:pt idx="253">
                  <c:v>0.96855629403738397</c:v>
                </c:pt>
                <c:pt idx="254">
                  <c:v>0.96834466450592305</c:v>
                </c:pt>
                <c:pt idx="255">
                  <c:v>0.96813668470802905</c:v>
                </c:pt>
                <c:pt idx="256">
                  <c:v>0.96793240593407304</c:v>
                </c:pt>
                <c:pt idx="257">
                  <c:v>0.96773187940921601</c:v>
                </c:pt>
                <c:pt idx="258">
                  <c:v>0.967535156293303</c:v>
                </c:pt>
                <c:pt idx="259">
                  <c:v>0.96734228768069996</c:v>
                </c:pt>
                <c:pt idx="260">
                  <c:v>0.96715332460007797</c:v>
                </c:pt>
                <c:pt idx="261">
                  <c:v>0.96696831801414895</c:v>
                </c:pt>
                <c:pt idx="262">
                  <c:v>0.96678731881933999</c:v>
                </c:pt>
                <c:pt idx="263">
                  <c:v>0.96661037784540604</c:v>
                </c:pt>
                <c:pt idx="264">
                  <c:v>0.96643754585497599</c:v>
                </c:pt>
                <c:pt idx="265">
                  <c:v>0.96626887354303703</c:v>
                </c:pt>
                <c:pt idx="266">
                  <c:v>0.96610441153633897</c:v>
                </c:pt>
                <c:pt idx="267">
                  <c:v>0.96594421039272904</c:v>
                </c:pt>
                <c:pt idx="268">
                  <c:v>0.96578832060039999</c:v>
                </c:pt>
                <c:pt idx="269">
                  <c:v>0.96563679257706403</c:v>
                </c:pt>
                <c:pt idx="270">
                  <c:v>0.96548967666902996</c:v>
                </c:pt>
                <c:pt idx="271">
                  <c:v>0.96534702315018694</c:v>
                </c:pt>
                <c:pt idx="272">
                  <c:v>0.96520888222090095</c:v>
                </c:pt>
                <c:pt idx="273">
                  <c:v>0.96507530400679897</c:v>
                </c:pt>
                <c:pt idx="274">
                  <c:v>0.96494633855745204</c:v>
                </c:pt>
                <c:pt idx="275">
                  <c:v>0.96482203584493997</c:v>
                </c:pt>
                <c:pt idx="276">
                  <c:v>0.96470244576230901</c:v>
                </c:pt>
                <c:pt idx="277">
                  <c:v>0.96458761812189697</c:v>
                </c:pt>
                <c:pt idx="278">
                  <c:v>0.96447760265353599</c:v>
                </c:pt>
                <c:pt idx="279">
                  <c:v>0.96437244900261698</c:v>
                </c:pt>
                <c:pt idx="280">
                  <c:v>0.96427220672801806</c:v>
                </c:pt>
                <c:pt idx="281">
                  <c:v>0.96417692529987997</c:v>
                </c:pt>
                <c:pt idx="282">
                  <c:v>0.96408665409724204</c:v>
                </c:pt>
                <c:pt idx="283">
                  <c:v>0.96400144240549901</c:v>
                </c:pt>
                <c:pt idx="284">
                  <c:v>0.96392133941371105</c:v>
                </c:pt>
                <c:pt idx="285">
                  <c:v>0.96384639421172502</c:v>
                </c:pt>
                <c:pt idx="286">
                  <c:v>0.96377665578712701</c:v>
                </c:pt>
                <c:pt idx="287">
                  <c:v>0.96371217302199896</c:v>
                </c:pt>
                <c:pt idx="288">
                  <c:v>0.96365299468948196</c:v>
                </c:pt>
                <c:pt idx="289">
                  <c:v>0.96359916945013802</c:v>
                </c:pt>
                <c:pt idx="290">
                  <c:v>0.96355074584809297</c:v>
                </c:pt>
                <c:pt idx="291">
                  <c:v>0.96350777230697304</c:v>
                </c:pt>
                <c:pt idx="292">
                  <c:v>0.96347029712559296</c:v>
                </c:pt>
                <c:pt idx="293">
                  <c:v>0.96343836847342601</c:v>
                </c:pt>
                <c:pt idx="294">
                  <c:v>0.96341203438581502</c:v>
                </c:pt>
                <c:pt idx="295">
                  <c:v>0.96339134275892802</c:v>
                </c:pt>
                <c:pt idx="296">
                  <c:v>0.96337634134446004</c:v>
                </c:pt>
                <c:pt idx="297">
                  <c:v>0.96336707774403996</c:v>
                </c:pt>
                <c:pt idx="298">
                  <c:v>0.96336359940337501</c:v>
                </c:pt>
                <c:pt idx="299">
                  <c:v>0.96336595360608102</c:v>
                </c:pt>
                <c:pt idx="300">
                  <c:v>0.96337418746722203</c:v>
                </c:pt>
                <c:pt idx="301">
                  <c:v>0.96338834792652295</c:v>
                </c:pt>
                <c:pt idx="302">
                  <c:v>0.96340848174126503</c:v>
                </c:pt>
                <c:pt idx="303">
                  <c:v>0.96343463547883801</c:v>
                </c:pt>
                <c:pt idx="304">
                  <c:v>0.96346685550895095</c:v>
                </c:pt>
                <c:pt idx="305">
                  <c:v>0.96350518799547702</c:v>
                </c:pt>
                <c:pt idx="306">
                  <c:v>0.96354967888793697</c:v>
                </c:pt>
                <c:pt idx="307">
                  <c:v>0.96360037391259701</c:v>
                </c:pt>
                <c:pt idx="308">
                  <c:v>0.96365731856317405</c:v>
                </c:pt>
                <c:pt idx="309">
                  <c:v>0.96372055809114399</c:v>
                </c:pt>
                <c:pt idx="310">
                  <c:v>0.96379013749562903</c:v>
                </c:pt>
                <c:pt idx="311">
                  <c:v>0.963866101512872</c:v>
                </c:pt>
                <c:pt idx="312">
                  <c:v>0.963948494605258</c:v>
                </c:pt>
                <c:pt idx="313">
                  <c:v>0.96403736094991099</c:v>
                </c:pt>
                <c:pt idx="314">
                  <c:v>0.96413274442681396</c:v>
                </c:pt>
                <c:pt idx="315">
                  <c:v>0.96423468860647898</c:v>
                </c:pt>
                <c:pt idx="316">
                  <c:v>0.96434323673713296</c:v>
                </c:pt>
                <c:pt idx="317">
                  <c:v>0.96445843173141699</c:v>
                </c:pt>
                <c:pt idx="318">
                  <c:v>0.96458031615259798</c:v>
                </c:pt>
                <c:pt idx="319">
                  <c:v>0.96470893220027298</c:v>
                </c:pt>
                <c:pt idx="320">
                  <c:v>0.964844321695564</c:v>
                </c:pt>
                <c:pt idx="321">
                  <c:v>0.96498652606579505</c:v>
                </c:pt>
                <c:pt idx="322">
                  <c:v>0.96513558632865004</c:v>
                </c:pt>
                <c:pt idx="323">
                  <c:v>0.96529154307579601</c:v>
                </c:pt>
                <c:pt idx="324">
                  <c:v>0.96545443645597995</c:v>
                </c:pt>
                <c:pt idx="325">
                  <c:v>0.96562430615758799</c:v>
                </c:pt>
                <c:pt idx="326">
                  <c:v>0.96580119139066101</c:v>
                </c:pt>
                <c:pt idx="327">
                  <c:v>0.965985130868385</c:v>
                </c:pt>
                <c:pt idx="328">
                  <c:v>0.96617616278803597</c:v>
                </c:pt>
                <c:pt idx="329">
                  <c:v>0.96637432481138796</c:v>
                </c:pt>
                <c:pt idx="330">
                  <c:v>0.966579654044603</c:v>
                </c:pt>
                <c:pt idx="331">
                  <c:v>0.96679218701758995</c:v>
                </c:pt>
                <c:pt idx="332">
                  <c:v>0.96701195966284703</c:v>
                </c:pt>
                <c:pt idx="333">
                  <c:v>0.96723900729381096</c:v>
                </c:pt>
                <c:pt idx="334">
                  <c:v>0.96747336458270305</c:v>
                </c:pt>
                <c:pt idx="335">
                  <c:v>0.96771506553790998</c:v>
                </c:pt>
                <c:pt idx="336">
                  <c:v>0.96796414348090398</c:v>
                </c:pt>
                <c:pt idx="337">
                  <c:v>0.96822063102273004</c:v>
                </c:pt>
                <c:pt idx="338">
                  <c:v>0.96848456004007899</c:v>
                </c:pt>
                <c:pt idx="339">
                  <c:v>0.96875596165098099</c:v>
                </c:pt>
                <c:pt idx="340">
                  <c:v>0.96903486619014301</c:v>
                </c:pt>
                <c:pt idx="341">
                  <c:v>0.96932130318397303</c:v>
                </c:pt>
                <c:pt idx="342">
                  <c:v>0.96961530132532003</c:v>
                </c:pt>
                <c:pt idx="343">
                  <c:v>0.96991688844797697</c:v>
                </c:pt>
                <c:pt idx="344">
                  <c:v>0.97022609150099204</c:v>
                </c:pt>
                <c:pt idx="345">
                  <c:v>0.97054293652283596</c:v>
                </c:pt>
                <c:pt idx="346">
                  <c:v>0.97086744861548002</c:v>
                </c:pt>
                <c:pt idx="347">
                  <c:v>0.97119965191844604</c:v>
                </c:pt>
                <c:pt idx="348">
                  <c:v>0.97153956958288201</c:v>
                </c:pt>
                <c:pt idx="349">
                  <c:v>0.97188722374574199</c:v>
                </c:pt>
                <c:pt idx="350">
                  <c:v>0.97224263550413004</c:v>
                </c:pt>
                <c:pt idx="351">
                  <c:v>0.972605824889892</c:v>
                </c:pt>
                <c:pt idx="352">
                  <c:v>0.97297681084452303</c:v>
                </c:pt>
                <c:pt idx="353">
                  <c:v>0.97335561119449299</c:v>
                </c:pt>
                <c:pt idx="354">
                  <c:v>0.973742242627058</c:v>
                </c:pt>
                <c:pt idx="355">
                  <c:v>0.97413672066665702</c:v>
                </c:pt>
                <c:pt idx="356">
                  <c:v>0.97453905965199505</c:v>
                </c:pt>
                <c:pt idx="357">
                  <c:v>0.97494927271390097</c:v>
                </c:pt>
                <c:pt idx="358">
                  <c:v>0.97536737175406296</c:v>
                </c:pt>
                <c:pt idx="359">
                  <c:v>0.97579336742475697</c:v>
                </c:pt>
                <c:pt idx="360">
                  <c:v>0.97622726910965596</c:v>
                </c:pt>
                <c:pt idx="361">
                  <c:v>0.97666908490584403</c:v>
                </c:pt>
                <c:pt idx="362">
                  <c:v>0.97711882160714103</c:v>
                </c:pt>
                <c:pt idx="363">
                  <c:v>0.97757648468883895</c:v>
                </c:pt>
                <c:pt idx="364">
                  <c:v>0.97804207829397605</c:v>
                </c:pt>
                <c:pt idx="365">
                  <c:v>0.97851560522125003</c:v>
                </c:pt>
                <c:pt idx="366">
                  <c:v>0.97899706691467403</c:v>
                </c:pt>
                <c:pt idx="367">
                  <c:v>0.97948646345509904</c:v>
                </c:pt>
                <c:pt idx="368">
                  <c:v>0.97998379355369203</c:v>
                </c:pt>
                <c:pt idx="369">
                  <c:v>0.98048905454748203</c:v>
                </c:pt>
                <c:pt idx="370">
                  <c:v>0.98100224239705902</c:v>
                </c:pt>
                <c:pt idx="371">
                  <c:v>0.98152335168653504</c:v>
                </c:pt>
                <c:pt idx="372">
                  <c:v>0.98205237562583803</c:v>
                </c:pt>
                <c:pt idx="373">
                  <c:v>0.98258930605543005</c:v>
                </c:pt>
                <c:pt idx="374">
                  <c:v>0.98313413345351197</c:v>
                </c:pt>
                <c:pt idx="375">
                  <c:v>0.98368684694578901</c:v>
                </c:pt>
                <c:pt idx="376">
                  <c:v>0.984247434317849</c:v>
                </c:pt>
                <c:pt idx="377">
                  <c:v>0.98481588203019199</c:v>
                </c:pt>
                <c:pt idx="378">
                  <c:v>0.985392175235969</c:v>
                </c:pt>
                <c:pt idx="379">
                  <c:v>0.98597629780142904</c:v>
                </c:pt>
                <c:pt idx="380">
                  <c:v>0.98656823232912105</c:v>
                </c:pt>
                <c:pt idx="381">
                  <c:v>0.98716796018383002</c:v>
                </c:pt>
                <c:pt idx="382">
                  <c:v>0.98777546152127205</c:v>
                </c:pt>
                <c:pt idx="383">
                  <c:v>0.98839071531953404</c:v>
                </c:pt>
                <c:pt idx="384">
                  <c:v>0.98901369941324802</c:v>
                </c:pt>
                <c:pt idx="385">
                  <c:v>0.98964439053050801</c:v>
                </c:pt>
                <c:pt idx="386">
                  <c:v>0.99028276433254103</c:v>
                </c:pt>
                <c:pt idx="387">
                  <c:v>0.99092879545620305</c:v>
                </c:pt>
                <c:pt idx="388">
                  <c:v>0.99158245755943697</c:v>
                </c:pt>
                <c:pt idx="389">
                  <c:v>0.992243723369992</c:v>
                </c:pt>
                <c:pt idx="390">
                  <c:v>0.99291256473804901</c:v>
                </c:pt>
                <c:pt idx="391">
                  <c:v>0.993588941070497</c:v>
                </c:pt>
                <c:pt idx="392">
                  <c:v>0.99427276515054896</c:v>
                </c:pt>
                <c:pt idx="393">
                  <c:v>0.994963939156707</c:v>
                </c:pt>
                <c:pt idx="394">
                  <c:v>0.99566236647873796</c:v>
                </c:pt>
                <c:pt idx="395">
                  <c:v>0.99636795174961501</c:v>
                </c:pt>
                <c:pt idx="396">
                  <c:v>0.99708060087490402</c:v>
                </c:pt>
                <c:pt idx="397">
                  <c:v>0.99780022105955601</c:v>
                </c:pt>
                <c:pt idx="398">
                  <c:v>0.99852672083210303</c:v>
                </c:pt>
                <c:pt idx="399">
                  <c:v>0.99926001006627097</c:v>
                </c:pt>
                <c:pt idx="400">
                  <c:v>1</c:v>
                </c:pt>
                <c:pt idx="401">
                  <c:v>1.0011240649770401</c:v>
                </c:pt>
                <c:pt idx="402">
                  <c:v>1.0022571021971001</c:v>
                </c:pt>
                <c:pt idx="403">
                  <c:v>1.00339916131134</c:v>
                </c:pt>
                <c:pt idx="404">
                  <c:v>1.0045502907200701</c:v>
                </c:pt>
                <c:pt idx="405">
                  <c:v>1.00571053756021</c:v>
                </c:pt>
                <c:pt idx="406">
                  <c:v>1.0068799476950001</c:v>
                </c:pt>
                <c:pt idx="407">
                  <c:v>1.0080585657060499</c:v>
                </c:pt>
                <c:pt idx="408">
                  <c:v>1.0092464348874099</c:v>
                </c:pt>
                <c:pt idx="409">
                  <c:v>1.01044359724177</c:v>
                </c:pt>
                <c:pt idx="410">
                  <c:v>1.0116500934786401</c:v>
                </c:pt>
                <c:pt idx="411">
                  <c:v>1.0128659630143799</c:v>
                </c:pt>
                <c:pt idx="412">
                  <c:v>1.01409124397398</c:v>
                </c:pt>
                <c:pt idx="413">
                  <c:v>1.0153259731946001</c:v>
                </c:pt>
                <c:pt idx="414">
                  <c:v>1.0165701862306</c:v>
                </c:pt>
                <c:pt idx="415">
                  <c:v>1.01782391736015</c:v>
                </c:pt>
                <c:pt idx="416">
                  <c:v>1.0190871995931301</c:v>
                </c:pt>
                <c:pt idx="417">
                  <c:v>1.0203600646803901</c:v>
                </c:pt>
                <c:pt idx="418">
                  <c:v>1.0216425431241301</c:v>
                </c:pt>
                <c:pt idx="419">
                  <c:v>1.0229346641894601</c:v>
                </c:pt>
                <c:pt idx="420">
                  <c:v>1.02423645591685</c:v>
                </c:pt>
                <c:pt idx="421">
                  <c:v>1.0255479451356</c:v>
                </c:pt>
                <c:pt idx="422">
                  <c:v>1.026869157478</c:v>
                </c:pt>
                <c:pt idx="423">
                  <c:v>1.02820011739437</c:v>
                </c:pt>
                <c:pt idx="424">
                  <c:v>1.0295408481686099</c:v>
                </c:pt>
                <c:pt idx="425">
                  <c:v>1.0308913719343999</c:v>
                </c:pt>
                <c:pt idx="426">
                  <c:v>1.03225170969189</c:v>
                </c:pt>
                <c:pt idx="427">
                  <c:v>1.03362188132473</c:v>
                </c:pt>
                <c:pt idx="428">
                  <c:v>1.0350019056175901</c:v>
                </c:pt>
                <c:pt idx="429">
                  <c:v>1.0363918002738199</c:v>
                </c:pt>
                <c:pt idx="430">
                  <c:v>1.0377915819334</c:v>
                </c:pt>
                <c:pt idx="431">
                  <c:v>1.0392012661911001</c:v>
                </c:pt>
                <c:pt idx="432">
                  <c:v>1.04062086761462</c:v>
                </c:pt>
                <c:pt idx="433">
                  <c:v>1.04205039976293</c:v>
                </c:pt>
                <c:pt idx="434">
                  <c:v>1.0434898752045001</c:v>
                </c:pt>
                <c:pt idx="435">
                  <c:v>1.04493930553556</c:v>
                </c:pt>
                <c:pt idx="436">
                  <c:v>1.0463987013982801</c:v>
                </c:pt>
                <c:pt idx="437">
                  <c:v>1.0478680724988001</c:v>
                </c:pt>
                <c:pt idx="438">
                  <c:v>1.04934742762514</c:v>
                </c:pt>
                <c:pt idx="439">
                  <c:v>1.0508367746649201</c:v>
                </c:pt>
                <c:pt idx="440">
                  <c:v>1.0523361206228301</c:v>
                </c:pt>
                <c:pt idx="441">
                  <c:v>1.05384547163794</c:v>
                </c:pt>
                <c:pt idx="442">
                  <c:v>1.05536483300068</c:v>
                </c:pt>
                <c:pt idx="443">
                  <c:v>1.0568942091695399</c:v>
                </c:pt>
                <c:pt idx="444">
                  <c:v>1.0584336037875299</c:v>
                </c:pt>
                <c:pt idx="445">
                  <c:v>1.0599830196982101</c:v>
                </c:pt>
                <c:pt idx="446">
                  <c:v>1.0615424589615099</c:v>
                </c:pt>
                <c:pt idx="447">
                  <c:v>1.06311192286909</c:v>
                </c:pt>
                <c:pt idx="448">
                  <c:v>1.06469141195941</c:v>
                </c:pt>
                <c:pt idx="449">
                  <c:v>1.06628092603243</c:v>
                </c:pt>
                <c:pt idx="450">
                  <c:v>1.0678804641638799</c:v>
                </c:pt>
                <c:pt idx="451">
                  <c:v>1.0694900247192201</c:v>
                </c:pt>
                <c:pt idx="452">
                  <c:v>1.0711096053671501</c:v>
                </c:pt>
                <c:pt idx="453">
                  <c:v>1.07273920309278</c:v>
                </c:pt>
                <c:pt idx="454">
                  <c:v>1.0743788142103501</c:v>
                </c:pt>
                <c:pt idx="455">
                  <c:v>1.0760284343756199</c:v>
                </c:pt>
                <c:pt idx="456">
                  <c:v>1.0776880585978501</c:v>
                </c:pt>
                <c:pt idx="457">
                  <c:v>1.0793576812513099</c:v>
                </c:pt>
                <c:pt idx="458">
                  <c:v>1.08103729608653</c:v>
                </c:pt>
                <c:pt idx="459">
                  <c:v>1.0827268962410499</c:v>
                </c:pt>
                <c:pt idx="460">
                  <c:v>1.0844264742498599</c:v>
                </c:pt>
                <c:pt idx="461">
                  <c:v>1.08613602205536</c:v>
                </c:pt>
                <c:pt idx="462">
                  <c:v>1.0878555310170801</c:v>
                </c:pt>
                <c:pt idx="463">
                  <c:v>1.08958499192088</c:v>
                </c:pt>
                <c:pt idx="464">
                  <c:v>1.0913243949879201</c:v>
                </c:pt>
                <c:pt idx="465">
                  <c:v>1.0930737298831299</c:v>
                </c:pt>
                <c:pt idx="466">
                  <c:v>1.09483298572342</c:v>
                </c:pt>
                <c:pt idx="467">
                  <c:v>1.0966021510855199</c:v>
                </c:pt>
                <c:pt idx="468">
                  <c:v>1.0983812140134299</c:v>
                </c:pt>
                <c:pt idx="469">
                  <c:v>1.1001701620255899</c:v>
                </c:pt>
                <c:pt idx="470">
                  <c:v>1.10196898212169</c:v>
                </c:pt>
                <c:pt idx="471">
                  <c:v>1.1037776607891201</c:v>
                </c:pt>
                <c:pt idx="472">
                  <c:v>1.1055961840092099</c:v>
                </c:pt>
                <c:pt idx="473">
                  <c:v>1.10742453726301</c:v>
                </c:pt>
                <c:pt idx="474">
                  <c:v>1.10926270553689</c:v>
                </c:pt>
                <c:pt idx="475">
                  <c:v>1.11111067332778</c:v>
                </c:pt>
                <c:pt idx="476">
                  <c:v>1.1129684246481399</c:v>
                </c:pt>
                <c:pt idx="477">
                  <c:v>1.11483594303066</c:v>
                </c:pt>
                <c:pt idx="478">
                  <c:v>1.1167132115326499</c:v>
                </c:pt>
                <c:pt idx="479">
                  <c:v>1.1186002127401899</c:v>
                </c:pt>
                <c:pt idx="480">
                  <c:v>1.1204969287719899</c:v>
                </c:pt>
                <c:pt idx="481">
                  <c:v>1.1224033412830501</c:v>
                </c:pt>
                <c:pt idx="482">
                  <c:v>1.12431943146805</c:v>
                </c:pt>
                <c:pt idx="483">
                  <c:v>1.12624518006442</c:v>
                </c:pt>
                <c:pt idx="484">
                  <c:v>1.12818056735533</c:v>
                </c:pt>
                <c:pt idx="485">
                  <c:v>1.1301255731722999</c:v>
                </c:pt>
                <c:pt idx="486">
                  <c:v>1.13208017689772</c:v>
                </c:pt>
                <c:pt idx="487">
                  <c:v>1.13404435746704</c:v>
                </c:pt>
                <c:pt idx="488">
                  <c:v>1.1360180933708499</c:v>
                </c:pt>
                <c:pt idx="489">
                  <c:v>1.1380013626567</c:v>
                </c:pt>
                <c:pt idx="490">
                  <c:v>1.1399941429307501</c:v>
                </c:pt>
                <c:pt idx="491">
                  <c:v>1.1419964113592</c:v>
                </c:pt>
                <c:pt idx="492">
                  <c:v>1.1440081446696</c:v>
                </c:pt>
                <c:pt idx="493">
                  <c:v>1.1460293191519</c:v>
                </c:pt>
                <c:pt idx="494">
                  <c:v>1.1480599106594001</c:v>
                </c:pt>
                <c:pt idx="495">
                  <c:v>1.1500998946095</c:v>
                </c:pt>
                <c:pt idx="496">
                  <c:v>1.1521492459842799</c:v>
                </c:pt>
                <c:pt idx="497">
                  <c:v>1.1542079393309601</c:v>
                </c:pt>
                <c:pt idx="498">
                  <c:v>1.1562759487621399</c:v>
                </c:pt>
                <c:pt idx="499">
                  <c:v>1.1583532479560299</c:v>
                </c:pt>
                <c:pt idx="500">
                  <c:v>1.16043981015633</c:v>
                </c:pt>
                <c:pt idx="501">
                  <c:v>1.16253560817221</c:v>
                </c:pt>
                <c:pt idx="502">
                  <c:v>1.16464061437797</c:v>
                </c:pt>
                <c:pt idx="503">
                  <c:v>1.16675480071266</c:v>
                </c:pt>
                <c:pt idx="504">
                  <c:v>1.1688781386795899</c:v>
                </c:pt>
                <c:pt idx="505">
                  <c:v>1.1710105993456501</c:v>
                </c:pt>
                <c:pt idx="506">
                  <c:v>1.17315215334059</c:v>
                </c:pt>
                <c:pt idx="507">
                  <c:v>1.1753027708561801</c:v>
                </c:pt>
                <c:pt idx="508">
                  <c:v>1.1774624216451699</c:v>
                </c:pt>
                <c:pt idx="509">
                  <c:v>1.1796310750203001</c:v>
                </c:pt>
                <c:pt idx="510">
                  <c:v>1.1818086998530899</c:v>
                </c:pt>
                <c:pt idx="511">
                  <c:v>1.18399526457258</c:v>
                </c:pt>
                <c:pt idx="512">
                  <c:v>1.1861907371639899</c:v>
                </c:pt>
                <c:pt idx="513">
                  <c:v>1.18839508516725</c:v>
                </c:pt>
                <c:pt idx="514">
                  <c:v>1.1906082756755201</c:v>
                </c:pt>
                <c:pt idx="515">
                  <c:v>1.19283027533352</c:v>
                </c:pt>
                <c:pt idx="516">
                  <c:v>1.1950610503358701</c:v>
                </c:pt>
                <c:pt idx="517">
                  <c:v>1.19730056642535</c:v>
                </c:pt>
                <c:pt idx="518">
                  <c:v>1.1995487888910099</c:v>
                </c:pt>
                <c:pt idx="519">
                  <c:v>1.2018056825663199</c:v>
                </c:pt>
                <c:pt idx="520">
                  <c:v>1.2040712118271399</c:v>
                </c:pt>
                <c:pt idx="521">
                  <c:v>1.20634534058973</c:v>
                </c:pt>
                <c:pt idx="522">
                  <c:v>1.20862803230864</c:v>
                </c:pt>
                <c:pt idx="523">
                  <c:v>1.2109192499745201</c:v>
                </c:pt>
                <c:pt idx="524">
                  <c:v>1.21321895611195</c:v>
                </c:pt>
                <c:pt idx="525">
                  <c:v>1.2155271127771601</c:v>
                </c:pt>
                <c:pt idx="526">
                  <c:v>1.2178436815557001</c:v>
                </c:pt>
                <c:pt idx="527">
                  <c:v>1.22016862356006</c:v>
                </c:pt>
                <c:pt idx="528">
                  <c:v>1.22250189942729</c:v>
                </c:pt>
                <c:pt idx="529">
                  <c:v>1.22484346931652</c:v>
                </c:pt>
                <c:pt idx="530">
                  <c:v>1.22719329290646</c:v>
                </c:pt>
                <c:pt idx="531">
                  <c:v>1.2295513293928599</c:v>
                </c:pt>
                <c:pt idx="532">
                  <c:v>1.2319175374859199</c:v>
                </c:pt>
                <c:pt idx="533">
                  <c:v>1.2342918754076999</c:v>
                </c:pt>
                <c:pt idx="534">
                  <c:v>1.2366743008894401</c:v>
                </c:pt>
                <c:pt idx="535">
                  <c:v>1.23906477116888</c:v>
                </c:pt>
                <c:pt idx="536">
                  <c:v>1.24146324298759</c:v>
                </c:pt>
                <c:pt idx="537">
                  <c:v>1.24386967258815</c:v>
                </c:pt>
                <c:pt idx="538">
                  <c:v>1.2462840157114501</c:v>
                </c:pt>
                <c:pt idx="539">
                  <c:v>1.2487062275938701</c:v>
                </c:pt>
                <c:pt idx="540">
                  <c:v>1.25113626296446</c:v>
                </c:pt>
                <c:pt idx="541">
                  <c:v>1.2535740760421099</c:v>
                </c:pt>
                <c:pt idx="542">
                  <c:v>1.2560196205326799</c:v>
                </c:pt>
                <c:pt idx="543">
                  <c:v>1.2584728496261299</c:v>
                </c:pt>
                <c:pt idx="544">
                  <c:v>1.26093371599364</c:v>
                </c:pt>
                <c:pt idx="545">
                  <c:v>1.26340217178467</c:v>
                </c:pt>
                <c:pt idx="546">
                  <c:v>1.2658781686240499</c:v>
                </c:pt>
                <c:pt idx="547">
                  <c:v>1.2683616576090799</c:v>
                </c:pt>
                <c:pt idx="548">
                  <c:v>1.2708525893065099</c:v>
                </c:pt>
                <c:pt idx="549">
                  <c:v>1.2733509137496699</c:v>
                </c:pt>
                <c:pt idx="550">
                  <c:v>1.27585658043543</c:v>
                </c:pt>
                <c:pt idx="551">
                  <c:v>1.2783695383212801</c:v>
                </c:pt>
                <c:pt idx="552">
                  <c:v>1.2808897358223399</c:v>
                </c:pt>
                <c:pt idx="553">
                  <c:v>1.28341712080838</c:v>
                </c:pt>
                <c:pt idx="554">
                  <c:v>1.28595164060083</c:v>
                </c:pt>
                <c:pt idx="555">
                  <c:v>1.2884932419698201</c:v>
                </c:pt>
                <c:pt idx="556">
                  <c:v>1.29104187113117</c:v>
                </c:pt>
                <c:pt idx="557">
                  <c:v>1.2935974737434399</c:v>
                </c:pt>
                <c:pt idx="558">
                  <c:v>1.2961599949049101</c:v>
                </c:pt>
                <c:pt idx="559">
                  <c:v>1.29872937915065</c:v>
                </c:pt>
                <c:pt idx="560">
                  <c:v>1.30130557044952</c:v>
                </c:pt>
                <c:pt idx="561">
                  <c:v>1.30388851220121</c:v>
                </c:pt>
                <c:pt idx="562">
                  <c:v>1.3064781472333</c:v>
                </c:pt>
                <c:pt idx="563">
                  <c:v>1.30907441779829</c:v>
                </c:pt>
                <c:pt idx="564">
                  <c:v>1.3116772655706801</c:v>
                </c:pt>
                <c:pt idx="565">
                  <c:v>1.31428663164402</c:v>
                </c:pt>
                <c:pt idx="566">
                  <c:v>1.3169024565280401</c:v>
                </c:pt>
                <c:pt idx="567">
                  <c:v>1.3195246801456799</c:v>
                </c:pt>
                <c:pt idx="568">
                  <c:v>1.3221532418302699</c:v>
                </c:pt>
                <c:pt idx="569">
                  <c:v>1.3247880803226</c:v>
                </c:pt>
                <c:pt idx="570">
                  <c:v>1.3274291337681201</c:v>
                </c:pt>
                <c:pt idx="571">
                  <c:v>1.33007633971404</c:v>
                </c:pt>
                <c:pt idx="572">
                  <c:v>1.3327296351065701</c:v>
                </c:pt>
                <c:pt idx="573">
                  <c:v>1.3353889562880701</c:v>
                </c:pt>
                <c:pt idx="574">
                  <c:v>1.3380542389943</c:v>
                </c:pt>
                <c:pt idx="575">
                  <c:v>1.3407254183516399</c:v>
                </c:pt>
                <c:pt idx="576">
                  <c:v>1.34340242887439</c:v>
                </c:pt>
                <c:pt idx="577">
                  <c:v>1.34608520446201</c:v>
                </c:pt>
                <c:pt idx="578">
                  <c:v>1.3487736783964901</c:v>
                </c:pt>
                <c:pt idx="579">
                  <c:v>1.35146778333962</c:v>
                </c:pt>
                <c:pt idx="580">
                  <c:v>1.35416745133042</c:v>
                </c:pt>
                <c:pt idx="581">
                  <c:v>1.35687262682104</c:v>
                </c:pt>
                <c:pt idx="582">
                  <c:v>1.35958330602274</c:v>
                </c:pt>
                <c:pt idx="583">
                  <c:v>1.3622994981957599</c:v>
                </c:pt>
                <c:pt idx="584">
                  <c:v>1.36502121266731</c:v>
                </c:pt>
                <c:pt idx="585">
                  <c:v>1.3677484588301301</c:v>
                </c:pt>
                <c:pt idx="586">
                  <c:v>1.3704812461409599</c:v>
                </c:pt>
                <c:pt idx="587">
                  <c:v>1.3732195841191801</c:v>
                </c:pt>
                <c:pt idx="588">
                  <c:v>1.3759634823454601</c:v>
                </c:pt>
                <c:pt idx="589">
                  <c:v>1.37871295046047</c:v>
                </c:pt>
                <c:pt idx="590">
                  <c:v>1.38146799816365</c:v>
                </c:pt>
                <c:pt idx="591">
                  <c:v>1.3842286352120401</c:v>
                </c:pt>
                <c:pt idx="592">
                  <c:v>1.38699487141914</c:v>
                </c:pt>
                <c:pt idx="593">
                  <c:v>1.3897667166538299</c:v>
                </c:pt>
                <c:pt idx="594">
                  <c:v>1.39254418083931</c:v>
                </c:pt>
                <c:pt idx="595">
                  <c:v>1.3953272739521201</c:v>
                </c:pt>
                <c:pt idx="596">
                  <c:v>1.3981160060211899</c:v>
                </c:pt>
                <c:pt idx="597">
                  <c:v>1.4009103871269</c:v>
                </c:pt>
                <c:pt idx="598">
                  <c:v>1.4037104274001899</c:v>
                </c:pt>
                <c:pt idx="599">
                  <c:v>1.40651613702175</c:v>
                </c:pt>
                <c:pt idx="600">
                  <c:v>1.40932752622115</c:v>
                </c:pt>
                <c:pt idx="601">
                  <c:v>1.4121446052761</c:v>
                </c:pt>
                <c:pt idx="602">
                  <c:v>1.4149673845117099</c:v>
                </c:pt>
                <c:pt idx="603">
                  <c:v>1.4177958742997001</c:v>
                </c:pt>
                <c:pt idx="604">
                  <c:v>1.42063008505779</c:v>
                </c:pt>
                <c:pt idx="605">
                  <c:v>1.42347002724898</c:v>
                </c:pt>
                <c:pt idx="606">
                  <c:v>1.42631571138091</c:v>
                </c:pt>
                <c:pt idx="607">
                  <c:v>1.4291671480052801</c:v>
                </c:pt>
                <c:pt idx="608">
                  <c:v>1.4320243477172301</c:v>
                </c:pt>
                <c:pt idx="609">
                  <c:v>1.4348873211547599</c:v>
                </c:pt>
                <c:pt idx="610">
                  <c:v>1.43775607899822</c:v>
                </c:pt>
                <c:pt idx="611">
                  <c:v>1.4406306319697499</c:v>
                </c:pt>
                <c:pt idx="612">
                  <c:v>1.4435109908327901</c:v>
                </c:pt>
                <c:pt idx="613">
                  <c:v>1.44639716639159</c:v>
                </c:pt>
                <c:pt idx="614">
                  <c:v>1.4492891694907599</c:v>
                </c:pt>
                <c:pt idx="615">
                  <c:v>1.4521870110147601</c:v>
                </c:pt>
                <c:pt idx="616">
                  <c:v>1.4550907018875501</c:v>
                </c:pt>
                <c:pt idx="617">
                  <c:v>1.4580002530721099</c:v>
                </c:pt>
                <c:pt idx="618">
                  <c:v>1.4609156755700601</c:v>
                </c:pt>
                <c:pt idx="619">
                  <c:v>1.4638369804212801</c:v>
                </c:pt>
                <c:pt idx="620">
                  <c:v>1.4667641787035399</c:v>
                </c:pt>
                <c:pt idx="621">
                  <c:v>1.4696972815321201</c:v>
                </c:pt>
                <c:pt idx="622">
                  <c:v>1.47263630005949</c:v>
                </c:pt>
                <c:pt idx="623">
                  <c:v>1.4755812454749799</c:v>
                </c:pt>
                <c:pt idx="624">
                  <c:v>1.47853212900444</c:v>
                </c:pt>
                <c:pt idx="625">
                  <c:v>1.4814889619099501</c:v>
                </c:pt>
                <c:pt idx="626">
                  <c:v>1.48445175548954</c:v>
                </c:pt>
                <c:pt idx="627">
                  <c:v>1.4874205210768501</c:v>
                </c:pt>
                <c:pt idx="628">
                  <c:v>1.49039527004094</c:v>
                </c:pt>
                <c:pt idx="629">
                  <c:v>1.49337601378596</c:v>
                </c:pt>
                <c:pt idx="630">
                  <c:v>1.49636276375092</c:v>
                </c:pt>
                <c:pt idx="631">
                  <c:v>1.49935553140946</c:v>
                </c:pt>
                <c:pt idx="632">
                  <c:v>1.5023543282695999</c:v>
                </c:pt>
                <c:pt idx="633">
                  <c:v>1.5053591658735199</c:v>
                </c:pt>
                <c:pt idx="634">
                  <c:v>1.5083700557973401</c:v>
                </c:pt>
                <c:pt idx="635">
                  <c:v>1.5113870096509201</c:v>
                </c:pt>
                <c:pt idx="636">
                  <c:v>1.51441003907765</c:v>
                </c:pt>
                <c:pt idx="637">
                  <c:v>1.5174391557542899</c:v>
                </c:pt>
                <c:pt idx="638">
                  <c:v>1.5204743713907201</c:v>
                </c:pt>
                <c:pt idx="639">
                  <c:v>1.5235156977298301</c:v>
                </c:pt>
                <c:pt idx="640">
                  <c:v>1.52656314654731</c:v>
                </c:pt>
                <c:pt idx="641">
                  <c:v>1.52961672965151</c:v>
                </c:pt>
                <c:pt idx="642">
                  <c:v>1.53267645888325</c:v>
                </c:pt>
                <c:pt idx="643">
                  <c:v>1.5357423461157</c:v>
                </c:pt>
                <c:pt idx="644">
                  <c:v>1.5388144032542299</c:v>
                </c:pt>
                <c:pt idx="645">
                  <c:v>1.54189264223625</c:v>
                </c:pt>
                <c:pt idx="646">
                  <c:v>1.5449770750311</c:v>
                </c:pt>
                <c:pt idx="647">
                  <c:v>1.5480677136399199</c:v>
                </c:pt>
                <c:pt idx="648">
                  <c:v>1.5511645700954999</c:v>
                </c:pt>
                <c:pt idx="649">
                  <c:v>1.55426765646219</c:v>
                </c:pt>
                <c:pt idx="650">
                  <c:v>1.5573769848357999</c:v>
                </c:pt>
                <c:pt idx="651">
                  <c:v>1.56049256734343</c:v>
                </c:pt>
                <c:pt idx="652">
                  <c:v>1.56361441614344</c:v>
                </c:pt>
                <c:pt idx="653">
                  <c:v>1.5667425434252999</c:v>
                </c:pt>
                <c:pt idx="654">
                  <c:v>1.56987696140952</c:v>
                </c:pt>
                <c:pt idx="655">
                  <c:v>1.5730176823475599</c:v>
                </c:pt>
                <c:pt idx="656">
                  <c:v>1.57616471852171</c:v>
                </c:pt>
                <c:pt idx="657">
                  <c:v>1.5793180822450601</c:v>
                </c:pt>
                <c:pt idx="658">
                  <c:v>1.5824777858613901</c:v>
                </c:pt>
                <c:pt idx="659">
                  <c:v>1.58564384174508</c:v>
                </c:pt>
                <c:pt idx="660">
                  <c:v>1.58881626230109</c:v>
                </c:pt>
                <c:pt idx="661">
                  <c:v>1.5919950599648101</c:v>
                </c:pt>
                <c:pt idx="662">
                  <c:v>1.5951802472020999</c:v>
                </c:pt>
                <c:pt idx="663">
                  <c:v>1.5983718365091399</c:v>
                </c:pt>
                <c:pt idx="664">
                  <c:v>1.6015698404123999</c:v>
                </c:pt>
                <c:pt idx="665">
                  <c:v>1.60477427146861</c:v>
                </c:pt>
                <c:pt idx="666">
                  <c:v>1.60798514226467</c:v>
                </c:pt>
                <c:pt idx="667">
                  <c:v>1.61120246541763</c:v>
                </c:pt>
                <c:pt idx="668">
                  <c:v>1.6144262535746099</c:v>
                </c:pt>
                <c:pt idx="669">
                  <c:v>1.6176565194128001</c:v>
                </c:pt>
                <c:pt idx="670">
                  <c:v>1.6208932756393799</c:v>
                </c:pt>
                <c:pt idx="671">
                  <c:v>1.62413653499149</c:v>
                </c:pt>
                <c:pt idx="672">
                  <c:v>1.62738631023622</c:v>
                </c:pt>
                <c:pt idx="673">
                  <c:v>1.6306426141705399</c:v>
                </c:pt>
                <c:pt idx="674">
                  <c:v>1.6339054596212701</c:v>
                </c:pt>
                <c:pt idx="675">
                  <c:v>1.6371748594451001</c:v>
                </c:pt>
                <c:pt idx="676">
                  <c:v>1.6404508265284901</c:v>
                </c:pt>
                <c:pt idx="677">
                  <c:v>1.64373337378771</c:v>
                </c:pt>
                <c:pt idx="678">
                  <c:v>1.64702251416876</c:v>
                </c:pt>
                <c:pt idx="679">
                  <c:v>1.6503182606474001</c:v>
                </c:pt>
                <c:pt idx="680">
                  <c:v>1.65362062622911</c:v>
                </c:pt>
                <c:pt idx="681">
                  <c:v>1.6569296239490501</c:v>
                </c:pt>
                <c:pt idx="682">
                  <c:v>1.66024526687208</c:v>
                </c:pt>
                <c:pt idx="683">
                  <c:v>1.66356756809273</c:v>
                </c:pt>
                <c:pt idx="684">
                  <c:v>1.6668965407351899</c:v>
                </c:pt>
                <c:pt idx="685">
                  <c:v>1.6702321979532999</c:v>
                </c:pt>
                <c:pt idx="686">
                  <c:v>1.6735745529305499</c:v>
                </c:pt>
                <c:pt idx="687">
                  <c:v>1.67692361888005</c:v>
                </c:pt>
                <c:pt idx="688">
                  <c:v>1.6802794090445501</c:v>
                </c:pt>
                <c:pt idx="689">
                  <c:v>1.6836419366964399</c:v>
                </c:pt>
                <c:pt idx="690">
                  <c:v>1.6870112151376999</c:v>
                </c:pt>
                <c:pt idx="691">
                  <c:v>1.6903872576999699</c:v>
                </c:pt>
                <c:pt idx="692">
                  <c:v>1.69377007774448</c:v>
                </c:pt>
                <c:pt idx="693">
                  <c:v>1.6971596886621201</c:v>
                </c:pt>
                <c:pt idx="694">
                  <c:v>1.7005561038734001</c:v>
                </c:pt>
                <c:pt idx="695">
                  <c:v>1.70395933682845</c:v>
                </c:pt>
                <c:pt idx="696">
                  <c:v>1.7073694010070499</c:v>
                </c:pt>
                <c:pt idx="697">
                  <c:v>1.71078630991864</c:v>
                </c:pt>
                <c:pt idx="698">
                  <c:v>1.7142100771023101</c:v>
                </c:pt>
                <c:pt idx="699">
                  <c:v>1.7176407161267999</c:v>
                </c:pt>
                <c:pt idx="700">
                  <c:v>1.72107824059055</c:v>
                </c:pt>
              </c:numCache>
            </c:numRef>
          </c:yVal>
          <c:smooth val="1"/>
        </c:ser>
        <c:dLbls>
          <c:showLegendKey val="0"/>
          <c:showVal val="0"/>
          <c:showCatName val="0"/>
          <c:showSerName val="0"/>
          <c:showPercent val="0"/>
          <c:showBubbleSize val="0"/>
        </c:dLbls>
        <c:axId val="526210688"/>
        <c:axId val="526209904"/>
      </c:scatterChart>
      <c:valAx>
        <c:axId val="526210688"/>
        <c:scaling>
          <c:orientation val="minMax"/>
          <c:max val="60"/>
          <c:min val="15"/>
        </c:scaling>
        <c:delete val="0"/>
        <c:axPos val="b"/>
        <c:title>
          <c:tx>
            <c:rich>
              <a:bodyPr/>
              <a:lstStyle/>
              <a:p>
                <a:pPr>
                  <a:defRPr sz="1700"/>
                </a:pPr>
                <a:r>
                  <a:rPr lang="en-US" sz="1700" dirty="0" smtClean="0"/>
                  <a:t>Donor age (years)</a:t>
                </a:r>
                <a:endParaRPr lang="en-US" sz="1700" dirty="0"/>
              </a:p>
            </c:rich>
          </c:tx>
          <c:layout>
            <c:manualLayout>
              <c:xMode val="edge"/>
              <c:yMode val="edge"/>
              <c:x val="0.4055568717627111"/>
              <c:y val="0.88582020997375333"/>
            </c:manualLayout>
          </c:layout>
          <c:overlay val="0"/>
        </c:title>
        <c:numFmt formatCode="#,##0" sourceLinked="0"/>
        <c:majorTickMark val="out"/>
        <c:minorTickMark val="none"/>
        <c:tickLblPos val="nextTo"/>
        <c:txPr>
          <a:bodyPr rot="0"/>
          <a:lstStyle/>
          <a:p>
            <a:pPr>
              <a:defRPr sz="1500" b="1"/>
            </a:pPr>
            <a:endParaRPr lang="en-US"/>
          </a:p>
        </c:txPr>
        <c:crossAx val="526209904"/>
        <c:crosses val="autoZero"/>
        <c:crossBetween val="midCat"/>
        <c:majorUnit val="5"/>
      </c:valAx>
      <c:valAx>
        <c:axId val="526209904"/>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10688"/>
        <c:crossesAt val="1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Microsoft_Excel_Worksheet3!$B$1</c:f>
              <c:strCache>
                <c:ptCount val="1"/>
                <c:pt idx="0">
                  <c:v>yhat</c:v>
                </c:pt>
              </c:strCache>
            </c:strRef>
          </c:tx>
          <c:spPr>
            <a:ln w="38100">
              <a:solidFill>
                <a:srgbClr val="00FF00"/>
              </a:solidFill>
            </a:ln>
          </c:spPr>
          <c:marker>
            <c:symbol val="none"/>
          </c:marker>
          <c:xVal>
            <c:numRef>
              <c:f>Microsoft_Excel_Worksheet3!$A$2:$A$10002</c:f>
              <c:numCache>
                <c:formatCode>General</c:formatCode>
                <c:ptCount val="10001"/>
                <c:pt idx="0">
                  <c:v>0.1</c:v>
                </c:pt>
                <c:pt idx="1">
                  <c:v>0.11</c:v>
                </c:pt>
                <c:pt idx="2">
                  <c:v>0.12</c:v>
                </c:pt>
                <c:pt idx="3">
                  <c:v>0.13</c:v>
                </c:pt>
                <c:pt idx="4">
                  <c:v>0.14000000000000001</c:v>
                </c:pt>
                <c:pt idx="5">
                  <c:v>0.15</c:v>
                </c:pt>
                <c:pt idx="6">
                  <c:v>0.16</c:v>
                </c:pt>
                <c:pt idx="7">
                  <c:v>0.17</c:v>
                </c:pt>
                <c:pt idx="8">
                  <c:v>0.18</c:v>
                </c:pt>
                <c:pt idx="9">
                  <c:v>0.19</c:v>
                </c:pt>
                <c:pt idx="10">
                  <c:v>0.2</c:v>
                </c:pt>
                <c:pt idx="11">
                  <c:v>0.21</c:v>
                </c:pt>
                <c:pt idx="12">
                  <c:v>0.22</c:v>
                </c:pt>
                <c:pt idx="13">
                  <c:v>0.23</c:v>
                </c:pt>
                <c:pt idx="14">
                  <c:v>0.24</c:v>
                </c:pt>
                <c:pt idx="15">
                  <c:v>0.25</c:v>
                </c:pt>
                <c:pt idx="16">
                  <c:v>0.26</c:v>
                </c:pt>
                <c:pt idx="17">
                  <c:v>0.27</c:v>
                </c:pt>
                <c:pt idx="18">
                  <c:v>0.28000000000000003</c:v>
                </c:pt>
                <c:pt idx="19">
                  <c:v>0.28999999999999998</c:v>
                </c:pt>
                <c:pt idx="20">
                  <c:v>0.3</c:v>
                </c:pt>
                <c:pt idx="21">
                  <c:v>0.31</c:v>
                </c:pt>
                <c:pt idx="22">
                  <c:v>0.32</c:v>
                </c:pt>
                <c:pt idx="23">
                  <c:v>0.33</c:v>
                </c:pt>
                <c:pt idx="24">
                  <c:v>0.34</c:v>
                </c:pt>
                <c:pt idx="25">
                  <c:v>0.35</c:v>
                </c:pt>
                <c:pt idx="26">
                  <c:v>0.36</c:v>
                </c:pt>
                <c:pt idx="27">
                  <c:v>0.37</c:v>
                </c:pt>
                <c:pt idx="28">
                  <c:v>0.38</c:v>
                </c:pt>
                <c:pt idx="29">
                  <c:v>0.39</c:v>
                </c:pt>
                <c:pt idx="30">
                  <c:v>0.4</c:v>
                </c:pt>
                <c:pt idx="31">
                  <c:v>0.41</c:v>
                </c:pt>
                <c:pt idx="32">
                  <c:v>0.42</c:v>
                </c:pt>
                <c:pt idx="33">
                  <c:v>0.43</c:v>
                </c:pt>
                <c:pt idx="34">
                  <c:v>0.44</c:v>
                </c:pt>
                <c:pt idx="35">
                  <c:v>0.45</c:v>
                </c:pt>
                <c:pt idx="36">
                  <c:v>0.46</c:v>
                </c:pt>
                <c:pt idx="37">
                  <c:v>0.47</c:v>
                </c:pt>
                <c:pt idx="38">
                  <c:v>0.48</c:v>
                </c:pt>
                <c:pt idx="39">
                  <c:v>0.49</c:v>
                </c:pt>
                <c:pt idx="40">
                  <c:v>0.5</c:v>
                </c:pt>
                <c:pt idx="41">
                  <c:v>0.51</c:v>
                </c:pt>
                <c:pt idx="42">
                  <c:v>0.52</c:v>
                </c:pt>
                <c:pt idx="43">
                  <c:v>0.53</c:v>
                </c:pt>
                <c:pt idx="44">
                  <c:v>0.54</c:v>
                </c:pt>
                <c:pt idx="45">
                  <c:v>0.55000000000000004</c:v>
                </c:pt>
                <c:pt idx="46">
                  <c:v>0.56000000000000005</c:v>
                </c:pt>
                <c:pt idx="47">
                  <c:v>0.56999999999999995</c:v>
                </c:pt>
                <c:pt idx="48">
                  <c:v>0.57999999999999996</c:v>
                </c:pt>
                <c:pt idx="49">
                  <c:v>0.59</c:v>
                </c:pt>
                <c:pt idx="50">
                  <c:v>0.6</c:v>
                </c:pt>
                <c:pt idx="51">
                  <c:v>0.61</c:v>
                </c:pt>
                <c:pt idx="52">
                  <c:v>0.62</c:v>
                </c:pt>
                <c:pt idx="53">
                  <c:v>0.63</c:v>
                </c:pt>
                <c:pt idx="54">
                  <c:v>0.64</c:v>
                </c:pt>
                <c:pt idx="55">
                  <c:v>0.65</c:v>
                </c:pt>
                <c:pt idx="56">
                  <c:v>0.66</c:v>
                </c:pt>
                <c:pt idx="57">
                  <c:v>0.67</c:v>
                </c:pt>
                <c:pt idx="58">
                  <c:v>0.68</c:v>
                </c:pt>
                <c:pt idx="59">
                  <c:v>0.69</c:v>
                </c:pt>
                <c:pt idx="60">
                  <c:v>0.7</c:v>
                </c:pt>
                <c:pt idx="61">
                  <c:v>0.71</c:v>
                </c:pt>
                <c:pt idx="62">
                  <c:v>0.72</c:v>
                </c:pt>
                <c:pt idx="63">
                  <c:v>0.73</c:v>
                </c:pt>
                <c:pt idx="64">
                  <c:v>0.74</c:v>
                </c:pt>
                <c:pt idx="65">
                  <c:v>0.75</c:v>
                </c:pt>
                <c:pt idx="66">
                  <c:v>0.76</c:v>
                </c:pt>
                <c:pt idx="67">
                  <c:v>0.77</c:v>
                </c:pt>
                <c:pt idx="68">
                  <c:v>0.78</c:v>
                </c:pt>
                <c:pt idx="69">
                  <c:v>0.79</c:v>
                </c:pt>
                <c:pt idx="70">
                  <c:v>0.8</c:v>
                </c:pt>
                <c:pt idx="71">
                  <c:v>0.81</c:v>
                </c:pt>
                <c:pt idx="72">
                  <c:v>0.82</c:v>
                </c:pt>
                <c:pt idx="73">
                  <c:v>0.83</c:v>
                </c:pt>
                <c:pt idx="74">
                  <c:v>0.84</c:v>
                </c:pt>
                <c:pt idx="75">
                  <c:v>0.85</c:v>
                </c:pt>
                <c:pt idx="76">
                  <c:v>0.86</c:v>
                </c:pt>
                <c:pt idx="77">
                  <c:v>0.87</c:v>
                </c:pt>
                <c:pt idx="78">
                  <c:v>0.88</c:v>
                </c:pt>
                <c:pt idx="79">
                  <c:v>0.89</c:v>
                </c:pt>
                <c:pt idx="80">
                  <c:v>0.9</c:v>
                </c:pt>
                <c:pt idx="81">
                  <c:v>0.91</c:v>
                </c:pt>
                <c:pt idx="82">
                  <c:v>0.92</c:v>
                </c:pt>
                <c:pt idx="83">
                  <c:v>0.93</c:v>
                </c:pt>
                <c:pt idx="84">
                  <c:v>0.94</c:v>
                </c:pt>
                <c:pt idx="85">
                  <c:v>0.95</c:v>
                </c:pt>
                <c:pt idx="86">
                  <c:v>0.96</c:v>
                </c:pt>
                <c:pt idx="87">
                  <c:v>0.97</c:v>
                </c:pt>
                <c:pt idx="88">
                  <c:v>0.98</c:v>
                </c:pt>
                <c:pt idx="89">
                  <c:v>0.99</c:v>
                </c:pt>
                <c:pt idx="90">
                  <c:v>1</c:v>
                </c:pt>
                <c:pt idx="91">
                  <c:v>1.01</c:v>
                </c:pt>
                <c:pt idx="92">
                  <c:v>1.02</c:v>
                </c:pt>
                <c:pt idx="93">
                  <c:v>1.03</c:v>
                </c:pt>
                <c:pt idx="94">
                  <c:v>1.04</c:v>
                </c:pt>
                <c:pt idx="95">
                  <c:v>1.05</c:v>
                </c:pt>
                <c:pt idx="96">
                  <c:v>1.06</c:v>
                </c:pt>
                <c:pt idx="97">
                  <c:v>1.07</c:v>
                </c:pt>
                <c:pt idx="98">
                  <c:v>1.08</c:v>
                </c:pt>
                <c:pt idx="99">
                  <c:v>1.0900000000000001</c:v>
                </c:pt>
                <c:pt idx="100">
                  <c:v>1.1000000000000001</c:v>
                </c:pt>
                <c:pt idx="101">
                  <c:v>1.1100000000000001</c:v>
                </c:pt>
                <c:pt idx="102">
                  <c:v>1.1200000000000001</c:v>
                </c:pt>
                <c:pt idx="103">
                  <c:v>1.1299999999999999</c:v>
                </c:pt>
                <c:pt idx="104">
                  <c:v>1.1399999999999999</c:v>
                </c:pt>
                <c:pt idx="105">
                  <c:v>1.1499999999999999</c:v>
                </c:pt>
                <c:pt idx="106">
                  <c:v>1.1599999999999999</c:v>
                </c:pt>
                <c:pt idx="107">
                  <c:v>1.17</c:v>
                </c:pt>
                <c:pt idx="108">
                  <c:v>1.18</c:v>
                </c:pt>
                <c:pt idx="109">
                  <c:v>1.19</c:v>
                </c:pt>
                <c:pt idx="110">
                  <c:v>1.2</c:v>
                </c:pt>
                <c:pt idx="111">
                  <c:v>1.21</c:v>
                </c:pt>
                <c:pt idx="112">
                  <c:v>1.22</c:v>
                </c:pt>
                <c:pt idx="113">
                  <c:v>1.23</c:v>
                </c:pt>
                <c:pt idx="114">
                  <c:v>1.24</c:v>
                </c:pt>
                <c:pt idx="115">
                  <c:v>1.25</c:v>
                </c:pt>
                <c:pt idx="116">
                  <c:v>1.26</c:v>
                </c:pt>
                <c:pt idx="117">
                  <c:v>1.27</c:v>
                </c:pt>
                <c:pt idx="118">
                  <c:v>1.28</c:v>
                </c:pt>
                <c:pt idx="119">
                  <c:v>1.29</c:v>
                </c:pt>
                <c:pt idx="120">
                  <c:v>1.3</c:v>
                </c:pt>
                <c:pt idx="121">
                  <c:v>1.31</c:v>
                </c:pt>
                <c:pt idx="122">
                  <c:v>1.32</c:v>
                </c:pt>
                <c:pt idx="123">
                  <c:v>1.33</c:v>
                </c:pt>
                <c:pt idx="124">
                  <c:v>1.34</c:v>
                </c:pt>
                <c:pt idx="125">
                  <c:v>1.35</c:v>
                </c:pt>
                <c:pt idx="126">
                  <c:v>1.36</c:v>
                </c:pt>
                <c:pt idx="127">
                  <c:v>1.37</c:v>
                </c:pt>
                <c:pt idx="128">
                  <c:v>1.38</c:v>
                </c:pt>
                <c:pt idx="129">
                  <c:v>1.39</c:v>
                </c:pt>
                <c:pt idx="130">
                  <c:v>1.4</c:v>
                </c:pt>
                <c:pt idx="131">
                  <c:v>1.41</c:v>
                </c:pt>
                <c:pt idx="132">
                  <c:v>1.42</c:v>
                </c:pt>
                <c:pt idx="133">
                  <c:v>1.43</c:v>
                </c:pt>
                <c:pt idx="134">
                  <c:v>1.44</c:v>
                </c:pt>
                <c:pt idx="135">
                  <c:v>1.45</c:v>
                </c:pt>
                <c:pt idx="136">
                  <c:v>1.46</c:v>
                </c:pt>
                <c:pt idx="137">
                  <c:v>1.47</c:v>
                </c:pt>
                <c:pt idx="138">
                  <c:v>1.48</c:v>
                </c:pt>
                <c:pt idx="139">
                  <c:v>1.49</c:v>
                </c:pt>
                <c:pt idx="140">
                  <c:v>1.5</c:v>
                </c:pt>
                <c:pt idx="141">
                  <c:v>1.51</c:v>
                </c:pt>
                <c:pt idx="142">
                  <c:v>1.52</c:v>
                </c:pt>
                <c:pt idx="143">
                  <c:v>1.53</c:v>
                </c:pt>
                <c:pt idx="144">
                  <c:v>1.54</c:v>
                </c:pt>
                <c:pt idx="145">
                  <c:v>1.55</c:v>
                </c:pt>
                <c:pt idx="146">
                  <c:v>1.56</c:v>
                </c:pt>
                <c:pt idx="147">
                  <c:v>1.57</c:v>
                </c:pt>
                <c:pt idx="148">
                  <c:v>1.58</c:v>
                </c:pt>
                <c:pt idx="149">
                  <c:v>1.59</c:v>
                </c:pt>
                <c:pt idx="150">
                  <c:v>1.6</c:v>
                </c:pt>
                <c:pt idx="151">
                  <c:v>1.61</c:v>
                </c:pt>
                <c:pt idx="152">
                  <c:v>1.62</c:v>
                </c:pt>
                <c:pt idx="153">
                  <c:v>1.63</c:v>
                </c:pt>
                <c:pt idx="154">
                  <c:v>1.64</c:v>
                </c:pt>
                <c:pt idx="155">
                  <c:v>1.65</c:v>
                </c:pt>
                <c:pt idx="156">
                  <c:v>1.66</c:v>
                </c:pt>
                <c:pt idx="157">
                  <c:v>1.67</c:v>
                </c:pt>
                <c:pt idx="158">
                  <c:v>1.68</c:v>
                </c:pt>
                <c:pt idx="159">
                  <c:v>1.69</c:v>
                </c:pt>
                <c:pt idx="160">
                  <c:v>1.7</c:v>
                </c:pt>
                <c:pt idx="161">
                  <c:v>1.71</c:v>
                </c:pt>
                <c:pt idx="162">
                  <c:v>1.72</c:v>
                </c:pt>
                <c:pt idx="163">
                  <c:v>1.73</c:v>
                </c:pt>
                <c:pt idx="164">
                  <c:v>1.74</c:v>
                </c:pt>
                <c:pt idx="165">
                  <c:v>1.75</c:v>
                </c:pt>
                <c:pt idx="166">
                  <c:v>1.76</c:v>
                </c:pt>
                <c:pt idx="167">
                  <c:v>1.77</c:v>
                </c:pt>
                <c:pt idx="168">
                  <c:v>1.78</c:v>
                </c:pt>
                <c:pt idx="169">
                  <c:v>1.79</c:v>
                </c:pt>
                <c:pt idx="170">
                  <c:v>1.8</c:v>
                </c:pt>
                <c:pt idx="171">
                  <c:v>1.81</c:v>
                </c:pt>
                <c:pt idx="172">
                  <c:v>1.82</c:v>
                </c:pt>
                <c:pt idx="173">
                  <c:v>1.83</c:v>
                </c:pt>
                <c:pt idx="174">
                  <c:v>1.84</c:v>
                </c:pt>
                <c:pt idx="175">
                  <c:v>1.85</c:v>
                </c:pt>
                <c:pt idx="176">
                  <c:v>1.86</c:v>
                </c:pt>
                <c:pt idx="177">
                  <c:v>1.87</c:v>
                </c:pt>
                <c:pt idx="178">
                  <c:v>1.88</c:v>
                </c:pt>
                <c:pt idx="179">
                  <c:v>1.89</c:v>
                </c:pt>
                <c:pt idx="180">
                  <c:v>1.9</c:v>
                </c:pt>
                <c:pt idx="181">
                  <c:v>1.91</c:v>
                </c:pt>
                <c:pt idx="182">
                  <c:v>1.92</c:v>
                </c:pt>
                <c:pt idx="183">
                  <c:v>1.93</c:v>
                </c:pt>
                <c:pt idx="184">
                  <c:v>1.94</c:v>
                </c:pt>
                <c:pt idx="185">
                  <c:v>1.95</c:v>
                </c:pt>
                <c:pt idx="186">
                  <c:v>1.96</c:v>
                </c:pt>
                <c:pt idx="187">
                  <c:v>1.97</c:v>
                </c:pt>
                <c:pt idx="188">
                  <c:v>1.98</c:v>
                </c:pt>
                <c:pt idx="189">
                  <c:v>1.99</c:v>
                </c:pt>
                <c:pt idx="190">
                  <c:v>2</c:v>
                </c:pt>
                <c:pt idx="191">
                  <c:v>2.0099999999999998</c:v>
                </c:pt>
                <c:pt idx="192">
                  <c:v>2.02</c:v>
                </c:pt>
                <c:pt idx="193">
                  <c:v>2.0299999999999998</c:v>
                </c:pt>
                <c:pt idx="194">
                  <c:v>2.04</c:v>
                </c:pt>
                <c:pt idx="195">
                  <c:v>2.0499999999999998</c:v>
                </c:pt>
                <c:pt idx="196">
                  <c:v>2.06</c:v>
                </c:pt>
                <c:pt idx="197">
                  <c:v>2.0699999999999998</c:v>
                </c:pt>
                <c:pt idx="198">
                  <c:v>2.08</c:v>
                </c:pt>
                <c:pt idx="199">
                  <c:v>2.09</c:v>
                </c:pt>
                <c:pt idx="200">
                  <c:v>2.1</c:v>
                </c:pt>
                <c:pt idx="201">
                  <c:v>2.11</c:v>
                </c:pt>
                <c:pt idx="202">
                  <c:v>2.12</c:v>
                </c:pt>
                <c:pt idx="203">
                  <c:v>2.13</c:v>
                </c:pt>
                <c:pt idx="204">
                  <c:v>2.14</c:v>
                </c:pt>
                <c:pt idx="205">
                  <c:v>2.15</c:v>
                </c:pt>
                <c:pt idx="206">
                  <c:v>2.16</c:v>
                </c:pt>
                <c:pt idx="207">
                  <c:v>2.17</c:v>
                </c:pt>
                <c:pt idx="208">
                  <c:v>2.1800000000000002</c:v>
                </c:pt>
                <c:pt idx="209">
                  <c:v>2.19</c:v>
                </c:pt>
                <c:pt idx="210">
                  <c:v>2.2000000000000002</c:v>
                </c:pt>
                <c:pt idx="211">
                  <c:v>2.21</c:v>
                </c:pt>
                <c:pt idx="212">
                  <c:v>2.2200000000000002</c:v>
                </c:pt>
                <c:pt idx="213">
                  <c:v>2.23</c:v>
                </c:pt>
                <c:pt idx="214">
                  <c:v>2.2400000000000002</c:v>
                </c:pt>
                <c:pt idx="215">
                  <c:v>2.25</c:v>
                </c:pt>
                <c:pt idx="216">
                  <c:v>2.2599999999999998</c:v>
                </c:pt>
                <c:pt idx="217">
                  <c:v>2.27</c:v>
                </c:pt>
                <c:pt idx="218">
                  <c:v>2.2799999999999998</c:v>
                </c:pt>
                <c:pt idx="219">
                  <c:v>2.29</c:v>
                </c:pt>
                <c:pt idx="220">
                  <c:v>2.2999999999999998</c:v>
                </c:pt>
                <c:pt idx="221">
                  <c:v>2.31</c:v>
                </c:pt>
                <c:pt idx="222">
                  <c:v>2.3199999999999998</c:v>
                </c:pt>
                <c:pt idx="223">
                  <c:v>2.33</c:v>
                </c:pt>
                <c:pt idx="224">
                  <c:v>2.34</c:v>
                </c:pt>
                <c:pt idx="225">
                  <c:v>2.35</c:v>
                </c:pt>
                <c:pt idx="226">
                  <c:v>2.36</c:v>
                </c:pt>
                <c:pt idx="227">
                  <c:v>2.37</c:v>
                </c:pt>
                <c:pt idx="228">
                  <c:v>2.38</c:v>
                </c:pt>
                <c:pt idx="229">
                  <c:v>2.39</c:v>
                </c:pt>
                <c:pt idx="230">
                  <c:v>2.4</c:v>
                </c:pt>
                <c:pt idx="231">
                  <c:v>2.41</c:v>
                </c:pt>
                <c:pt idx="232">
                  <c:v>2.42</c:v>
                </c:pt>
                <c:pt idx="233">
                  <c:v>2.4300000000000002</c:v>
                </c:pt>
                <c:pt idx="234">
                  <c:v>2.44</c:v>
                </c:pt>
                <c:pt idx="235">
                  <c:v>2.4500000000000002</c:v>
                </c:pt>
                <c:pt idx="236">
                  <c:v>2.46</c:v>
                </c:pt>
                <c:pt idx="237">
                  <c:v>2.4700000000000002</c:v>
                </c:pt>
                <c:pt idx="238">
                  <c:v>2.48</c:v>
                </c:pt>
                <c:pt idx="239">
                  <c:v>2.4900000000000002</c:v>
                </c:pt>
                <c:pt idx="240">
                  <c:v>2.5</c:v>
                </c:pt>
              </c:numCache>
            </c:numRef>
          </c:xVal>
          <c:yVal>
            <c:numRef>
              <c:f>Microsoft_Excel_Worksheet3!$B$2:$B$10002</c:f>
              <c:numCache>
                <c:formatCode>General</c:formatCode>
                <c:ptCount val="10001"/>
                <c:pt idx="0">
                  <c:v>0.80526190211898896</c:v>
                </c:pt>
                <c:pt idx="1">
                  <c:v>0.80774765464522802</c:v>
                </c:pt>
                <c:pt idx="2">
                  <c:v>0.81024108040871601</c:v>
                </c:pt>
                <c:pt idx="3">
                  <c:v>0.81274220309586798</c:v>
                </c:pt>
                <c:pt idx="4">
                  <c:v>0.81525104646621804</c:v>
                </c:pt>
                <c:pt idx="5">
                  <c:v>0.81776763435264399</c:v>
                </c:pt>
                <c:pt idx="6">
                  <c:v>0.82029199066159098</c:v>
                </c:pt>
                <c:pt idx="7">
                  <c:v>0.82282413937330201</c:v>
                </c:pt>
                <c:pt idx="8">
                  <c:v>0.82536410454204501</c:v>
                </c:pt>
                <c:pt idx="9">
                  <c:v>0.82791191029634004</c:v>
                </c:pt>
                <c:pt idx="10">
                  <c:v>0.83046758083918704</c:v>
                </c:pt>
                <c:pt idx="11">
                  <c:v>0.83303114044830096</c:v>
                </c:pt>
                <c:pt idx="12">
                  <c:v>0.83560261347633902</c:v>
                </c:pt>
                <c:pt idx="13">
                  <c:v>0.83818202435113098</c:v>
                </c:pt>
                <c:pt idx="14">
                  <c:v>0.84076939757591196</c:v>
                </c:pt>
                <c:pt idx="15">
                  <c:v>0.84336475772955899</c:v>
                </c:pt>
                <c:pt idx="16">
                  <c:v>0.84596812946681699</c:v>
                </c:pt>
                <c:pt idx="17">
                  <c:v>0.84857953751854098</c:v>
                </c:pt>
                <c:pt idx="18">
                  <c:v>0.85119900669192605</c:v>
                </c:pt>
                <c:pt idx="19">
                  <c:v>0.85382656187074302</c:v>
                </c:pt>
                <c:pt idx="20">
                  <c:v>0.85646222801557803</c:v>
                </c:pt>
                <c:pt idx="21">
                  <c:v>0.85910603016406695</c:v>
                </c:pt>
                <c:pt idx="22">
                  <c:v>0.86175799343113302</c:v>
                </c:pt>
                <c:pt idx="23">
                  <c:v>0.86441814300922903</c:v>
                </c:pt>
                <c:pt idx="24">
                  <c:v>0.86708650416857103</c:v>
                </c:pt>
                <c:pt idx="25">
                  <c:v>0.86976310225738296</c:v>
                </c:pt>
                <c:pt idx="26">
                  <c:v>0.87244796270213698</c:v>
                </c:pt>
                <c:pt idx="27">
                  <c:v>0.87514111100779002</c:v>
                </c:pt>
                <c:pt idx="28">
                  <c:v>0.87784257275803501</c:v>
                </c:pt>
                <c:pt idx="29">
                  <c:v>0.88055237361553396</c:v>
                </c:pt>
                <c:pt idx="30">
                  <c:v>0.88327053932217103</c:v>
                </c:pt>
                <c:pt idx="31">
                  <c:v>0.88599709569928897</c:v>
                </c:pt>
                <c:pt idx="32">
                  <c:v>0.88873206864794096</c:v>
                </c:pt>
                <c:pt idx="33">
                  <c:v>0.89147548414913202</c:v>
                </c:pt>
                <c:pt idx="34">
                  <c:v>0.89422736826406801</c:v>
                </c:pt>
                <c:pt idx="35">
                  <c:v>0.89698774713440199</c:v>
                </c:pt>
                <c:pt idx="36">
                  <c:v>0.89975664698248603</c:v>
                </c:pt>
                <c:pt idx="37">
                  <c:v>0.902534094111615</c:v>
                </c:pt>
                <c:pt idx="38">
                  <c:v>0.90532011490627995</c:v>
                </c:pt>
                <c:pt idx="39">
                  <c:v>0.90811473583241897</c:v>
                </c:pt>
                <c:pt idx="40">
                  <c:v>0.91091798343766395</c:v>
                </c:pt>
                <c:pt idx="41">
                  <c:v>0.91372988435160096</c:v>
                </c:pt>
                <c:pt idx="42">
                  <c:v>0.91655046528601603</c:v>
                </c:pt>
                <c:pt idx="43">
                  <c:v>0.91937978815030996</c:v>
                </c:pt>
                <c:pt idx="44">
                  <c:v>0.92221805626443698</c:v>
                </c:pt>
                <c:pt idx="45">
                  <c:v>0.92506551054055897</c:v>
                </c:pt>
                <c:pt idx="46">
                  <c:v>0.92792239460480697</c:v>
                </c:pt>
                <c:pt idx="47">
                  <c:v>0.930788954819046</c:v>
                </c:pt>
                <c:pt idx="48">
                  <c:v>0.93366544030326604</c:v>
                </c:pt>
                <c:pt idx="49">
                  <c:v>0.936552102958632</c:v>
                </c:pt>
                <c:pt idx="50">
                  <c:v>0.93944919749119504</c:v>
                </c:pt>
                <c:pt idx="51">
                  <c:v>0.942356981436273</c:v>
                </c:pt>
                <c:pt idx="52">
                  <c:v>0.94527571518352205</c:v>
                </c:pt>
                <c:pt idx="53">
                  <c:v>0.94820566200270395</c:v>
                </c:pt>
                <c:pt idx="54">
                  <c:v>0.95114708807016302</c:v>
                </c:pt>
                <c:pt idx="55">
                  <c:v>0.95410026249603297</c:v>
                </c:pt>
                <c:pt idx="56">
                  <c:v>0.95706545735216397</c:v>
                </c:pt>
                <c:pt idx="57">
                  <c:v>0.960042947700817</c:v>
                </c:pt>
                <c:pt idx="58">
                  <c:v>0.96303301162410904</c:v>
                </c:pt>
                <c:pt idx="59">
                  <c:v>0.96603593025423196</c:v>
                </c:pt>
                <c:pt idx="60">
                  <c:v>0.969051987804466</c:v>
                </c:pt>
                <c:pt idx="61">
                  <c:v>0.97208147160099101</c:v>
                </c:pt>
                <c:pt idx="62">
                  <c:v>0.97512467211551601</c:v>
                </c:pt>
                <c:pt idx="63">
                  <c:v>0.97818188299873499</c:v>
                </c:pt>
                <c:pt idx="64">
                  <c:v>0.98125340111463399</c:v>
                </c:pt>
                <c:pt idx="65">
                  <c:v>0.98433952657564905</c:v>
                </c:pt>
                <c:pt idx="66">
                  <c:v>0.98744056277870196</c:v>
                </c:pt>
                <c:pt idx="67">
                  <c:v>0.99055681644212901</c:v>
                </c:pt>
                <c:pt idx="68">
                  <c:v>0.99368859764350104</c:v>
                </c:pt>
                <c:pt idx="69">
                  <c:v>0.996836219858381</c:v>
                </c:pt>
                <c:pt idx="70">
                  <c:v>1</c:v>
                </c:pt>
                <c:pt idx="71">
                  <c:v>1.0031801919112899</c:v>
                </c:pt>
                <c:pt idx="72">
                  <c:v>1.0063767850640799</c:v>
                </c:pt>
                <c:pt idx="73">
                  <c:v>1.0095897012485999</c:v>
                </c:pt>
                <c:pt idx="74">
                  <c:v>1.0128188606777599</c:v>
                </c:pt>
                <c:pt idx="75">
                  <c:v>1.01606418196364</c:v>
                </c:pt>
                <c:pt idx="76">
                  <c:v>1.0193255820940701</c:v>
                </c:pt>
                <c:pt idx="77">
                  <c:v>1.02260297640916</c:v>
                </c:pt>
                <c:pt idx="78">
                  <c:v>1.02589627857788</c:v>
                </c:pt>
                <c:pt idx="79">
                  <c:v>1.0292054005747</c:v>
                </c:pt>
                <c:pt idx="80">
                  <c:v>1.03253025265614</c:v>
                </c:pt>
                <c:pt idx="81">
                  <c:v>1.0358707433375001</c:v>
                </c:pt>
                <c:pt idx="82">
                  <c:v>1.03922677936953</c:v>
                </c:pt>
                <c:pt idx="83">
                  <c:v>1.04259826571514</c:v>
                </c:pt>
                <c:pt idx="84">
                  <c:v>1.0459851055262399</c:v>
                </c:pt>
                <c:pt idx="85">
                  <c:v>1.04938720012049</c:v>
                </c:pt>
                <c:pt idx="86">
                  <c:v>1.05280444895823</c:v>
                </c:pt>
                <c:pt idx="87">
                  <c:v>1.0562367496193801</c:v>
                </c:pt>
                <c:pt idx="88">
                  <c:v>1.05968399778046</c:v>
                </c:pt>
                <c:pt idx="89">
                  <c:v>1.0631460871916101</c:v>
                </c:pt>
                <c:pt idx="90">
                  <c:v>1.0666229096537601</c:v>
                </c:pt>
                <c:pt idx="91">
                  <c:v>1.0701143549957699</c:v>
                </c:pt>
                <c:pt idx="92">
                  <c:v>1.0736203110517799</c:v>
                </c:pt>
                <c:pt idx="93">
                  <c:v>1.0771406636384899</c:v>
                </c:pt>
                <c:pt idx="94">
                  <c:v>1.08067529653268</c:v>
                </c:pt>
                <c:pt idx="95">
                  <c:v>1.0842240914487</c:v>
                </c:pt>
                <c:pt idx="96">
                  <c:v>1.0877869280161601</c:v>
                </c:pt>
                <c:pt idx="97">
                  <c:v>1.0913636837576</c:v>
                </c:pt>
                <c:pt idx="98">
                  <c:v>1.09495423406644</c:v>
                </c:pt>
                <c:pt idx="99">
                  <c:v>1.0985584521848699</c:v>
                </c:pt>
                <c:pt idx="100">
                  <c:v>1.10217620918196</c:v>
                </c:pt>
                <c:pt idx="101">
                  <c:v>1.1058073739319001</c:v>
                </c:pt>
                <c:pt idx="102">
                  <c:v>1.1094518130923099</c:v>
                </c:pt>
                <c:pt idx="103">
                  <c:v>1.1131093910827401</c:v>
                </c:pt>
                <c:pt idx="104">
                  <c:v>1.1167799700632901</c:v>
                </c:pt>
                <c:pt idx="105">
                  <c:v>1.1204634099133901</c:v>
                </c:pt>
                <c:pt idx="106">
                  <c:v>1.1241595682107299</c:v>
                </c:pt>
                <c:pt idx="107">
                  <c:v>1.12786830021036</c:v>
                </c:pt>
                <c:pt idx="108">
                  <c:v>1.1315894588239299</c:v>
                </c:pt>
                <c:pt idx="109">
                  <c:v>1.13532292655081</c:v>
                </c:pt>
                <c:pt idx="110">
                  <c:v>1.1390687121559999</c:v>
                </c:pt>
                <c:pt idx="111">
                  <c:v>1.1428268562800601</c:v>
                </c:pt>
                <c:pt idx="112">
                  <c:v>1.1465973996976</c:v>
                </c:pt>
                <c:pt idx="113">
                  <c:v>1.1503803833177699</c:v>
                </c:pt>
                <c:pt idx="114">
                  <c:v>1.15417584818469</c:v>
                </c:pt>
                <c:pt idx="115">
                  <c:v>1.15798383547791</c:v>
                </c:pt>
                <c:pt idx="116">
                  <c:v>1.16180438651281</c:v>
                </c:pt>
                <c:pt idx="117">
                  <c:v>1.1656375427411301</c:v>
                </c:pt>
                <c:pt idx="118">
                  <c:v>1.1694833457513301</c:v>
                </c:pt>
                <c:pt idx="119">
                  <c:v>1.1733418372691</c:v>
                </c:pt>
                <c:pt idx="120">
                  <c:v>1.17721305915782</c:v>
                </c:pt>
                <c:pt idx="121">
                  <c:v>1.18109705341894</c:v>
                </c:pt>
                <c:pt idx="122">
                  <c:v>1.18499386219253</c:v>
                </c:pt>
                <c:pt idx="123">
                  <c:v>1.1889035277576701</c:v>
                </c:pt>
                <c:pt idx="124">
                  <c:v>1.1928260925329399</c:v>
                </c:pt>
                <c:pt idx="125">
                  <c:v>1.1967615990768701</c:v>
                </c:pt>
                <c:pt idx="126">
                  <c:v>1.2007100900884</c:v>
                </c:pt>
                <c:pt idx="127">
                  <c:v>1.2046716084073701</c:v>
                </c:pt>
                <c:pt idx="128">
                  <c:v>1.20864619701492</c:v>
                </c:pt>
                <c:pt idx="129">
                  <c:v>1.21263389903404</c:v>
                </c:pt>
                <c:pt idx="130">
                  <c:v>1.2166347577299601</c:v>
                </c:pt>
                <c:pt idx="131">
                  <c:v>1.2206488165106999</c:v>
                </c:pt>
                <c:pt idx="132">
                  <c:v>1.22467611892745</c:v>
                </c:pt>
                <c:pt idx="133">
                  <c:v>1.2287167086751101</c:v>
                </c:pt>
                <c:pt idx="134">
                  <c:v>1.2327706295927501</c:v>
                </c:pt>
                <c:pt idx="135">
                  <c:v>1.23683792566407</c:v>
                </c:pt>
                <c:pt idx="136">
                  <c:v>1.2409186410178901</c:v>
                </c:pt>
                <c:pt idx="137">
                  <c:v>1.2450128199286099</c:v>
                </c:pt>
                <c:pt idx="138">
                  <c:v>1.2491205068167299</c:v>
                </c:pt>
                <c:pt idx="139">
                  <c:v>1.2532417462493</c:v>
                </c:pt>
                <c:pt idx="140">
                  <c:v>1.25737658294038</c:v>
                </c:pt>
                <c:pt idx="141">
                  <c:v>1.2615250617516101</c:v>
                </c:pt>
                <c:pt idx="142">
                  <c:v>1.2656872276925899</c:v>
                </c:pt>
                <c:pt idx="143">
                  <c:v>1.2698631259214499</c:v>
                </c:pt>
                <c:pt idx="144">
                  <c:v>1.2740528017453201</c:v>
                </c:pt>
                <c:pt idx="145">
                  <c:v>1.2782563006207801</c:v>
                </c:pt>
                <c:pt idx="146">
                  <c:v>1.28247366815441</c:v>
                </c:pt>
                <c:pt idx="147">
                  <c:v>1.2867049501032499</c:v>
                </c:pt>
                <c:pt idx="148">
                  <c:v>1.2909501923753099</c:v>
                </c:pt>
                <c:pt idx="149">
                  <c:v>1.2952094410300701</c:v>
                </c:pt>
                <c:pt idx="150">
                  <c:v>1.2994827422789601</c:v>
                </c:pt>
                <c:pt idx="151">
                  <c:v>1.3037701424859001</c:v>
                </c:pt>
                <c:pt idx="152">
                  <c:v>1.3080716881677501</c:v>
                </c:pt>
                <c:pt idx="153">
                  <c:v>1.31238742599486</c:v>
                </c:pt>
                <c:pt idx="154">
                  <c:v>1.31671740279157</c:v>
                </c:pt>
                <c:pt idx="155">
                  <c:v>1.32106166553669</c:v>
                </c:pt>
                <c:pt idx="156">
                  <c:v>1.32542026136403</c:v>
                </c:pt>
                <c:pt idx="157">
                  <c:v>1.32979323756291</c:v>
                </c:pt>
                <c:pt idx="158">
                  <c:v>1.3341806415786901</c:v>
                </c:pt>
                <c:pt idx="159">
                  <c:v>1.33858252101324</c:v>
                </c:pt>
                <c:pt idx="160">
                  <c:v>1.3429989236255</c:v>
                </c:pt>
                <c:pt idx="161">
                  <c:v>1.34742989733199</c:v>
                </c:pt>
                <c:pt idx="162">
                  <c:v>1.35187549020729</c:v>
                </c:pt>
                <c:pt idx="163">
                  <c:v>1.3563357504846201</c:v>
                </c:pt>
                <c:pt idx="164">
                  <c:v>1.3608107265563301</c:v>
                </c:pt>
                <c:pt idx="165">
                  <c:v>1.36530046697444</c:v>
                </c:pt>
                <c:pt idx="166">
                  <c:v>1.3698050204511301</c:v>
                </c:pt>
                <c:pt idx="167">
                  <c:v>1.3743244358593301</c:v>
                </c:pt>
                <c:pt idx="168">
                  <c:v>1.37885876223319</c:v>
                </c:pt>
                <c:pt idx="169">
                  <c:v>1.38340804876867</c:v>
                </c:pt>
                <c:pt idx="170">
                  <c:v>1.38797234482401</c:v>
                </c:pt>
                <c:pt idx="171">
                  <c:v>1.39255169992032</c:v>
                </c:pt>
                <c:pt idx="172">
                  <c:v>1.3971461637420799</c:v>
                </c:pt>
                <c:pt idx="173">
                  <c:v>1.4017557861377099</c:v>
                </c:pt>
                <c:pt idx="174">
                  <c:v>1.4063806171200901</c:v>
                </c:pt>
                <c:pt idx="175">
                  <c:v>1.4110207068671099</c:v>
                </c:pt>
                <c:pt idx="176">
                  <c:v>1.41567610572219</c:v>
                </c:pt>
                <c:pt idx="177">
                  <c:v>1.42034686419489</c:v>
                </c:pt>
                <c:pt idx="178">
                  <c:v>1.4250330329613901</c:v>
                </c:pt>
                <c:pt idx="179">
                  <c:v>1.42973466286507</c:v>
                </c:pt>
                <c:pt idx="180">
                  <c:v>1.43445180491705</c:v>
                </c:pt>
                <c:pt idx="181">
                  <c:v>1.43918451029677</c:v>
                </c:pt>
                <c:pt idx="182">
                  <c:v>1.4439328303525201</c:v>
                </c:pt>
                <c:pt idx="183">
                  <c:v>1.448696816602</c:v>
                </c:pt>
                <c:pt idx="184">
                  <c:v>1.4534765207328899</c:v>
                </c:pt>
                <c:pt idx="185">
                  <c:v>1.45827199460339</c:v>
                </c:pt>
                <c:pt idx="186">
                  <c:v>1.4630832902428099</c:v>
                </c:pt>
                <c:pt idx="187">
                  <c:v>1.46791045985212</c:v>
                </c:pt>
                <c:pt idx="188">
                  <c:v>1.47275355580451</c:v>
                </c:pt>
                <c:pt idx="189">
                  <c:v>1.47761263064597</c:v>
                </c:pt>
                <c:pt idx="190">
                  <c:v>1.48248773709586</c:v>
                </c:pt>
                <c:pt idx="191">
                  <c:v>1.4873789280474601</c:v>
                </c:pt>
                <c:pt idx="192">
                  <c:v>1.4922862565685999</c:v>
                </c:pt>
                <c:pt idx="193">
                  <c:v>1.4972097759021401</c:v>
                </c:pt>
                <c:pt idx="194">
                  <c:v>1.50214953946666</c:v>
                </c:pt>
                <c:pt idx="195">
                  <c:v>1.5071056008569499</c:v>
                </c:pt>
                <c:pt idx="196">
                  <c:v>1.5120780138446399</c:v>
                </c:pt>
                <c:pt idx="197">
                  <c:v>1.5170668323787699</c:v>
                </c:pt>
                <c:pt idx="198">
                  <c:v>1.5220721105863599</c:v>
                </c:pt>
                <c:pt idx="199">
                  <c:v>1.5270939027730399</c:v>
                </c:pt>
                <c:pt idx="200">
                  <c:v>1.5321322634235801</c:v>
                </c:pt>
                <c:pt idx="201">
                  <c:v>1.5371872472025401</c:v>
                </c:pt>
                <c:pt idx="202">
                  <c:v>1.54225890895481</c:v>
                </c:pt>
                <c:pt idx="203">
                  <c:v>1.54734730370625</c:v>
                </c:pt>
                <c:pt idx="204">
                  <c:v>1.5524524866642599</c:v>
                </c:pt>
                <c:pt idx="205">
                  <c:v>1.55757451321839</c:v>
                </c:pt>
                <c:pt idx="206">
                  <c:v>1.5627134389409201</c:v>
                </c:pt>
                <c:pt idx="207">
                  <c:v>1.56786931958752</c:v>
                </c:pt>
                <c:pt idx="208">
                  <c:v>1.57304221109776</c:v>
                </c:pt>
                <c:pt idx="209">
                  <c:v>1.5782321695958299</c:v>
                </c:pt>
                <c:pt idx="210">
                  <c:v>1.58343925139104</c:v>
                </c:pt>
                <c:pt idx="211">
                  <c:v>1.58866351297852</c:v>
                </c:pt>
                <c:pt idx="212">
                  <c:v>1.5939050110397801</c:v>
                </c:pt>
                <c:pt idx="213">
                  <c:v>1.5991638024433401</c:v>
                </c:pt>
                <c:pt idx="214">
                  <c:v>1.6044399442453401</c:v>
                </c:pt>
                <c:pt idx="215">
                  <c:v>1.6097334936901799</c:v>
                </c:pt>
                <c:pt idx="216">
                  <c:v>1.61504450821113</c:v>
                </c:pt>
                <c:pt idx="217">
                  <c:v>1.62037304543092</c:v>
                </c:pt>
                <c:pt idx="218">
                  <c:v>1.6257191631624399</c:v>
                </c:pt>
                <c:pt idx="219">
                  <c:v>1.63108291940928</c:v>
                </c:pt>
                <c:pt idx="220">
                  <c:v>1.6364643723664301</c:v>
                </c:pt>
                <c:pt idx="221">
                  <c:v>1.6418635804208701</c:v>
                </c:pt>
                <c:pt idx="222">
                  <c:v>1.6472806021522399</c:v>
                </c:pt>
                <c:pt idx="223">
                  <c:v>1.6527154963334101</c:v>
                </c:pt>
                <c:pt idx="224">
                  <c:v>1.6581683219312</c:v>
                </c:pt>
                <c:pt idx="225">
                  <c:v>1.66363913810696</c:v>
                </c:pt>
                <c:pt idx="226">
                  <c:v>1.6691280042172401</c:v>
                </c:pt>
                <c:pt idx="227">
                  <c:v>1.67463497981442</c:v>
                </c:pt>
                <c:pt idx="228">
                  <c:v>1.6801601246473501</c:v>
                </c:pt>
                <c:pt idx="229">
                  <c:v>1.68570349866205</c:v>
                </c:pt>
                <c:pt idx="230">
                  <c:v>1.6912651620022801</c:v>
                </c:pt>
                <c:pt idx="231">
                  <c:v>1.69684517501025</c:v>
                </c:pt>
                <c:pt idx="232">
                  <c:v>1.7024435982272601</c:v>
                </c:pt>
                <c:pt idx="233">
                  <c:v>1.7080604923943501</c:v>
                </c:pt>
                <c:pt idx="234">
                  <c:v>1.7136959184529601</c:v>
                </c:pt>
                <c:pt idx="235">
                  <c:v>1.7193499375455901</c:v>
                </c:pt>
                <c:pt idx="236">
                  <c:v>1.7250226110164999</c:v>
                </c:pt>
                <c:pt idx="237">
                  <c:v>1.73071400041231</c:v>
                </c:pt>
                <c:pt idx="238">
                  <c:v>1.7364241674827099</c:v>
                </c:pt>
                <c:pt idx="239">
                  <c:v>1.74215317418112</c:v>
                </c:pt>
                <c:pt idx="240">
                  <c:v>1.74790108266539</c:v>
                </c:pt>
              </c:numCache>
            </c:numRef>
          </c:yVal>
          <c:smooth val="0"/>
        </c:ser>
        <c:ser>
          <c:idx val="1"/>
          <c:order val="1"/>
          <c:tx>
            <c:strRef>
              <c:f>Microsoft_Excel_Worksheet3!$C$1</c:f>
              <c:strCache>
                <c:ptCount val="1"/>
                <c:pt idx="0">
                  <c:v>lower</c:v>
                </c:pt>
              </c:strCache>
            </c:strRef>
          </c:tx>
          <c:spPr>
            <a:ln w="41275">
              <a:solidFill>
                <a:srgbClr val="00FF00"/>
              </a:solidFill>
              <a:prstDash val="sysDash"/>
            </a:ln>
          </c:spPr>
          <c:marker>
            <c:symbol val="none"/>
          </c:marker>
          <c:xVal>
            <c:numRef>
              <c:f>Microsoft_Excel_Worksheet3!$A$2:$A$10002</c:f>
              <c:numCache>
                <c:formatCode>General</c:formatCode>
                <c:ptCount val="10001"/>
                <c:pt idx="0">
                  <c:v>0.1</c:v>
                </c:pt>
                <c:pt idx="1">
                  <c:v>0.11</c:v>
                </c:pt>
                <c:pt idx="2">
                  <c:v>0.12</c:v>
                </c:pt>
                <c:pt idx="3">
                  <c:v>0.13</c:v>
                </c:pt>
                <c:pt idx="4">
                  <c:v>0.14000000000000001</c:v>
                </c:pt>
                <c:pt idx="5">
                  <c:v>0.15</c:v>
                </c:pt>
                <c:pt idx="6">
                  <c:v>0.16</c:v>
                </c:pt>
                <c:pt idx="7">
                  <c:v>0.17</c:v>
                </c:pt>
                <c:pt idx="8">
                  <c:v>0.18</c:v>
                </c:pt>
                <c:pt idx="9">
                  <c:v>0.19</c:v>
                </c:pt>
                <c:pt idx="10">
                  <c:v>0.2</c:v>
                </c:pt>
                <c:pt idx="11">
                  <c:v>0.21</c:v>
                </c:pt>
                <c:pt idx="12">
                  <c:v>0.22</c:v>
                </c:pt>
                <c:pt idx="13">
                  <c:v>0.23</c:v>
                </c:pt>
                <c:pt idx="14">
                  <c:v>0.24</c:v>
                </c:pt>
                <c:pt idx="15">
                  <c:v>0.25</c:v>
                </c:pt>
                <c:pt idx="16">
                  <c:v>0.26</c:v>
                </c:pt>
                <c:pt idx="17">
                  <c:v>0.27</c:v>
                </c:pt>
                <c:pt idx="18">
                  <c:v>0.28000000000000003</c:v>
                </c:pt>
                <c:pt idx="19">
                  <c:v>0.28999999999999998</c:v>
                </c:pt>
                <c:pt idx="20">
                  <c:v>0.3</c:v>
                </c:pt>
                <c:pt idx="21">
                  <c:v>0.31</c:v>
                </c:pt>
                <c:pt idx="22">
                  <c:v>0.32</c:v>
                </c:pt>
                <c:pt idx="23">
                  <c:v>0.33</c:v>
                </c:pt>
                <c:pt idx="24">
                  <c:v>0.34</c:v>
                </c:pt>
                <c:pt idx="25">
                  <c:v>0.35</c:v>
                </c:pt>
                <c:pt idx="26">
                  <c:v>0.36</c:v>
                </c:pt>
                <c:pt idx="27">
                  <c:v>0.37</c:v>
                </c:pt>
                <c:pt idx="28">
                  <c:v>0.38</c:v>
                </c:pt>
                <c:pt idx="29">
                  <c:v>0.39</c:v>
                </c:pt>
                <c:pt idx="30">
                  <c:v>0.4</c:v>
                </c:pt>
                <c:pt idx="31">
                  <c:v>0.41</c:v>
                </c:pt>
                <c:pt idx="32">
                  <c:v>0.42</c:v>
                </c:pt>
                <c:pt idx="33">
                  <c:v>0.43</c:v>
                </c:pt>
                <c:pt idx="34">
                  <c:v>0.44</c:v>
                </c:pt>
                <c:pt idx="35">
                  <c:v>0.45</c:v>
                </c:pt>
                <c:pt idx="36">
                  <c:v>0.46</c:v>
                </c:pt>
                <c:pt idx="37">
                  <c:v>0.47</c:v>
                </c:pt>
                <c:pt idx="38">
                  <c:v>0.48</c:v>
                </c:pt>
                <c:pt idx="39">
                  <c:v>0.49</c:v>
                </c:pt>
                <c:pt idx="40">
                  <c:v>0.5</c:v>
                </c:pt>
                <c:pt idx="41">
                  <c:v>0.51</c:v>
                </c:pt>
                <c:pt idx="42">
                  <c:v>0.52</c:v>
                </c:pt>
                <c:pt idx="43">
                  <c:v>0.53</c:v>
                </c:pt>
                <c:pt idx="44">
                  <c:v>0.54</c:v>
                </c:pt>
                <c:pt idx="45">
                  <c:v>0.55000000000000004</c:v>
                </c:pt>
                <c:pt idx="46">
                  <c:v>0.56000000000000005</c:v>
                </c:pt>
                <c:pt idx="47">
                  <c:v>0.56999999999999995</c:v>
                </c:pt>
                <c:pt idx="48">
                  <c:v>0.57999999999999996</c:v>
                </c:pt>
                <c:pt idx="49">
                  <c:v>0.59</c:v>
                </c:pt>
                <c:pt idx="50">
                  <c:v>0.6</c:v>
                </c:pt>
                <c:pt idx="51">
                  <c:v>0.61</c:v>
                </c:pt>
                <c:pt idx="52">
                  <c:v>0.62</c:v>
                </c:pt>
                <c:pt idx="53">
                  <c:v>0.63</c:v>
                </c:pt>
                <c:pt idx="54">
                  <c:v>0.64</c:v>
                </c:pt>
                <c:pt idx="55">
                  <c:v>0.65</c:v>
                </c:pt>
                <c:pt idx="56">
                  <c:v>0.66</c:v>
                </c:pt>
                <c:pt idx="57">
                  <c:v>0.67</c:v>
                </c:pt>
                <c:pt idx="58">
                  <c:v>0.68</c:v>
                </c:pt>
                <c:pt idx="59">
                  <c:v>0.69</c:v>
                </c:pt>
                <c:pt idx="60">
                  <c:v>0.7</c:v>
                </c:pt>
                <c:pt idx="61">
                  <c:v>0.71</c:v>
                </c:pt>
                <c:pt idx="62">
                  <c:v>0.72</c:v>
                </c:pt>
                <c:pt idx="63">
                  <c:v>0.73</c:v>
                </c:pt>
                <c:pt idx="64">
                  <c:v>0.74</c:v>
                </c:pt>
                <c:pt idx="65">
                  <c:v>0.75</c:v>
                </c:pt>
                <c:pt idx="66">
                  <c:v>0.76</c:v>
                </c:pt>
                <c:pt idx="67">
                  <c:v>0.77</c:v>
                </c:pt>
                <c:pt idx="68">
                  <c:v>0.78</c:v>
                </c:pt>
                <c:pt idx="69">
                  <c:v>0.79</c:v>
                </c:pt>
                <c:pt idx="70">
                  <c:v>0.8</c:v>
                </c:pt>
                <c:pt idx="71">
                  <c:v>0.81</c:v>
                </c:pt>
                <c:pt idx="72">
                  <c:v>0.82</c:v>
                </c:pt>
                <c:pt idx="73">
                  <c:v>0.83</c:v>
                </c:pt>
                <c:pt idx="74">
                  <c:v>0.84</c:v>
                </c:pt>
                <c:pt idx="75">
                  <c:v>0.85</c:v>
                </c:pt>
                <c:pt idx="76">
                  <c:v>0.86</c:v>
                </c:pt>
                <c:pt idx="77">
                  <c:v>0.87</c:v>
                </c:pt>
                <c:pt idx="78">
                  <c:v>0.88</c:v>
                </c:pt>
                <c:pt idx="79">
                  <c:v>0.89</c:v>
                </c:pt>
                <c:pt idx="80">
                  <c:v>0.9</c:v>
                </c:pt>
                <c:pt idx="81">
                  <c:v>0.91</c:v>
                </c:pt>
                <c:pt idx="82">
                  <c:v>0.92</c:v>
                </c:pt>
                <c:pt idx="83">
                  <c:v>0.93</c:v>
                </c:pt>
                <c:pt idx="84">
                  <c:v>0.94</c:v>
                </c:pt>
                <c:pt idx="85">
                  <c:v>0.95</c:v>
                </c:pt>
                <c:pt idx="86">
                  <c:v>0.96</c:v>
                </c:pt>
                <c:pt idx="87">
                  <c:v>0.97</c:v>
                </c:pt>
                <c:pt idx="88">
                  <c:v>0.98</c:v>
                </c:pt>
                <c:pt idx="89">
                  <c:v>0.99</c:v>
                </c:pt>
                <c:pt idx="90">
                  <c:v>1</c:v>
                </c:pt>
                <c:pt idx="91">
                  <c:v>1.01</c:v>
                </c:pt>
                <c:pt idx="92">
                  <c:v>1.02</c:v>
                </c:pt>
                <c:pt idx="93">
                  <c:v>1.03</c:v>
                </c:pt>
                <c:pt idx="94">
                  <c:v>1.04</c:v>
                </c:pt>
                <c:pt idx="95">
                  <c:v>1.05</c:v>
                </c:pt>
                <c:pt idx="96">
                  <c:v>1.06</c:v>
                </c:pt>
                <c:pt idx="97">
                  <c:v>1.07</c:v>
                </c:pt>
                <c:pt idx="98">
                  <c:v>1.08</c:v>
                </c:pt>
                <c:pt idx="99">
                  <c:v>1.0900000000000001</c:v>
                </c:pt>
                <c:pt idx="100">
                  <c:v>1.1000000000000001</c:v>
                </c:pt>
                <c:pt idx="101">
                  <c:v>1.1100000000000001</c:v>
                </c:pt>
                <c:pt idx="102">
                  <c:v>1.1200000000000001</c:v>
                </c:pt>
                <c:pt idx="103">
                  <c:v>1.1299999999999999</c:v>
                </c:pt>
                <c:pt idx="104">
                  <c:v>1.1399999999999999</c:v>
                </c:pt>
                <c:pt idx="105">
                  <c:v>1.1499999999999999</c:v>
                </c:pt>
                <c:pt idx="106">
                  <c:v>1.1599999999999999</c:v>
                </c:pt>
                <c:pt idx="107">
                  <c:v>1.17</c:v>
                </c:pt>
                <c:pt idx="108">
                  <c:v>1.18</c:v>
                </c:pt>
                <c:pt idx="109">
                  <c:v>1.19</c:v>
                </c:pt>
                <c:pt idx="110">
                  <c:v>1.2</c:v>
                </c:pt>
                <c:pt idx="111">
                  <c:v>1.21</c:v>
                </c:pt>
                <c:pt idx="112">
                  <c:v>1.22</c:v>
                </c:pt>
                <c:pt idx="113">
                  <c:v>1.23</c:v>
                </c:pt>
                <c:pt idx="114">
                  <c:v>1.24</c:v>
                </c:pt>
                <c:pt idx="115">
                  <c:v>1.25</c:v>
                </c:pt>
                <c:pt idx="116">
                  <c:v>1.26</c:v>
                </c:pt>
                <c:pt idx="117">
                  <c:v>1.27</c:v>
                </c:pt>
                <c:pt idx="118">
                  <c:v>1.28</c:v>
                </c:pt>
                <c:pt idx="119">
                  <c:v>1.29</c:v>
                </c:pt>
                <c:pt idx="120">
                  <c:v>1.3</c:v>
                </c:pt>
                <c:pt idx="121">
                  <c:v>1.31</c:v>
                </c:pt>
                <c:pt idx="122">
                  <c:v>1.32</c:v>
                </c:pt>
                <c:pt idx="123">
                  <c:v>1.33</c:v>
                </c:pt>
                <c:pt idx="124">
                  <c:v>1.34</c:v>
                </c:pt>
                <c:pt idx="125">
                  <c:v>1.35</c:v>
                </c:pt>
                <c:pt idx="126">
                  <c:v>1.36</c:v>
                </c:pt>
                <c:pt idx="127">
                  <c:v>1.37</c:v>
                </c:pt>
                <c:pt idx="128">
                  <c:v>1.38</c:v>
                </c:pt>
                <c:pt idx="129">
                  <c:v>1.39</c:v>
                </c:pt>
                <c:pt idx="130">
                  <c:v>1.4</c:v>
                </c:pt>
                <c:pt idx="131">
                  <c:v>1.41</c:v>
                </c:pt>
                <c:pt idx="132">
                  <c:v>1.42</c:v>
                </c:pt>
                <c:pt idx="133">
                  <c:v>1.43</c:v>
                </c:pt>
                <c:pt idx="134">
                  <c:v>1.44</c:v>
                </c:pt>
                <c:pt idx="135">
                  <c:v>1.45</c:v>
                </c:pt>
                <c:pt idx="136">
                  <c:v>1.46</c:v>
                </c:pt>
                <c:pt idx="137">
                  <c:v>1.47</c:v>
                </c:pt>
                <c:pt idx="138">
                  <c:v>1.48</c:v>
                </c:pt>
                <c:pt idx="139">
                  <c:v>1.49</c:v>
                </c:pt>
                <c:pt idx="140">
                  <c:v>1.5</c:v>
                </c:pt>
                <c:pt idx="141">
                  <c:v>1.51</c:v>
                </c:pt>
                <c:pt idx="142">
                  <c:v>1.52</c:v>
                </c:pt>
                <c:pt idx="143">
                  <c:v>1.53</c:v>
                </c:pt>
                <c:pt idx="144">
                  <c:v>1.54</c:v>
                </c:pt>
                <c:pt idx="145">
                  <c:v>1.55</c:v>
                </c:pt>
                <c:pt idx="146">
                  <c:v>1.56</c:v>
                </c:pt>
                <c:pt idx="147">
                  <c:v>1.57</c:v>
                </c:pt>
                <c:pt idx="148">
                  <c:v>1.58</c:v>
                </c:pt>
                <c:pt idx="149">
                  <c:v>1.59</c:v>
                </c:pt>
                <c:pt idx="150">
                  <c:v>1.6</c:v>
                </c:pt>
                <c:pt idx="151">
                  <c:v>1.61</c:v>
                </c:pt>
                <c:pt idx="152">
                  <c:v>1.62</c:v>
                </c:pt>
                <c:pt idx="153">
                  <c:v>1.63</c:v>
                </c:pt>
                <c:pt idx="154">
                  <c:v>1.64</c:v>
                </c:pt>
                <c:pt idx="155">
                  <c:v>1.65</c:v>
                </c:pt>
                <c:pt idx="156">
                  <c:v>1.66</c:v>
                </c:pt>
                <c:pt idx="157">
                  <c:v>1.67</c:v>
                </c:pt>
                <c:pt idx="158">
                  <c:v>1.68</c:v>
                </c:pt>
                <c:pt idx="159">
                  <c:v>1.69</c:v>
                </c:pt>
                <c:pt idx="160">
                  <c:v>1.7</c:v>
                </c:pt>
                <c:pt idx="161">
                  <c:v>1.71</c:v>
                </c:pt>
                <c:pt idx="162">
                  <c:v>1.72</c:v>
                </c:pt>
                <c:pt idx="163">
                  <c:v>1.73</c:v>
                </c:pt>
                <c:pt idx="164">
                  <c:v>1.74</c:v>
                </c:pt>
                <c:pt idx="165">
                  <c:v>1.75</c:v>
                </c:pt>
                <c:pt idx="166">
                  <c:v>1.76</c:v>
                </c:pt>
                <c:pt idx="167">
                  <c:v>1.77</c:v>
                </c:pt>
                <c:pt idx="168">
                  <c:v>1.78</c:v>
                </c:pt>
                <c:pt idx="169">
                  <c:v>1.79</c:v>
                </c:pt>
                <c:pt idx="170">
                  <c:v>1.8</c:v>
                </c:pt>
                <c:pt idx="171">
                  <c:v>1.81</c:v>
                </c:pt>
                <c:pt idx="172">
                  <c:v>1.82</c:v>
                </c:pt>
                <c:pt idx="173">
                  <c:v>1.83</c:v>
                </c:pt>
                <c:pt idx="174">
                  <c:v>1.84</c:v>
                </c:pt>
                <c:pt idx="175">
                  <c:v>1.85</c:v>
                </c:pt>
                <c:pt idx="176">
                  <c:v>1.86</c:v>
                </c:pt>
                <c:pt idx="177">
                  <c:v>1.87</c:v>
                </c:pt>
                <c:pt idx="178">
                  <c:v>1.88</c:v>
                </c:pt>
                <c:pt idx="179">
                  <c:v>1.89</c:v>
                </c:pt>
                <c:pt idx="180">
                  <c:v>1.9</c:v>
                </c:pt>
                <c:pt idx="181">
                  <c:v>1.91</c:v>
                </c:pt>
                <c:pt idx="182">
                  <c:v>1.92</c:v>
                </c:pt>
                <c:pt idx="183">
                  <c:v>1.93</c:v>
                </c:pt>
                <c:pt idx="184">
                  <c:v>1.94</c:v>
                </c:pt>
                <c:pt idx="185">
                  <c:v>1.95</c:v>
                </c:pt>
                <c:pt idx="186">
                  <c:v>1.96</c:v>
                </c:pt>
                <c:pt idx="187">
                  <c:v>1.97</c:v>
                </c:pt>
                <c:pt idx="188">
                  <c:v>1.98</c:v>
                </c:pt>
                <c:pt idx="189">
                  <c:v>1.99</c:v>
                </c:pt>
                <c:pt idx="190">
                  <c:v>2</c:v>
                </c:pt>
                <c:pt idx="191">
                  <c:v>2.0099999999999998</c:v>
                </c:pt>
                <c:pt idx="192">
                  <c:v>2.02</c:v>
                </c:pt>
                <c:pt idx="193">
                  <c:v>2.0299999999999998</c:v>
                </c:pt>
                <c:pt idx="194">
                  <c:v>2.04</c:v>
                </c:pt>
                <c:pt idx="195">
                  <c:v>2.0499999999999998</c:v>
                </c:pt>
                <c:pt idx="196">
                  <c:v>2.06</c:v>
                </c:pt>
                <c:pt idx="197">
                  <c:v>2.0699999999999998</c:v>
                </c:pt>
                <c:pt idx="198">
                  <c:v>2.08</c:v>
                </c:pt>
                <c:pt idx="199">
                  <c:v>2.09</c:v>
                </c:pt>
                <c:pt idx="200">
                  <c:v>2.1</c:v>
                </c:pt>
                <c:pt idx="201">
                  <c:v>2.11</c:v>
                </c:pt>
                <c:pt idx="202">
                  <c:v>2.12</c:v>
                </c:pt>
                <c:pt idx="203">
                  <c:v>2.13</c:v>
                </c:pt>
                <c:pt idx="204">
                  <c:v>2.14</c:v>
                </c:pt>
                <c:pt idx="205">
                  <c:v>2.15</c:v>
                </c:pt>
                <c:pt idx="206">
                  <c:v>2.16</c:v>
                </c:pt>
                <c:pt idx="207">
                  <c:v>2.17</c:v>
                </c:pt>
                <c:pt idx="208">
                  <c:v>2.1800000000000002</c:v>
                </c:pt>
                <c:pt idx="209">
                  <c:v>2.19</c:v>
                </c:pt>
                <c:pt idx="210">
                  <c:v>2.2000000000000002</c:v>
                </c:pt>
                <c:pt idx="211">
                  <c:v>2.21</c:v>
                </c:pt>
                <c:pt idx="212">
                  <c:v>2.2200000000000002</c:v>
                </c:pt>
                <c:pt idx="213">
                  <c:v>2.23</c:v>
                </c:pt>
                <c:pt idx="214">
                  <c:v>2.2400000000000002</c:v>
                </c:pt>
                <c:pt idx="215">
                  <c:v>2.25</c:v>
                </c:pt>
                <c:pt idx="216">
                  <c:v>2.2599999999999998</c:v>
                </c:pt>
                <c:pt idx="217">
                  <c:v>2.27</c:v>
                </c:pt>
                <c:pt idx="218">
                  <c:v>2.2799999999999998</c:v>
                </c:pt>
                <c:pt idx="219">
                  <c:v>2.29</c:v>
                </c:pt>
                <c:pt idx="220">
                  <c:v>2.2999999999999998</c:v>
                </c:pt>
                <c:pt idx="221">
                  <c:v>2.31</c:v>
                </c:pt>
                <c:pt idx="222">
                  <c:v>2.3199999999999998</c:v>
                </c:pt>
                <c:pt idx="223">
                  <c:v>2.33</c:v>
                </c:pt>
                <c:pt idx="224">
                  <c:v>2.34</c:v>
                </c:pt>
                <c:pt idx="225">
                  <c:v>2.35</c:v>
                </c:pt>
                <c:pt idx="226">
                  <c:v>2.36</c:v>
                </c:pt>
                <c:pt idx="227">
                  <c:v>2.37</c:v>
                </c:pt>
                <c:pt idx="228">
                  <c:v>2.38</c:v>
                </c:pt>
                <c:pt idx="229">
                  <c:v>2.39</c:v>
                </c:pt>
                <c:pt idx="230">
                  <c:v>2.4</c:v>
                </c:pt>
                <c:pt idx="231">
                  <c:v>2.41</c:v>
                </c:pt>
                <c:pt idx="232">
                  <c:v>2.42</c:v>
                </c:pt>
                <c:pt idx="233">
                  <c:v>2.4300000000000002</c:v>
                </c:pt>
                <c:pt idx="234">
                  <c:v>2.44</c:v>
                </c:pt>
                <c:pt idx="235">
                  <c:v>2.4500000000000002</c:v>
                </c:pt>
                <c:pt idx="236">
                  <c:v>2.46</c:v>
                </c:pt>
                <c:pt idx="237">
                  <c:v>2.4700000000000002</c:v>
                </c:pt>
                <c:pt idx="238">
                  <c:v>2.48</c:v>
                </c:pt>
                <c:pt idx="239">
                  <c:v>2.4900000000000002</c:v>
                </c:pt>
                <c:pt idx="240">
                  <c:v>2.5</c:v>
                </c:pt>
              </c:numCache>
            </c:numRef>
          </c:xVal>
          <c:yVal>
            <c:numRef>
              <c:f>Microsoft_Excel_Worksheet3!$C$2:$C$10002</c:f>
              <c:numCache>
                <c:formatCode>General</c:formatCode>
                <c:ptCount val="10001"/>
                <c:pt idx="0">
                  <c:v>0.64268087583343603</c:v>
                </c:pt>
                <c:pt idx="1">
                  <c:v>0.646889885167517</c:v>
                </c:pt>
                <c:pt idx="2">
                  <c:v>0.651126424588922</c:v>
                </c:pt>
                <c:pt idx="3">
                  <c:v>0.65539067222577896</c:v>
                </c:pt>
                <c:pt idx="4">
                  <c:v>0.659682807222854</c:v>
                </c:pt>
                <c:pt idx="5">
                  <c:v>0.66400300973549198</c:v>
                </c:pt>
                <c:pt idx="6">
                  <c:v>0.66835146092222297</c:v>
                </c:pt>
                <c:pt idx="7">
                  <c:v>0.67272834293584705</c:v>
                </c:pt>
                <c:pt idx="8">
                  <c:v>0.67713383891283796</c:v>
                </c:pt>
                <c:pt idx="9">
                  <c:v>0.68156813296081498</c:v>
                </c:pt>
                <c:pt idx="10">
                  <c:v>0.68603141014387004</c:v>
                </c:pt>
                <c:pt idx="11">
                  <c:v>0.69052385646543801</c:v>
                </c:pt>
                <c:pt idx="12">
                  <c:v>0.69504565884840197</c:v>
                </c:pt>
                <c:pt idx="13">
                  <c:v>0.69959700511204603</c:v>
                </c:pt>
                <c:pt idx="14">
                  <c:v>0.70417808394543102</c:v>
                </c:pt>
                <c:pt idx="15">
                  <c:v>0.70878908487668002</c:v>
                </c:pt>
                <c:pt idx="16">
                  <c:v>0.71343019823760201</c:v>
                </c:pt>
                <c:pt idx="17">
                  <c:v>0.71810161512295501</c:v>
                </c:pt>
                <c:pt idx="18">
                  <c:v>0.722803527343573</c:v>
                </c:pt>
                <c:pt idx="19">
                  <c:v>0.72753612737240902</c:v>
                </c:pt>
                <c:pt idx="20">
                  <c:v>0.73229960828240803</c:v>
                </c:pt>
                <c:pt idx="21">
                  <c:v>0.73709416367491098</c:v>
                </c:pt>
                <c:pt idx="22">
                  <c:v>0.74191998759706901</c:v>
                </c:pt>
                <c:pt idx="23">
                  <c:v>0.74677727444643605</c:v>
                </c:pt>
                <c:pt idx="24">
                  <c:v>0.75166621886059504</c:v>
                </c:pt>
                <c:pt idx="25">
                  <c:v>0.75658701558919506</c:v>
                </c:pt>
                <c:pt idx="26">
                  <c:v>0.76153985934531399</c:v>
                </c:pt>
                <c:pt idx="27">
                  <c:v>0.76652494463235399</c:v>
                </c:pt>
                <c:pt idx="28">
                  <c:v>0.77154246554192696</c:v>
                </c:pt>
                <c:pt idx="29">
                  <c:v>0.77659261551715197</c:v>
                </c:pt>
                <c:pt idx="30">
                  <c:v>0.78167558707456897</c:v>
                </c:pt>
                <c:pt idx="31">
                  <c:v>0.78679157147626899</c:v>
                </c:pt>
                <c:pt idx="32">
                  <c:v>0.79194075834187605</c:v>
                </c:pt>
                <c:pt idx="33">
                  <c:v>0.79712333518745204</c:v>
                </c:pt>
                <c:pt idx="34">
                  <c:v>0.80233948687513501</c:v>
                </c:pt>
                <c:pt idx="35">
                  <c:v>0.80758939495311</c:v>
                </c:pt>
                <c:pt idx="36">
                  <c:v>0.81287323685998403</c:v>
                </c:pt>
                <c:pt idx="37">
                  <c:v>0.81819118496043097</c:v>
                </c:pt>
                <c:pt idx="38">
                  <c:v>0.82354340536937998</c:v>
                </c:pt>
                <c:pt idx="39">
                  <c:v>0.82893005650922902</c:v>
                </c:pt>
                <c:pt idx="40">
                  <c:v>0.83435128732728303</c:v>
                </c:pt>
                <c:pt idx="41">
                  <c:v>0.83980723507706301</c:v>
                </c:pt>
                <c:pt idx="42">
                  <c:v>0.84529802253465403</c:v>
                </c:pt>
                <c:pt idx="43">
                  <c:v>0.85082319796569505</c:v>
                </c:pt>
                <c:pt idx="44">
                  <c:v>0.85638004325278205</c:v>
                </c:pt>
                <c:pt idx="45">
                  <c:v>0.86196521006606397</c:v>
                </c:pt>
                <c:pt idx="46">
                  <c:v>0.86757527339121798</c:v>
                </c:pt>
                <c:pt idx="47">
                  <c:v>0.87320673383235903</c:v>
                </c:pt>
                <c:pt idx="48">
                  <c:v>0.87885602046047795</c:v>
                </c:pt>
                <c:pt idx="49">
                  <c:v>0.88451949427742005</c:v>
                </c:pt>
                <c:pt idx="50">
                  <c:v>0.89019345237542202</c:v>
                </c:pt>
                <c:pt idx="51">
                  <c:v>0.89587413288404905</c:v>
                </c:pt>
                <c:pt idx="52">
                  <c:v>0.90155772081041496</c:v>
                </c:pt>
                <c:pt idx="53">
                  <c:v>0.907240354895271</c:v>
                </c:pt>
                <c:pt idx="54">
                  <c:v>0.91291813562734303</c:v>
                </c:pt>
                <c:pt idx="55">
                  <c:v>0.91858713458185903</c:v>
                </c:pt>
                <c:pt idx="56">
                  <c:v>0.92424340527724003</c:v>
                </c:pt>
                <c:pt idx="57">
                  <c:v>0.92988299577720301</c:v>
                </c:pt>
                <c:pt idx="58">
                  <c:v>0.93550196330511404</c:v>
                </c:pt>
                <c:pt idx="59">
                  <c:v>0.941096391184293</c:v>
                </c:pt>
                <c:pt idx="60">
                  <c:v>0.94666240847351502</c:v>
                </c:pt>
                <c:pt idx="61">
                  <c:v>0.95219621273233701</c:v>
                </c:pt>
                <c:pt idx="62">
                  <c:v>0.95769409642758796</c:v>
                </c:pt>
                <c:pt idx="63">
                  <c:v>0.96315247758164402</c:v>
                </c:pt>
                <c:pt idx="64">
                  <c:v>0.96856793536599495</c:v>
                </c:pt>
                <c:pt idx="65">
                  <c:v>0.97393725146044097</c:v>
                </c:pt>
                <c:pt idx="66">
                  <c:v>0.97925745812841403</c:v>
                </c:pt>
                <c:pt idx="67">
                  <c:v>0.98452589409953195</c:v>
                </c:pt>
                <c:pt idx="68">
                  <c:v>0.98974026949587801</c:v>
                </c:pt>
                <c:pt idx="69">
                  <c:v>0.99489874117778898</c:v>
                </c:pt>
                <c:pt idx="70">
                  <c:v>1</c:v>
                </c:pt>
                <c:pt idx="71">
                  <c:v>1.0013196273012199</c:v>
                </c:pt>
                <c:pt idx="72">
                  <c:v>1.00273135748016</c:v>
                </c:pt>
                <c:pt idx="73">
                  <c:v>1.0042290830131699</c:v>
                </c:pt>
                <c:pt idx="74">
                  <c:v>1.0058066171901601</c:v>
                </c:pt>
                <c:pt idx="75">
                  <c:v>1.00745770868536</c:v>
                </c:pt>
                <c:pt idx="76">
                  <c:v>1.0091760603215401</c:v>
                </c:pt>
                <c:pt idx="77">
                  <c:v>1.0109553520543499</c:v>
                </c:pt>
                <c:pt idx="78">
                  <c:v>1.0127892680513999</c:v>
                </c:pt>
                <c:pt idx="79">
                  <c:v>1.01467152756723</c:v>
                </c:pt>
                <c:pt idx="80">
                  <c:v>1.01659591913141</c:v>
                </c:pt>
                <c:pt idx="81">
                  <c:v>1.0185563373823101</c:v>
                </c:pt>
                <c:pt idx="82">
                  <c:v>1.02054682170946</c:v>
                </c:pt>
                <c:pt idx="83">
                  <c:v>1.0225615957263601</c:v>
                </c:pt>
                <c:pt idx="84">
                  <c:v>1.02459510649787</c:v>
                </c:pt>
                <c:pt idx="85">
                  <c:v>1.02664206240292</c:v>
                </c:pt>
                <c:pt idx="86">
                  <c:v>1.0286974685314501</c:v>
                </c:pt>
                <c:pt idx="87">
                  <c:v>1.03075665859488</c:v>
                </c:pt>
                <c:pt idx="88">
                  <c:v>1.03281532246927</c:v>
                </c:pt>
                <c:pt idx="89">
                  <c:v>1.0348695286769001</c:v>
                </c:pt>
                <c:pt idx="90">
                  <c:v>1.0369157413330099</c:v>
                </c:pt>
                <c:pt idx="91">
                  <c:v>1.03895083132051</c:v>
                </c:pt>
                <c:pt idx="92">
                  <c:v>1.0409720816905399</c:v>
                </c:pt>
                <c:pt idx="93">
                  <c:v>1.04297718750246</c:v>
                </c:pt>
                <c:pt idx="94">
                  <c:v>1.0449642505018799</c:v>
                </c:pt>
                <c:pt idx="95">
                  <c:v>1.04693176917942</c:v>
                </c:pt>
                <c:pt idx="96">
                  <c:v>1.04887862485237</c:v>
                </c:pt>
                <c:pt idx="97">
                  <c:v>1.05080406446593</c:v>
                </c:pt>
                <c:pt idx="98">
                  <c:v>1.0527076808245901</c:v>
                </c:pt>
                <c:pt idx="99">
                  <c:v>1.05458939094219</c:v>
                </c:pt>
                <c:pt idx="100">
                  <c:v>1.05644941315129</c:v>
                </c:pt>
                <c:pt idx="101">
                  <c:v>1.05828824354364</c:v>
                </c:pt>
                <c:pt idx="102">
                  <c:v>1.06010663223461</c:v>
                </c:pt>
                <c:pt idx="103">
                  <c:v>1.0619055598598</c:v>
                </c:pt>
                <c:pt idx="104">
                  <c:v>1.0636862146281201</c:v>
                </c:pt>
                <c:pt idx="105">
                  <c:v>1.06544997017637</c:v>
                </c:pt>
                <c:pt idx="106">
                  <c:v>1.06719836439865</c:v>
                </c:pt>
                <c:pt idx="107">
                  <c:v>1.06893307936056</c:v>
                </c:pt>
                <c:pt idx="108">
                  <c:v>1.07065592235478</c:v>
                </c:pt>
                <c:pt idx="109">
                  <c:v>1.0723686566673001</c:v>
                </c:pt>
                <c:pt idx="110">
                  <c:v>1.07407246459801</c:v>
                </c:pt>
                <c:pt idx="111">
                  <c:v>1.0757682840518801</c:v>
                </c:pt>
                <c:pt idx="112">
                  <c:v>1.0774569554692901</c:v>
                </c:pt>
                <c:pt idx="113">
                  <c:v>1.07913923358289</c:v>
                </c:pt>
                <c:pt idx="114">
                  <c:v>1.0808157976120301</c:v>
                </c:pt>
                <c:pt idx="115">
                  <c:v>1.0824872601133</c:v>
                </c:pt>
                <c:pt idx="116">
                  <c:v>1.08415417467562</c:v>
                </c:pt>
                <c:pt idx="117">
                  <c:v>1.08581704262141</c:v>
                </c:pt>
                <c:pt idx="118">
                  <c:v>1.0874763188523799</c:v>
                </c:pt>
                <c:pt idx="119">
                  <c:v>1.0891324169582199</c:v>
                </c:pt>
                <c:pt idx="120">
                  <c:v>1.09078571368953</c:v>
                </c:pt>
                <c:pt idx="121">
                  <c:v>1.0924365528815001</c:v>
                </c:pt>
                <c:pt idx="122">
                  <c:v>1.09408524890246</c:v>
                </c:pt>
                <c:pt idx="123">
                  <c:v>1.09573208969063</c:v>
                </c:pt>
                <c:pt idx="124">
                  <c:v>1.0973773394334401</c:v>
                </c:pt>
                <c:pt idx="125">
                  <c:v>1.09902124093602</c:v>
                </c:pt>
                <c:pt idx="126">
                  <c:v>1.10066401771892</c:v>
                </c:pt>
                <c:pt idx="127">
                  <c:v>1.1023058758794499</c:v>
                </c:pt>
                <c:pt idx="128">
                  <c:v>1.1039470057464</c:v>
                </c:pt>
                <c:pt idx="129">
                  <c:v>1.10558758335379</c:v>
                </c:pt>
                <c:pt idx="130">
                  <c:v>1.10722777175568</c:v>
                </c:pt>
                <c:pt idx="131">
                  <c:v>1.1088677222013701</c:v>
                </c:pt>
                <c:pt idx="132">
                  <c:v>1.1105075751875599</c:v>
                </c:pt>
                <c:pt idx="133">
                  <c:v>1.11214746140196</c:v>
                </c:pt>
                <c:pt idx="134">
                  <c:v>1.11378750257098</c:v>
                </c:pt>
                <c:pt idx="135">
                  <c:v>1.1154278122224099</c:v>
                </c:pt>
                <c:pt idx="136">
                  <c:v>1.1170684963728299</c:v>
                </c:pt>
                <c:pt idx="137">
                  <c:v>1.11870965414795</c:v>
                </c:pt>
                <c:pt idx="138">
                  <c:v>1.1203513783435199</c:v>
                </c:pt>
                <c:pt idx="139">
                  <c:v>1.12199375593294</c:v>
                </c:pt>
                <c:pt idx="140">
                  <c:v>1.1236368685276601</c:v>
                </c:pt>
                <c:pt idx="141">
                  <c:v>1.1252807927949999</c:v>
                </c:pt>
                <c:pt idx="142">
                  <c:v>1.1269256008380899</c:v>
                </c:pt>
                <c:pt idx="143">
                  <c:v>1.12857136054175</c:v>
                </c:pt>
                <c:pt idx="144">
                  <c:v>1.1302181358877501</c:v>
                </c:pt>
                <c:pt idx="145">
                  <c:v>1.1318659872425501</c:v>
                </c:pt>
                <c:pt idx="146">
                  <c:v>1.1335149716202899</c:v>
                </c:pt>
                <c:pt idx="147">
                  <c:v>1.13516514292338</c:v>
                </c:pt>
                <c:pt idx="148">
                  <c:v>1.1368165521628799</c:v>
                </c:pt>
                <c:pt idx="149">
                  <c:v>1.1384692476607201</c:v>
                </c:pt>
                <c:pt idx="150">
                  <c:v>1.1401232752352199</c:v>
                </c:pt>
                <c:pt idx="151">
                  <c:v>1.1417786783717601</c:v>
                </c:pt>
                <c:pt idx="152">
                  <c:v>1.1434354983797399</c:v>
                </c:pt>
                <c:pt idx="153">
                  <c:v>1.1450937745372001</c:v>
                </c:pt>
                <c:pt idx="154">
                  <c:v>1.1467535442241701</c:v>
                </c:pt>
                <c:pt idx="155">
                  <c:v>1.1484148430457699</c:v>
                </c:pt>
                <c:pt idx="156">
                  <c:v>1.1500777049459401</c:v>
                </c:pt>
                <c:pt idx="157">
                  <c:v>1.1517421623126101</c:v>
                </c:pt>
                <c:pt idx="158">
                  <c:v>1.15340824607512</c:v>
                </c:pt>
                <c:pt idx="159">
                  <c:v>1.1550759857944</c:v>
                </c:pt>
                <c:pt idx="160">
                  <c:v>1.1567454097466801</c:v>
                </c:pt>
                <c:pt idx="161">
                  <c:v>1.1584165450011401</c:v>
                </c:pt>
                <c:pt idx="162">
                  <c:v>1.1600894174921299</c:v>
                </c:pt>
                <c:pt idx="163">
                  <c:v>1.1617640520862</c:v>
                </c:pt>
                <c:pt idx="164">
                  <c:v>1.1634404726446099</c:v>
                </c:pt>
                <c:pt idx="165">
                  <c:v>1.16511870208146</c:v>
                </c:pt>
                <c:pt idx="166">
                  <c:v>1.1667987624179299</c:v>
                </c:pt>
                <c:pt idx="167">
                  <c:v>1.1684806748328</c:v>
                </c:pt>
                <c:pt idx="168">
                  <c:v>1.17016445970974</c:v>
                </c:pt>
                <c:pt idx="169">
                  <c:v>1.1718501366813301</c:v>
                </c:pt>
                <c:pt idx="170">
                  <c:v>1.17353772467039</c:v>
                </c:pt>
                <c:pt idx="171">
                  <c:v>1.1752272419284699</c:v>
                </c:pt>
                <c:pt idx="172">
                  <c:v>1.1769187060720501</c:v>
                </c:pt>
                <c:pt idx="173">
                  <c:v>1.17861213411634</c:v>
                </c:pt>
                <c:pt idx="174">
                  <c:v>1.180307542507</c:v>
                </c:pt>
                <c:pt idx="175">
                  <c:v>1.1820049471499701</c:v>
                </c:pt>
                <c:pt idx="176">
                  <c:v>1.1837043634393301</c:v>
                </c:pt>
                <c:pt idx="177">
                  <c:v>1.1854058062835999</c:v>
                </c:pt>
                <c:pt idx="178">
                  <c:v>1.1871092901304301</c:v>
                </c:pt>
                <c:pt idx="179">
                  <c:v>1.18881482898974</c:v>
                </c:pt>
                <c:pt idx="180">
                  <c:v>1.1905224364556299</c:v>
                </c:pt>
                <c:pt idx="181">
                  <c:v>1.1922321257269</c:v>
                </c:pt>
                <c:pt idx="182">
                  <c:v>1.1939439096264299</c:v>
                </c:pt>
                <c:pt idx="183">
                  <c:v>1.19565780061947</c:v>
                </c:pt>
                <c:pt idx="184">
                  <c:v>1.19737381083086</c:v>
                </c:pt>
                <c:pt idx="185">
                  <c:v>1.19909195206125</c:v>
                </c:pt>
                <c:pt idx="186">
                  <c:v>1.20081223580251</c:v>
                </c:pt>
                <c:pt idx="187">
                  <c:v>1.20253467325223</c:v>
                </c:pt>
                <c:pt idx="188">
                  <c:v>1.20425927532739</c:v>
                </c:pt>
                <c:pt idx="189">
                  <c:v>1.20598605267737</c:v>
                </c:pt>
                <c:pt idx="190">
                  <c:v>1.20771501569621</c:v>
                </c:pt>
                <c:pt idx="191">
                  <c:v>1.20944617453421</c:v>
                </c:pt>
                <c:pt idx="192">
                  <c:v>1.2111795391089599</c:v>
                </c:pt>
                <c:pt idx="193">
                  <c:v>1.2129151191157601</c:v>
                </c:pt>
                <c:pt idx="194">
                  <c:v>1.2146529240374799</c:v>
                </c:pt>
                <c:pt idx="195">
                  <c:v>1.21639296315398</c:v>
                </c:pt>
                <c:pt idx="196">
                  <c:v>1.21813524555096</c:v>
                </c:pt>
                <c:pt idx="197">
                  <c:v>1.21987978012843</c:v>
                </c:pt>
                <c:pt idx="198">
                  <c:v>1.2216265756087501</c:v>
                </c:pt>
                <c:pt idx="199">
                  <c:v>1.22337564054422</c:v>
                </c:pt>
                <c:pt idx="200">
                  <c:v>1.2251269833243399</c:v>
                </c:pt>
                <c:pt idx="201">
                  <c:v>1.2268806121826901</c:v>
                </c:pt>
                <c:pt idx="202">
                  <c:v>1.2286365352035</c:v>
                </c:pt>
                <c:pt idx="203">
                  <c:v>1.23039476032787</c:v>
                </c:pt>
                <c:pt idx="204">
                  <c:v>1.2321552953597501</c:v>
                </c:pt>
                <c:pt idx="205">
                  <c:v>1.23391814797154</c:v>
                </c:pt>
                <c:pt idx="206">
                  <c:v>1.2356833257095201</c:v>
                </c:pt>
                <c:pt idx="207">
                  <c:v>1.23745083599898</c:v>
                </c:pt>
                <c:pt idx="208">
                  <c:v>1.2392206861491299</c:v>
                </c:pt>
                <c:pt idx="209">
                  <c:v>1.2409928833577499</c:v>
                </c:pt>
                <c:pt idx="210">
                  <c:v>1.2427674347156601</c:v>
                </c:pt>
                <c:pt idx="211">
                  <c:v>1.24454434721102</c:v>
                </c:pt>
                <c:pt idx="212">
                  <c:v>1.2463236277333201</c:v>
                </c:pt>
                <c:pt idx="213">
                  <c:v>1.24810528307733</c:v>
                </c:pt>
                <c:pt idx="214">
                  <c:v>1.2498893199468</c:v>
                </c:pt>
                <c:pt idx="215">
                  <c:v>1.2516757449579701</c:v>
                </c:pt>
                <c:pt idx="216">
                  <c:v>1.25346456464303</c:v>
                </c:pt>
                <c:pt idx="217">
                  <c:v>1.25525578545329</c:v>
                </c:pt>
                <c:pt idx="218">
                  <c:v>1.25704941376237</c:v>
                </c:pt>
                <c:pt idx="219">
                  <c:v>1.25884545586911</c:v>
                </c:pt>
                <c:pt idx="220">
                  <c:v>1.2606439180004401</c:v>
                </c:pt>
                <c:pt idx="221">
                  <c:v>1.26244480631411</c:v>
                </c:pt>
                <c:pt idx="222">
                  <c:v>1.2642481269013199</c:v>
                </c:pt>
                <c:pt idx="223">
                  <c:v>1.2660538857891701</c:v>
                </c:pt>
                <c:pt idx="224">
                  <c:v>1.26786208894314</c:v>
                </c:pt>
                <c:pt idx="225">
                  <c:v>1.2696727422692999</c:v>
                </c:pt>
                <c:pt idx="226">
                  <c:v>1.2714858516166201</c:v>
                </c:pt>
                <c:pt idx="227">
                  <c:v>1.27330142277901</c:v>
                </c:pt>
                <c:pt idx="228">
                  <c:v>1.27511946149739</c:v>
                </c:pt>
                <c:pt idx="229">
                  <c:v>1.27693997346164</c:v>
                </c:pt>
                <c:pt idx="230">
                  <c:v>1.2787629643124601</c:v>
                </c:pt>
                <c:pt idx="231">
                  <c:v>1.2805884396432099</c:v>
                </c:pt>
                <c:pt idx="232">
                  <c:v>1.2824164050015801</c:v>
                </c:pt>
                <c:pt idx="233">
                  <c:v>1.28424686589133</c:v>
                </c:pt>
                <c:pt idx="234">
                  <c:v>1.2860798277738099</c:v>
                </c:pt>
                <c:pt idx="235">
                  <c:v>1.2879152960695801</c:v>
                </c:pt>
                <c:pt idx="236">
                  <c:v>1.2897532761598001</c:v>
                </c:pt>
                <c:pt idx="237">
                  <c:v>1.2915937733877501</c:v>
                </c:pt>
                <c:pt idx="238">
                  <c:v>1.29343679306012</c:v>
                </c:pt>
                <c:pt idx="239">
                  <c:v>1.29528234044838</c:v>
                </c:pt>
                <c:pt idx="240">
                  <c:v>1.2971304207900101</c:v>
                </c:pt>
              </c:numCache>
            </c:numRef>
          </c:yVal>
          <c:smooth val="0"/>
        </c:ser>
        <c:ser>
          <c:idx val="2"/>
          <c:order val="2"/>
          <c:tx>
            <c:strRef>
              <c:f>Microsoft_Excel_Worksheet3!$D$1</c:f>
              <c:strCache>
                <c:ptCount val="1"/>
                <c:pt idx="0">
                  <c:v>upper</c:v>
                </c:pt>
              </c:strCache>
            </c:strRef>
          </c:tx>
          <c:spPr>
            <a:ln w="41275">
              <a:solidFill>
                <a:srgbClr val="00FF00"/>
              </a:solidFill>
              <a:prstDash val="sysDash"/>
            </a:ln>
          </c:spPr>
          <c:marker>
            <c:symbol val="none"/>
          </c:marker>
          <c:xVal>
            <c:numRef>
              <c:f>Microsoft_Excel_Worksheet3!$A$2:$A$10002</c:f>
              <c:numCache>
                <c:formatCode>General</c:formatCode>
                <c:ptCount val="10001"/>
                <c:pt idx="0">
                  <c:v>0.1</c:v>
                </c:pt>
                <c:pt idx="1">
                  <c:v>0.11</c:v>
                </c:pt>
                <c:pt idx="2">
                  <c:v>0.12</c:v>
                </c:pt>
                <c:pt idx="3">
                  <c:v>0.13</c:v>
                </c:pt>
                <c:pt idx="4">
                  <c:v>0.14000000000000001</c:v>
                </c:pt>
                <c:pt idx="5">
                  <c:v>0.15</c:v>
                </c:pt>
                <c:pt idx="6">
                  <c:v>0.16</c:v>
                </c:pt>
                <c:pt idx="7">
                  <c:v>0.17</c:v>
                </c:pt>
                <c:pt idx="8">
                  <c:v>0.18</c:v>
                </c:pt>
                <c:pt idx="9">
                  <c:v>0.19</c:v>
                </c:pt>
                <c:pt idx="10">
                  <c:v>0.2</c:v>
                </c:pt>
                <c:pt idx="11">
                  <c:v>0.21</c:v>
                </c:pt>
                <c:pt idx="12">
                  <c:v>0.22</c:v>
                </c:pt>
                <c:pt idx="13">
                  <c:v>0.23</c:v>
                </c:pt>
                <c:pt idx="14">
                  <c:v>0.24</c:v>
                </c:pt>
                <c:pt idx="15">
                  <c:v>0.25</c:v>
                </c:pt>
                <c:pt idx="16">
                  <c:v>0.26</c:v>
                </c:pt>
                <c:pt idx="17">
                  <c:v>0.27</c:v>
                </c:pt>
                <c:pt idx="18">
                  <c:v>0.28000000000000003</c:v>
                </c:pt>
                <c:pt idx="19">
                  <c:v>0.28999999999999998</c:v>
                </c:pt>
                <c:pt idx="20">
                  <c:v>0.3</c:v>
                </c:pt>
                <c:pt idx="21">
                  <c:v>0.31</c:v>
                </c:pt>
                <c:pt idx="22">
                  <c:v>0.32</c:v>
                </c:pt>
                <c:pt idx="23">
                  <c:v>0.33</c:v>
                </c:pt>
                <c:pt idx="24">
                  <c:v>0.34</c:v>
                </c:pt>
                <c:pt idx="25">
                  <c:v>0.35</c:v>
                </c:pt>
                <c:pt idx="26">
                  <c:v>0.36</c:v>
                </c:pt>
                <c:pt idx="27">
                  <c:v>0.37</c:v>
                </c:pt>
                <c:pt idx="28">
                  <c:v>0.38</c:v>
                </c:pt>
                <c:pt idx="29">
                  <c:v>0.39</c:v>
                </c:pt>
                <c:pt idx="30">
                  <c:v>0.4</c:v>
                </c:pt>
                <c:pt idx="31">
                  <c:v>0.41</c:v>
                </c:pt>
                <c:pt idx="32">
                  <c:v>0.42</c:v>
                </c:pt>
                <c:pt idx="33">
                  <c:v>0.43</c:v>
                </c:pt>
                <c:pt idx="34">
                  <c:v>0.44</c:v>
                </c:pt>
                <c:pt idx="35">
                  <c:v>0.45</c:v>
                </c:pt>
                <c:pt idx="36">
                  <c:v>0.46</c:v>
                </c:pt>
                <c:pt idx="37">
                  <c:v>0.47</c:v>
                </c:pt>
                <c:pt idx="38">
                  <c:v>0.48</c:v>
                </c:pt>
                <c:pt idx="39">
                  <c:v>0.49</c:v>
                </c:pt>
                <c:pt idx="40">
                  <c:v>0.5</c:v>
                </c:pt>
                <c:pt idx="41">
                  <c:v>0.51</c:v>
                </c:pt>
                <c:pt idx="42">
                  <c:v>0.52</c:v>
                </c:pt>
                <c:pt idx="43">
                  <c:v>0.53</c:v>
                </c:pt>
                <c:pt idx="44">
                  <c:v>0.54</c:v>
                </c:pt>
                <c:pt idx="45">
                  <c:v>0.55000000000000004</c:v>
                </c:pt>
                <c:pt idx="46">
                  <c:v>0.56000000000000005</c:v>
                </c:pt>
                <c:pt idx="47">
                  <c:v>0.56999999999999995</c:v>
                </c:pt>
                <c:pt idx="48">
                  <c:v>0.57999999999999996</c:v>
                </c:pt>
                <c:pt idx="49">
                  <c:v>0.59</c:v>
                </c:pt>
                <c:pt idx="50">
                  <c:v>0.6</c:v>
                </c:pt>
                <c:pt idx="51">
                  <c:v>0.61</c:v>
                </c:pt>
                <c:pt idx="52">
                  <c:v>0.62</c:v>
                </c:pt>
                <c:pt idx="53">
                  <c:v>0.63</c:v>
                </c:pt>
                <c:pt idx="54">
                  <c:v>0.64</c:v>
                </c:pt>
                <c:pt idx="55">
                  <c:v>0.65</c:v>
                </c:pt>
                <c:pt idx="56">
                  <c:v>0.66</c:v>
                </c:pt>
                <c:pt idx="57">
                  <c:v>0.67</c:v>
                </c:pt>
                <c:pt idx="58">
                  <c:v>0.68</c:v>
                </c:pt>
                <c:pt idx="59">
                  <c:v>0.69</c:v>
                </c:pt>
                <c:pt idx="60">
                  <c:v>0.7</c:v>
                </c:pt>
                <c:pt idx="61">
                  <c:v>0.71</c:v>
                </c:pt>
                <c:pt idx="62">
                  <c:v>0.72</c:v>
                </c:pt>
                <c:pt idx="63">
                  <c:v>0.73</c:v>
                </c:pt>
                <c:pt idx="64">
                  <c:v>0.74</c:v>
                </c:pt>
                <c:pt idx="65">
                  <c:v>0.75</c:v>
                </c:pt>
                <c:pt idx="66">
                  <c:v>0.76</c:v>
                </c:pt>
                <c:pt idx="67">
                  <c:v>0.77</c:v>
                </c:pt>
                <c:pt idx="68">
                  <c:v>0.78</c:v>
                </c:pt>
                <c:pt idx="69">
                  <c:v>0.79</c:v>
                </c:pt>
                <c:pt idx="70">
                  <c:v>0.8</c:v>
                </c:pt>
                <c:pt idx="71">
                  <c:v>0.81</c:v>
                </c:pt>
                <c:pt idx="72">
                  <c:v>0.82</c:v>
                </c:pt>
                <c:pt idx="73">
                  <c:v>0.83</c:v>
                </c:pt>
                <c:pt idx="74">
                  <c:v>0.84</c:v>
                </c:pt>
                <c:pt idx="75">
                  <c:v>0.85</c:v>
                </c:pt>
                <c:pt idx="76">
                  <c:v>0.86</c:v>
                </c:pt>
                <c:pt idx="77">
                  <c:v>0.87</c:v>
                </c:pt>
                <c:pt idx="78">
                  <c:v>0.88</c:v>
                </c:pt>
                <c:pt idx="79">
                  <c:v>0.89</c:v>
                </c:pt>
                <c:pt idx="80">
                  <c:v>0.9</c:v>
                </c:pt>
                <c:pt idx="81">
                  <c:v>0.91</c:v>
                </c:pt>
                <c:pt idx="82">
                  <c:v>0.92</c:v>
                </c:pt>
                <c:pt idx="83">
                  <c:v>0.93</c:v>
                </c:pt>
                <c:pt idx="84">
                  <c:v>0.94</c:v>
                </c:pt>
                <c:pt idx="85">
                  <c:v>0.95</c:v>
                </c:pt>
                <c:pt idx="86">
                  <c:v>0.96</c:v>
                </c:pt>
                <c:pt idx="87">
                  <c:v>0.97</c:v>
                </c:pt>
                <c:pt idx="88">
                  <c:v>0.98</c:v>
                </c:pt>
                <c:pt idx="89">
                  <c:v>0.99</c:v>
                </c:pt>
                <c:pt idx="90">
                  <c:v>1</c:v>
                </c:pt>
                <c:pt idx="91">
                  <c:v>1.01</c:v>
                </c:pt>
                <c:pt idx="92">
                  <c:v>1.02</c:v>
                </c:pt>
                <c:pt idx="93">
                  <c:v>1.03</c:v>
                </c:pt>
                <c:pt idx="94">
                  <c:v>1.04</c:v>
                </c:pt>
                <c:pt idx="95">
                  <c:v>1.05</c:v>
                </c:pt>
                <c:pt idx="96">
                  <c:v>1.06</c:v>
                </c:pt>
                <c:pt idx="97">
                  <c:v>1.07</c:v>
                </c:pt>
                <c:pt idx="98">
                  <c:v>1.08</c:v>
                </c:pt>
                <c:pt idx="99">
                  <c:v>1.0900000000000001</c:v>
                </c:pt>
                <c:pt idx="100">
                  <c:v>1.1000000000000001</c:v>
                </c:pt>
                <c:pt idx="101">
                  <c:v>1.1100000000000001</c:v>
                </c:pt>
                <c:pt idx="102">
                  <c:v>1.1200000000000001</c:v>
                </c:pt>
                <c:pt idx="103">
                  <c:v>1.1299999999999999</c:v>
                </c:pt>
                <c:pt idx="104">
                  <c:v>1.1399999999999999</c:v>
                </c:pt>
                <c:pt idx="105">
                  <c:v>1.1499999999999999</c:v>
                </c:pt>
                <c:pt idx="106">
                  <c:v>1.1599999999999999</c:v>
                </c:pt>
                <c:pt idx="107">
                  <c:v>1.17</c:v>
                </c:pt>
                <c:pt idx="108">
                  <c:v>1.18</c:v>
                </c:pt>
                <c:pt idx="109">
                  <c:v>1.19</c:v>
                </c:pt>
                <c:pt idx="110">
                  <c:v>1.2</c:v>
                </c:pt>
                <c:pt idx="111">
                  <c:v>1.21</c:v>
                </c:pt>
                <c:pt idx="112">
                  <c:v>1.22</c:v>
                </c:pt>
                <c:pt idx="113">
                  <c:v>1.23</c:v>
                </c:pt>
                <c:pt idx="114">
                  <c:v>1.24</c:v>
                </c:pt>
                <c:pt idx="115">
                  <c:v>1.25</c:v>
                </c:pt>
                <c:pt idx="116">
                  <c:v>1.26</c:v>
                </c:pt>
                <c:pt idx="117">
                  <c:v>1.27</c:v>
                </c:pt>
                <c:pt idx="118">
                  <c:v>1.28</c:v>
                </c:pt>
                <c:pt idx="119">
                  <c:v>1.29</c:v>
                </c:pt>
                <c:pt idx="120">
                  <c:v>1.3</c:v>
                </c:pt>
                <c:pt idx="121">
                  <c:v>1.31</c:v>
                </c:pt>
                <c:pt idx="122">
                  <c:v>1.32</c:v>
                </c:pt>
                <c:pt idx="123">
                  <c:v>1.33</c:v>
                </c:pt>
                <c:pt idx="124">
                  <c:v>1.34</c:v>
                </c:pt>
                <c:pt idx="125">
                  <c:v>1.35</c:v>
                </c:pt>
                <c:pt idx="126">
                  <c:v>1.36</c:v>
                </c:pt>
                <c:pt idx="127">
                  <c:v>1.37</c:v>
                </c:pt>
                <c:pt idx="128">
                  <c:v>1.38</c:v>
                </c:pt>
                <c:pt idx="129">
                  <c:v>1.39</c:v>
                </c:pt>
                <c:pt idx="130">
                  <c:v>1.4</c:v>
                </c:pt>
                <c:pt idx="131">
                  <c:v>1.41</c:v>
                </c:pt>
                <c:pt idx="132">
                  <c:v>1.42</c:v>
                </c:pt>
                <c:pt idx="133">
                  <c:v>1.43</c:v>
                </c:pt>
                <c:pt idx="134">
                  <c:v>1.44</c:v>
                </c:pt>
                <c:pt idx="135">
                  <c:v>1.45</c:v>
                </c:pt>
                <c:pt idx="136">
                  <c:v>1.46</c:v>
                </c:pt>
                <c:pt idx="137">
                  <c:v>1.47</c:v>
                </c:pt>
                <c:pt idx="138">
                  <c:v>1.48</c:v>
                </c:pt>
                <c:pt idx="139">
                  <c:v>1.49</c:v>
                </c:pt>
                <c:pt idx="140">
                  <c:v>1.5</c:v>
                </c:pt>
                <c:pt idx="141">
                  <c:v>1.51</c:v>
                </c:pt>
                <c:pt idx="142">
                  <c:v>1.52</c:v>
                </c:pt>
                <c:pt idx="143">
                  <c:v>1.53</c:v>
                </c:pt>
                <c:pt idx="144">
                  <c:v>1.54</c:v>
                </c:pt>
                <c:pt idx="145">
                  <c:v>1.55</c:v>
                </c:pt>
                <c:pt idx="146">
                  <c:v>1.56</c:v>
                </c:pt>
                <c:pt idx="147">
                  <c:v>1.57</c:v>
                </c:pt>
                <c:pt idx="148">
                  <c:v>1.58</c:v>
                </c:pt>
                <c:pt idx="149">
                  <c:v>1.59</c:v>
                </c:pt>
                <c:pt idx="150">
                  <c:v>1.6</c:v>
                </c:pt>
                <c:pt idx="151">
                  <c:v>1.61</c:v>
                </c:pt>
                <c:pt idx="152">
                  <c:v>1.62</c:v>
                </c:pt>
                <c:pt idx="153">
                  <c:v>1.63</c:v>
                </c:pt>
                <c:pt idx="154">
                  <c:v>1.64</c:v>
                </c:pt>
                <c:pt idx="155">
                  <c:v>1.65</c:v>
                </c:pt>
                <c:pt idx="156">
                  <c:v>1.66</c:v>
                </c:pt>
                <c:pt idx="157">
                  <c:v>1.67</c:v>
                </c:pt>
                <c:pt idx="158">
                  <c:v>1.68</c:v>
                </c:pt>
                <c:pt idx="159">
                  <c:v>1.69</c:v>
                </c:pt>
                <c:pt idx="160">
                  <c:v>1.7</c:v>
                </c:pt>
                <c:pt idx="161">
                  <c:v>1.71</c:v>
                </c:pt>
                <c:pt idx="162">
                  <c:v>1.72</c:v>
                </c:pt>
                <c:pt idx="163">
                  <c:v>1.73</c:v>
                </c:pt>
                <c:pt idx="164">
                  <c:v>1.74</c:v>
                </c:pt>
                <c:pt idx="165">
                  <c:v>1.75</c:v>
                </c:pt>
                <c:pt idx="166">
                  <c:v>1.76</c:v>
                </c:pt>
                <c:pt idx="167">
                  <c:v>1.77</c:v>
                </c:pt>
                <c:pt idx="168">
                  <c:v>1.78</c:v>
                </c:pt>
                <c:pt idx="169">
                  <c:v>1.79</c:v>
                </c:pt>
                <c:pt idx="170">
                  <c:v>1.8</c:v>
                </c:pt>
                <c:pt idx="171">
                  <c:v>1.81</c:v>
                </c:pt>
                <c:pt idx="172">
                  <c:v>1.82</c:v>
                </c:pt>
                <c:pt idx="173">
                  <c:v>1.83</c:v>
                </c:pt>
                <c:pt idx="174">
                  <c:v>1.84</c:v>
                </c:pt>
                <c:pt idx="175">
                  <c:v>1.85</c:v>
                </c:pt>
                <c:pt idx="176">
                  <c:v>1.86</c:v>
                </c:pt>
                <c:pt idx="177">
                  <c:v>1.87</c:v>
                </c:pt>
                <c:pt idx="178">
                  <c:v>1.88</c:v>
                </c:pt>
                <c:pt idx="179">
                  <c:v>1.89</c:v>
                </c:pt>
                <c:pt idx="180">
                  <c:v>1.9</c:v>
                </c:pt>
                <c:pt idx="181">
                  <c:v>1.91</c:v>
                </c:pt>
                <c:pt idx="182">
                  <c:v>1.92</c:v>
                </c:pt>
                <c:pt idx="183">
                  <c:v>1.93</c:v>
                </c:pt>
                <c:pt idx="184">
                  <c:v>1.94</c:v>
                </c:pt>
                <c:pt idx="185">
                  <c:v>1.95</c:v>
                </c:pt>
                <c:pt idx="186">
                  <c:v>1.96</c:v>
                </c:pt>
                <c:pt idx="187">
                  <c:v>1.97</c:v>
                </c:pt>
                <c:pt idx="188">
                  <c:v>1.98</c:v>
                </c:pt>
                <c:pt idx="189">
                  <c:v>1.99</c:v>
                </c:pt>
                <c:pt idx="190">
                  <c:v>2</c:v>
                </c:pt>
                <c:pt idx="191">
                  <c:v>2.0099999999999998</c:v>
                </c:pt>
                <c:pt idx="192">
                  <c:v>2.02</c:v>
                </c:pt>
                <c:pt idx="193">
                  <c:v>2.0299999999999998</c:v>
                </c:pt>
                <c:pt idx="194">
                  <c:v>2.04</c:v>
                </c:pt>
                <c:pt idx="195">
                  <c:v>2.0499999999999998</c:v>
                </c:pt>
                <c:pt idx="196">
                  <c:v>2.06</c:v>
                </c:pt>
                <c:pt idx="197">
                  <c:v>2.0699999999999998</c:v>
                </c:pt>
                <c:pt idx="198">
                  <c:v>2.08</c:v>
                </c:pt>
                <c:pt idx="199">
                  <c:v>2.09</c:v>
                </c:pt>
                <c:pt idx="200">
                  <c:v>2.1</c:v>
                </c:pt>
                <c:pt idx="201">
                  <c:v>2.11</c:v>
                </c:pt>
                <c:pt idx="202">
                  <c:v>2.12</c:v>
                </c:pt>
                <c:pt idx="203">
                  <c:v>2.13</c:v>
                </c:pt>
                <c:pt idx="204">
                  <c:v>2.14</c:v>
                </c:pt>
                <c:pt idx="205">
                  <c:v>2.15</c:v>
                </c:pt>
                <c:pt idx="206">
                  <c:v>2.16</c:v>
                </c:pt>
                <c:pt idx="207">
                  <c:v>2.17</c:v>
                </c:pt>
                <c:pt idx="208">
                  <c:v>2.1800000000000002</c:v>
                </c:pt>
                <c:pt idx="209">
                  <c:v>2.19</c:v>
                </c:pt>
                <c:pt idx="210">
                  <c:v>2.2000000000000002</c:v>
                </c:pt>
                <c:pt idx="211">
                  <c:v>2.21</c:v>
                </c:pt>
                <c:pt idx="212">
                  <c:v>2.2200000000000002</c:v>
                </c:pt>
                <c:pt idx="213">
                  <c:v>2.23</c:v>
                </c:pt>
                <c:pt idx="214">
                  <c:v>2.2400000000000002</c:v>
                </c:pt>
                <c:pt idx="215">
                  <c:v>2.25</c:v>
                </c:pt>
                <c:pt idx="216">
                  <c:v>2.2599999999999998</c:v>
                </c:pt>
                <c:pt idx="217">
                  <c:v>2.27</c:v>
                </c:pt>
                <c:pt idx="218">
                  <c:v>2.2799999999999998</c:v>
                </c:pt>
                <c:pt idx="219">
                  <c:v>2.29</c:v>
                </c:pt>
                <c:pt idx="220">
                  <c:v>2.2999999999999998</c:v>
                </c:pt>
                <c:pt idx="221">
                  <c:v>2.31</c:v>
                </c:pt>
                <c:pt idx="222">
                  <c:v>2.3199999999999998</c:v>
                </c:pt>
                <c:pt idx="223">
                  <c:v>2.33</c:v>
                </c:pt>
                <c:pt idx="224">
                  <c:v>2.34</c:v>
                </c:pt>
                <c:pt idx="225">
                  <c:v>2.35</c:v>
                </c:pt>
                <c:pt idx="226">
                  <c:v>2.36</c:v>
                </c:pt>
                <c:pt idx="227">
                  <c:v>2.37</c:v>
                </c:pt>
                <c:pt idx="228">
                  <c:v>2.38</c:v>
                </c:pt>
                <c:pt idx="229">
                  <c:v>2.39</c:v>
                </c:pt>
                <c:pt idx="230">
                  <c:v>2.4</c:v>
                </c:pt>
                <c:pt idx="231">
                  <c:v>2.41</c:v>
                </c:pt>
                <c:pt idx="232">
                  <c:v>2.42</c:v>
                </c:pt>
                <c:pt idx="233">
                  <c:v>2.4300000000000002</c:v>
                </c:pt>
                <c:pt idx="234">
                  <c:v>2.44</c:v>
                </c:pt>
                <c:pt idx="235">
                  <c:v>2.4500000000000002</c:v>
                </c:pt>
                <c:pt idx="236">
                  <c:v>2.46</c:v>
                </c:pt>
                <c:pt idx="237">
                  <c:v>2.4700000000000002</c:v>
                </c:pt>
                <c:pt idx="238">
                  <c:v>2.48</c:v>
                </c:pt>
                <c:pt idx="239">
                  <c:v>2.4900000000000002</c:v>
                </c:pt>
                <c:pt idx="240">
                  <c:v>2.5</c:v>
                </c:pt>
              </c:numCache>
            </c:numRef>
          </c:xVal>
          <c:yVal>
            <c:numRef>
              <c:f>Microsoft_Excel_Worksheet3!$D$2:$D$10002</c:f>
              <c:numCache>
                <c:formatCode>General</c:formatCode>
                <c:ptCount val="10001"/>
                <c:pt idx="0">
                  <c:v>1.0089715679860201</c:v>
                </c:pt>
                <c:pt idx="1">
                  <c:v>1.0086048468912301</c:v>
                </c:pt>
                <c:pt idx="2">
                  <c:v>1.0082383137750099</c:v>
                </c:pt>
                <c:pt idx="3">
                  <c:v>1.0078719711555</c:v>
                </c:pt>
                <c:pt idx="4">
                  <c:v>1.00750582171795</c:v>
                </c:pt>
                <c:pt idx="5">
                  <c:v>1.00713986832848</c:v>
                </c:pt>
                <c:pt idx="6">
                  <c:v>1.00677411404934</c:v>
                </c:pt>
                <c:pt idx="7">
                  <c:v>1.00640856215564</c:v>
                </c:pt>
                <c:pt idx="8">
                  <c:v>1.0060432161538799</c:v>
                </c:pt>
                <c:pt idx="9">
                  <c:v>1.0056780798023901</c:v>
                </c:pt>
                <c:pt idx="10">
                  <c:v>1.0053131571341001</c:v>
                </c:pt>
                <c:pt idx="11">
                  <c:v>1.0049484524816401</c:v>
                </c:pt>
                <c:pt idx="12">
                  <c:v>1.00458397050543</c:v>
                </c:pt>
                <c:pt idx="13">
                  <c:v>1.0042197162248301</c:v>
                </c:pt>
                <c:pt idx="14">
                  <c:v>1.0038556950530499</c:v>
                </c:pt>
                <c:pt idx="15">
                  <c:v>1.00349191283608</c:v>
                </c:pt>
                <c:pt idx="16">
                  <c:v>1.00312837589647</c:v>
                </c:pt>
                <c:pt idx="17">
                  <c:v>1.00276509108239</c:v>
                </c:pt>
                <c:pt idx="18">
                  <c:v>1.00240206582296</c:v>
                </c:pt>
                <c:pt idx="19">
                  <c:v>1.0020393081907299</c:v>
                </c:pt>
                <c:pt idx="20">
                  <c:v>1.00167682697234</c:v>
                </c:pt>
                <c:pt idx="21">
                  <c:v>1.0013146317487001</c:v>
                </c:pt>
                <c:pt idx="22">
                  <c:v>1.0009527329863099</c:v>
                </c:pt>
                <c:pt idx="23">
                  <c:v>1.0005911421413001</c:v>
                </c:pt>
                <c:pt idx="24">
                  <c:v>1.00022987177865</c:v>
                </c:pt>
                <c:pt idx="25">
                  <c:v>0.99986893570896096</c:v>
                </c:pt>
                <c:pt idx="26">
                  <c:v>0.99950834914599596</c:v>
                </c:pt>
                <c:pt idx="27">
                  <c:v>0.99914812888872495</c:v>
                </c:pt>
                <c:pt idx="28">
                  <c:v>0.99878829353245702</c:v>
                </c:pt>
                <c:pt idx="29">
                  <c:v>0.99842886371461603</c:v>
                </c:pt>
                <c:pt idx="30">
                  <c:v>0.99806986240194995</c:v>
                </c:pt>
                <c:pt idx="31">
                  <c:v>0.99771131522759604</c:v>
                </c:pt>
                <c:pt idx="32">
                  <c:v>0.99735325088834104</c:v>
                </c:pt>
                <c:pt idx="33">
                  <c:v>0.99699570161503304</c:v>
                </c:pt>
                <c:pt idx="34">
                  <c:v>0.99663870373230901</c:v>
                </c:pt>
                <c:pt idx="35">
                  <c:v>0.99628229832805804</c:v>
                </c:pt>
                <c:pt idx="36">
                  <c:v>0.99592653205854298</c:v>
                </c:pt>
                <c:pt idx="37">
                  <c:v>0.99557145812230596</c:v>
                </c:pt>
                <c:pt idx="38">
                  <c:v>0.99521713744560603</c:v>
                </c:pt>
                <c:pt idx="39">
                  <c:v>0.99486364013488005</c:v>
                </c:pt>
                <c:pt idx="40">
                  <c:v>0.99451104726905604</c:v>
                </c:pt>
                <c:pt idx="41">
                  <c:v>0.99415945312804699</c:v>
                </c:pt>
                <c:pt idx="42">
                  <c:v>0.99380896798628504</c:v>
                </c:pt>
                <c:pt idx="43">
                  <c:v>0.99346044734124594</c:v>
                </c:pt>
                <c:pt idx="44">
                  <c:v>0.99311765845191902</c:v>
                </c:pt>
                <c:pt idx="45">
                  <c:v>0.99278507856027798</c:v>
                </c:pt>
                <c:pt idx="46">
                  <c:v>0.99246716315858896</c:v>
                </c:pt>
                <c:pt idx="47">
                  <c:v>0.99216834324076497</c:v>
                </c:pt>
                <c:pt idx="48">
                  <c:v>0.99189302243153099</c:v>
                </c:pt>
                <c:pt idx="49">
                  <c:v>0.99164557393139197</c:v>
                </c:pt>
                <c:pt idx="50">
                  <c:v>0.99143033720567597</c:v>
                </c:pt>
                <c:pt idx="51">
                  <c:v>0.99125161433433195</c:v>
                </c:pt>
                <c:pt idx="52">
                  <c:v>0.99111366592535599</c:v>
                </c:pt>
                <c:pt idx="53">
                  <c:v>0.99102070647835505</c:v>
                </c:pt>
                <c:pt idx="54">
                  <c:v>0.99097689906518205</c:v>
                </c:pt>
                <c:pt idx="55">
                  <c:v>0.99098634917129602</c:v>
                </c:pt>
                <c:pt idx="56">
                  <c:v>0.991053097513795</c:v>
                </c:pt>
                <c:pt idx="57">
                  <c:v>0.991181111619022</c:v>
                </c:pt>
                <c:pt idx="58">
                  <c:v>0.99137427590338401</c:v>
                </c:pt>
                <c:pt idx="59">
                  <c:v>0.991636379954418</c:v>
                </c:pt>
                <c:pt idx="60">
                  <c:v>0.99197110465389204</c:v>
                </c:pt>
                <c:pt idx="61">
                  <c:v>0.99238200571962598</c:v>
                </c:pt>
                <c:pt idx="62">
                  <c:v>0.99287249416629098</c:v>
                </c:pt>
                <c:pt idx="63">
                  <c:v>0.99344581309644298</c:v>
                </c:pt>
                <c:pt idx="64">
                  <c:v>0.99410501013044505</c:v>
                </c:pt>
                <c:pt idx="65">
                  <c:v>0.99485290466736798</c:v>
                </c:pt>
                <c:pt idx="66">
                  <c:v>0.99569204903911901</c:v>
                </c:pt>
                <c:pt idx="67">
                  <c:v>0.99662468247967595</c:v>
                </c:pt>
                <c:pt idx="68">
                  <c:v>0.99765267668622504</c:v>
                </c:pt>
                <c:pt idx="69">
                  <c:v>0.99877747161002195</c:v>
                </c:pt>
                <c:pt idx="70">
                  <c:v>1</c:v>
                </c:pt>
                <c:pt idx="71">
                  <c:v>1.0050442136598801</c:v>
                </c:pt>
                <c:pt idx="72">
                  <c:v>1.0100354655917401</c:v>
                </c:pt>
                <c:pt idx="73">
                  <c:v>1.0149789346958</c:v>
                </c:pt>
                <c:pt idx="74">
                  <c:v>1.0198799918520101</c:v>
                </c:pt>
                <c:pt idx="75">
                  <c:v>1.02474417831058</c:v>
                </c:pt>
                <c:pt idx="76">
                  <c:v>1.0295771800020299</c:v>
                </c:pt>
                <c:pt idx="77">
                  <c:v>1.03438479774193</c:v>
                </c:pt>
                <c:pt idx="78">
                  <c:v>1.0391729134579799</c:v>
                </c:pt>
                <c:pt idx="79">
                  <c:v>1.0439474527404999</c:v>
                </c:pt>
                <c:pt idx="80">
                  <c:v>1.0487143442018301</c:v>
                </c:pt>
                <c:pt idx="81">
                  <c:v>1.0534794763147599</c:v>
                </c:pt>
                <c:pt idx="82">
                  <c:v>1.05824865257012</c:v>
                </c:pt>
                <c:pt idx="83">
                  <c:v>1.0630275459348599</c:v>
                </c:pt>
                <c:pt idx="84">
                  <c:v>1.06782165368952</c:v>
                </c:pt>
                <c:pt idx="85">
                  <c:v>1.0726362537681899</c:v>
                </c:pt>
                <c:pt idx="86">
                  <c:v>1.0774763637054201</c:v>
                </c:pt>
                <c:pt idx="87">
                  <c:v>1.08234670321445</c:v>
                </c:pt>
                <c:pt idx="88">
                  <c:v>1.08725166128177</c:v>
                </c:pt>
                <c:pt idx="89">
                  <c:v>1.09219526847594</c:v>
                </c:pt>
                <c:pt idx="90">
                  <c:v>1.0971811749484099</c:v>
                </c:pt>
                <c:pt idx="91">
                  <c:v>1.1022126343674501</c:v>
                </c:pt>
                <c:pt idx="92">
                  <c:v>1.1072924937919599</c:v>
                </c:pt>
                <c:pt idx="93">
                  <c:v>1.1124231892759699</c:v>
                </c:pt>
                <c:pt idx="94">
                  <c:v>1.1176067468098501</c:v>
                </c:pt>
                <c:pt idx="95">
                  <c:v>1.1228447880602099</c:v>
                </c:pt>
                <c:pt idx="96">
                  <c:v>1.1281385402713999</c:v>
                </c:pt>
                <c:pt idx="97">
                  <c:v>1.13348884963661</c:v>
                </c:pt>
                <c:pt idx="98">
                  <c:v>1.13889619743338</c:v>
                </c:pt>
                <c:pt idx="99">
                  <c:v>1.14436071823993</c:v>
                </c:pt>
                <c:pt idx="100">
                  <c:v>1.1498822195973499</c:v>
                </c:pt>
                <c:pt idx="101">
                  <c:v>1.1554602025509</c:v>
                </c:pt>
                <c:pt idx="102">
                  <c:v>1.16109388258352</c:v>
                </c:pt>
                <c:pt idx="103">
                  <c:v>1.16678221053872</c:v>
                </c:pt>
                <c:pt idx="104">
                  <c:v>1.17252389321469</c:v>
                </c:pt>
                <c:pt idx="105">
                  <c:v>1.17831741339006</c:v>
                </c:pt>
                <c:pt idx="106">
                  <c:v>1.1841610491146399</c:v>
                </c:pt>
                <c:pt idx="107">
                  <c:v>1.19005289216082</c:v>
                </c:pt>
                <c:pt idx="108">
                  <c:v>1.19599086558559</c:v>
                </c:pt>
                <c:pt idx="109">
                  <c:v>1.20197297779823</c:v>
                </c:pt>
                <c:pt idx="110">
                  <c:v>1.2079981321356601</c:v>
                </c:pt>
                <c:pt idx="111">
                  <c:v>1.21406555928171</c:v>
                </c:pt>
                <c:pt idx="112">
                  <c:v>1.2201745882467201</c:v>
                </c:pt>
                <c:pt idx="113">
                  <c:v>1.22632463461509</c:v>
                </c:pt>
                <c:pt idx="114">
                  <c:v>1.23251519035535</c:v>
                </c:pt>
                <c:pt idx="115">
                  <c:v>1.23874581497409</c:v>
                </c:pt>
                <c:pt idx="116">
                  <c:v>1.2450161278254299</c:v>
                </c:pt>
                <c:pt idx="117">
                  <c:v>1.25132580141433</c:v>
                </c:pt>
                <c:pt idx="118">
                  <c:v>1.2576745555554301</c:v>
                </c:pt>
                <c:pt idx="119">
                  <c:v>1.2640621522689</c:v>
                </c:pt>
                <c:pt idx="120">
                  <c:v>1.2704883913121701</c:v>
                </c:pt>
                <c:pt idx="121">
                  <c:v>1.2769531062608299</c:v>
                </c:pt>
                <c:pt idx="122">
                  <c:v>1.2834561610647901</c:v>
                </c:pt>
                <c:pt idx="123">
                  <c:v>1.2899974470161899</c:v>
                </c:pt>
                <c:pt idx="124">
                  <c:v>1.2965768800748001</c:v>
                </c:pt>
                <c:pt idx="125">
                  <c:v>1.30319439850425</c:v>
                </c:pt>
                <c:pt idx="126">
                  <c:v>1.3098499607791001</c:v>
                </c:pt>
                <c:pt idx="127">
                  <c:v>1.31654354372824</c:v>
                </c:pt>
                <c:pt idx="128">
                  <c:v>1.3232751408849901</c:v>
                </c:pt>
                <c:pt idx="129">
                  <c:v>1.33004476101821</c:v>
                </c:pt>
                <c:pt idx="130">
                  <c:v>1.3368524268223201</c:v>
                </c:pt>
                <c:pt idx="131">
                  <c:v>1.34369817374699</c:v>
                </c:pt>
                <c:pt idx="132">
                  <c:v>1.3505820489498901</c:v>
                </c:pt>
                <c:pt idx="133">
                  <c:v>1.3575041103580101</c:v>
                </c:pt>
                <c:pt idx="134">
                  <c:v>1.3644644258249501</c:v>
                </c:pt>
                <c:pt idx="135">
                  <c:v>1.37146307237315</c:v>
                </c:pt>
                <c:pt idx="136">
                  <c:v>1.3785001355116</c:v>
                </c:pt>
                <c:pt idx="137">
                  <c:v>1.3855757086204601</c:v>
                </c:pt>
                <c:pt idx="138">
                  <c:v>1.39268989239524</c:v>
                </c:pt>
                <c:pt idx="139">
                  <c:v>1.39984279434426</c:v>
                </c:pt>
                <c:pt idx="140">
                  <c:v>1.4070345283334</c:v>
                </c:pt>
                <c:pt idx="141">
                  <c:v>1.41426521417337</c:v>
                </c:pt>
                <c:pt idx="142">
                  <c:v>1.4215349772449799</c:v>
                </c:pt>
                <c:pt idx="143">
                  <c:v>1.4288439481584401</c:v>
                </c:pt>
                <c:pt idx="144">
                  <c:v>1.4361922624433201</c:v>
                </c:pt>
                <c:pt idx="145">
                  <c:v>1.44358006026607</c:v>
                </c:pt>
                <c:pt idx="146">
                  <c:v>1.4510074861722899</c:v>
                </c:pt>
                <c:pt idx="147">
                  <c:v>1.4584746888514699</c:v>
                </c:pt>
                <c:pt idx="148">
                  <c:v>1.46598182092186</c:v>
                </c:pt>
                <c:pt idx="149">
                  <c:v>1.4735290387337401</c:v>
                </c:pt>
                <c:pt idx="150">
                  <c:v>1.4811165021891699</c:v>
                </c:pt>
                <c:pt idx="151">
                  <c:v>1.4887443745768001</c:v>
                </c:pt>
                <c:pt idx="152">
                  <c:v>1.4964128224203299</c:v>
                </c:pt>
                <c:pt idx="153">
                  <c:v>1.50412201533934</c:v>
                </c:pt>
                <c:pt idx="154">
                  <c:v>1.51187212592147</c:v>
                </c:pt>
                <c:pt idx="155">
                  <c:v>1.5196633296048501</c:v>
                </c:pt>
                <c:pt idx="156">
                  <c:v>1.5274958045698901</c:v>
                </c:pt>
                <c:pt idx="157">
                  <c:v>1.5353697316396999</c:v>
                </c:pt>
                <c:pt idx="158">
                  <c:v>1.5432852941883499</c:v>
                </c:pt>
                <c:pt idx="159">
                  <c:v>1.5512426780562401</c:v>
                </c:pt>
                <c:pt idx="160">
                  <c:v>1.55924207147211</c:v>
                </c:pt>
                <c:pt idx="161">
                  <c:v>1.56728366498106</c:v>
                </c:pt>
                <c:pt idx="162">
                  <c:v>1.5753676513781301</c:v>
                </c:pt>
                <c:pt idx="163">
                  <c:v>1.58349422564694</c:v>
                </c:pt>
                <c:pt idx="164">
                  <c:v>1.5916635849030101</c:v>
                </c:pt>
                <c:pt idx="165">
                  <c:v>1.5998759283414901</c:v>
                </c:pt>
                <c:pt idx="166">
                  <c:v>1.6081314571887</c:v>
                </c:pt>
                <c:pt idx="167">
                  <c:v>1.6164303746575199</c:v>
                </c:pt>
                <c:pt idx="168">
                  <c:v>1.62477288590602</c:v>
                </c:pt>
                <c:pt idx="169">
                  <c:v>1.63315919799936</c:v>
                </c:pt>
                <c:pt idx="170">
                  <c:v>1.6415895198744801</c:v>
                </c:pt>
                <c:pt idx="171">
                  <c:v>1.65006406230752</c:v>
                </c:pt>
                <c:pt idx="172">
                  <c:v>1.65858303788376</c:v>
                </c:pt>
                <c:pt idx="173">
                  <c:v>1.66714666096981</c:v>
                </c:pt>
                <c:pt idx="174">
                  <c:v>1.6757551476879999</c:v>
                </c:pt>
                <c:pt idx="175">
                  <c:v>1.6844087158927401</c:v>
                </c:pt>
                <c:pt idx="176">
                  <c:v>1.6931075851487201</c:v>
                </c:pt>
                <c:pt idx="177">
                  <c:v>1.70185197671085</c:v>
                </c:pt>
                <c:pt idx="178">
                  <c:v>1.71064211350585</c:v>
                </c:pt>
                <c:pt idx="179">
                  <c:v>1.7194782201152401</c:v>
                </c:pt>
                <c:pt idx="180">
                  <c:v>1.72836052275985</c:v>
                </c:pt>
                <c:pt idx="181">
                  <c:v>1.7372892492855201</c:v>
                </c:pt>
                <c:pt idx="182">
                  <c:v>1.74626462915012</c:v>
                </c:pt>
                <c:pt idx="183">
                  <c:v>1.7552868934116601</c:v>
                </c:pt>
                <c:pt idx="184">
                  <c:v>1.7643562747174599</c:v>
                </c:pt>
                <c:pt idx="185">
                  <c:v>1.7734730072943801</c:v>
                </c:pt>
                <c:pt idx="186">
                  <c:v>1.7826373269399101</c:v>
                </c:pt>
                <c:pt idx="187">
                  <c:v>1.7918494710142101</c:v>
                </c:pt>
                <c:pt idx="188">
                  <c:v>1.8011096784329601</c:v>
                </c:pt>
                <c:pt idx="189">
                  <c:v>1.8104181896609299</c:v>
                </c:pt>
                <c:pt idx="190">
                  <c:v>1.8197752467063999</c:v>
                </c:pt>
                <c:pt idx="191">
                  <c:v>1.8291810931161401</c:v>
                </c:pt>
                <c:pt idx="192">
                  <c:v>1.83863597397113</c:v>
                </c:pt>
                <c:pt idx="193">
                  <c:v>1.84814013588283</c:v>
                </c:pt>
                <c:pt idx="194">
                  <c:v>1.85769382699008</c:v>
                </c:pt>
                <c:pt idx="195">
                  <c:v>1.86729729695654</c:v>
                </c:pt>
                <c:pt idx="196">
                  <c:v>1.8769507969685499</c:v>
                </c:pt>
                <c:pt idx="197">
                  <c:v>1.8866545797336201</c:v>
                </c:pt>
                <c:pt idx="198">
                  <c:v>1.89640889947927</c:v>
                </c:pt>
                <c:pt idx="199">
                  <c:v>1.9062140119523601</c:v>
                </c:pt>
                <c:pt idx="200">
                  <c:v>1.91607017441882</c:v>
                </c:pt>
                <c:pt idx="201">
                  <c:v>1.9259776456637501</c:v>
                </c:pt>
                <c:pt idx="202">
                  <c:v>1.93593668599195</c:v>
                </c:pt>
                <c:pt idx="203">
                  <c:v>1.9459475572286999</c:v>
                </c:pt>
                <c:pt idx="204">
                  <c:v>1.9560105227209801</c:v>
                </c:pt>
                <c:pt idx="205">
                  <c:v>1.96612584733899</c:v>
                </c:pt>
                <c:pt idx="206">
                  <c:v>1.97629379747789</c:v>
                </c:pt>
                <c:pt idx="207">
                  <c:v>1.9865146410599199</c:v>
                </c:pt>
                <c:pt idx="208">
                  <c:v>1.99678864753679</c:v>
                </c:pt>
                <c:pt idx="209">
                  <c:v>2.0071160878922698</c:v>
                </c:pt>
                <c:pt idx="210">
                  <c:v>2.0174972346450901</c:v>
                </c:pt>
                <c:pt idx="211">
                  <c:v>2.0279323618520499</c:v>
                </c:pt>
                <c:pt idx="212">
                  <c:v>2.0384217451114099</c:v>
                </c:pt>
                <c:pt idx="213">
                  <c:v>2.0489656615663798</c:v>
                </c:pt>
                <c:pt idx="214">
                  <c:v>2.0595643899089899</c:v>
                </c:pt>
                <c:pt idx="215">
                  <c:v>2.0702182103840401</c:v>
                </c:pt>
                <c:pt idx="216">
                  <c:v>2.0809274047932602</c:v>
                </c:pt>
                <c:pt idx="217">
                  <c:v>2.09169225649969</c:v>
                </c:pt>
                <c:pt idx="218">
                  <c:v>2.10251305043223</c:v>
                </c:pt>
                <c:pt idx="219">
                  <c:v>2.1133900730903599</c:v>
                </c:pt>
                <c:pt idx="220">
                  <c:v>2.1243236125490199</c:v>
                </c:pt>
                <c:pt idx="221">
                  <c:v>2.13531395846364</c:v>
                </c:pt>
                <c:pt idx="222">
                  <c:v>2.1463614020753399</c:v>
                </c:pt>
                <c:pt idx="223">
                  <c:v>2.1574662362163002</c:v>
                </c:pt>
                <c:pt idx="224">
                  <c:v>2.1686287553152401</c:v>
                </c:pt>
                <c:pt idx="225">
                  <c:v>2.17984925540304</c:v>
                </c:pt>
                <c:pt idx="226">
                  <c:v>2.1911280341185102</c:v>
                </c:pt>
                <c:pt idx="227">
                  <c:v>2.2024653907142802</c:v>
                </c:pt>
                <c:pt idx="228">
                  <c:v>2.2138616260628599</c:v>
                </c:pt>
                <c:pt idx="229">
                  <c:v>2.2253170426627298</c:v>
                </c:pt>
                <c:pt idx="230">
                  <c:v>2.2368319446446501</c:v>
                </c:pt>
                <c:pt idx="231">
                  <c:v>2.2484066377780101</c:v>
                </c:pt>
                <c:pt idx="232">
                  <c:v>2.2600414294773499</c:v>
                </c:pt>
                <c:pt idx="233">
                  <c:v>2.27173662880895</c:v>
                </c:pt>
                <c:pt idx="234">
                  <c:v>2.28349254649752</c:v>
                </c:pt>
                <c:pt idx="235">
                  <c:v>2.2953094949330701</c:v>
                </c:pt>
                <c:pt idx="236">
                  <c:v>2.3071877881777798</c:v>
                </c:pt>
                <c:pt idx="237">
                  <c:v>2.3191277419730398</c:v>
                </c:pt>
                <c:pt idx="238">
                  <c:v>2.3311296737465401</c:v>
                </c:pt>
                <c:pt idx="239">
                  <c:v>2.3431939026195101</c:v>
                </c:pt>
                <c:pt idx="240">
                  <c:v>2.355320749414</c:v>
                </c:pt>
              </c:numCache>
            </c:numRef>
          </c:yVal>
          <c:smooth val="1"/>
        </c:ser>
        <c:dLbls>
          <c:showLegendKey val="0"/>
          <c:showVal val="0"/>
          <c:showCatName val="0"/>
          <c:showSerName val="0"/>
          <c:showPercent val="0"/>
          <c:showBubbleSize val="0"/>
        </c:dLbls>
        <c:axId val="526211080"/>
        <c:axId val="526208728"/>
      </c:scatterChart>
      <c:valAx>
        <c:axId val="526211080"/>
        <c:scaling>
          <c:orientation val="minMax"/>
          <c:max val="2.5"/>
          <c:min val="0.5"/>
        </c:scaling>
        <c:delete val="0"/>
        <c:axPos val="b"/>
        <c:title>
          <c:tx>
            <c:rich>
              <a:bodyPr/>
              <a:lstStyle/>
              <a:p>
                <a:pPr>
                  <a:defRPr sz="1700"/>
                </a:pPr>
                <a:r>
                  <a:rPr lang="en-US" sz="1700" dirty="0" smtClean="0"/>
                  <a:t>Recipient creatinine </a:t>
                </a:r>
                <a:r>
                  <a:rPr lang="en-US" sz="1700" b="1" i="0" u="none" strike="noStrike" baseline="0" dirty="0" smtClean="0">
                    <a:effectLst/>
                  </a:rPr>
                  <a:t>(mg/dl)</a:t>
                </a:r>
                <a:endParaRPr lang="en-US" sz="1700" dirty="0"/>
              </a:p>
            </c:rich>
          </c:tx>
          <c:layout>
            <c:manualLayout>
              <c:xMode val="edge"/>
              <c:yMode val="edge"/>
              <c:x val="0.36758112094395279"/>
              <c:y val="0.88582020997375333"/>
            </c:manualLayout>
          </c:layout>
          <c:overlay val="0"/>
        </c:title>
        <c:numFmt formatCode="#,##0.0" sourceLinked="0"/>
        <c:majorTickMark val="out"/>
        <c:minorTickMark val="none"/>
        <c:tickLblPos val="nextTo"/>
        <c:txPr>
          <a:bodyPr rot="0"/>
          <a:lstStyle/>
          <a:p>
            <a:pPr>
              <a:defRPr sz="1500" b="1"/>
            </a:pPr>
            <a:endParaRPr lang="en-US"/>
          </a:p>
        </c:txPr>
        <c:crossAx val="526208728"/>
        <c:crosses val="autoZero"/>
        <c:crossBetween val="midCat"/>
        <c:majorUnit val="0.5"/>
      </c:valAx>
      <c:valAx>
        <c:axId val="526208728"/>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11080"/>
        <c:crossesAt val="0.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Microsoft_Excel_Worksheet4!$B$1</c:f>
              <c:strCache>
                <c:ptCount val="1"/>
                <c:pt idx="0">
                  <c:v>yhat</c:v>
                </c:pt>
              </c:strCache>
            </c:strRef>
          </c:tx>
          <c:spPr>
            <a:ln w="38100">
              <a:solidFill>
                <a:srgbClr val="00FF00"/>
              </a:solidFill>
            </a:ln>
          </c:spPr>
          <c:marker>
            <c:symbol val="none"/>
          </c:marker>
          <c:xVal>
            <c:numRef>
              <c:f>Microsoft_Excel_Worksheet4!$A$2:$A$10002</c:f>
              <c:numCache>
                <c:formatCode>General</c:formatCode>
                <c:ptCount val="10001"/>
                <c:pt idx="0">
                  <c:v>0.5</c:v>
                </c:pt>
                <c:pt idx="1">
                  <c:v>0.6</c:v>
                </c:pt>
                <c:pt idx="2">
                  <c:v>0.7</c:v>
                </c:pt>
                <c:pt idx="3">
                  <c:v>0.8</c:v>
                </c:pt>
                <c:pt idx="4">
                  <c:v>0.9</c:v>
                </c:pt>
                <c:pt idx="5">
                  <c:v>1</c:v>
                </c:pt>
                <c:pt idx="6">
                  <c:v>1.1000000000000001</c:v>
                </c:pt>
                <c:pt idx="7">
                  <c:v>1.2</c:v>
                </c:pt>
                <c:pt idx="8">
                  <c:v>1.3</c:v>
                </c:pt>
                <c:pt idx="9">
                  <c:v>1.4</c:v>
                </c:pt>
                <c:pt idx="10">
                  <c:v>1.5</c:v>
                </c:pt>
                <c:pt idx="11">
                  <c:v>1.6</c:v>
                </c:pt>
                <c:pt idx="12">
                  <c:v>1.7</c:v>
                </c:pt>
                <c:pt idx="13">
                  <c:v>1.8</c:v>
                </c:pt>
                <c:pt idx="14">
                  <c:v>1.9</c:v>
                </c:pt>
                <c:pt idx="15">
                  <c:v>2</c:v>
                </c:pt>
                <c:pt idx="16">
                  <c:v>2.1</c:v>
                </c:pt>
                <c:pt idx="17">
                  <c:v>2.2000000000000002</c:v>
                </c:pt>
                <c:pt idx="18">
                  <c:v>2.2999999999999998</c:v>
                </c:pt>
                <c:pt idx="19">
                  <c:v>2.4</c:v>
                </c:pt>
                <c:pt idx="20">
                  <c:v>2.5</c:v>
                </c:pt>
                <c:pt idx="21">
                  <c:v>2.6</c:v>
                </c:pt>
                <c:pt idx="22">
                  <c:v>2.7</c:v>
                </c:pt>
                <c:pt idx="23">
                  <c:v>2.8</c:v>
                </c:pt>
                <c:pt idx="24">
                  <c:v>2.9</c:v>
                </c:pt>
                <c:pt idx="25">
                  <c:v>3</c:v>
                </c:pt>
                <c:pt idx="26">
                  <c:v>3.1</c:v>
                </c:pt>
                <c:pt idx="27">
                  <c:v>3.2</c:v>
                </c:pt>
                <c:pt idx="28">
                  <c:v>3.3</c:v>
                </c:pt>
                <c:pt idx="29">
                  <c:v>3.4</c:v>
                </c:pt>
                <c:pt idx="30">
                  <c:v>3.5</c:v>
                </c:pt>
                <c:pt idx="31">
                  <c:v>3.6</c:v>
                </c:pt>
                <c:pt idx="32">
                  <c:v>3.7</c:v>
                </c:pt>
                <c:pt idx="33">
                  <c:v>3.8</c:v>
                </c:pt>
                <c:pt idx="34">
                  <c:v>3.9</c:v>
                </c:pt>
                <c:pt idx="35">
                  <c:v>4</c:v>
                </c:pt>
              </c:numCache>
            </c:numRef>
          </c:xVal>
          <c:yVal>
            <c:numRef>
              <c:f>Microsoft_Excel_Worksheet4!$B$2:$B$10002</c:f>
              <c:numCache>
                <c:formatCode>General</c:formatCode>
                <c:ptCount val="10001"/>
                <c:pt idx="0">
                  <c:v>1</c:v>
                </c:pt>
                <c:pt idx="1">
                  <c:v>1.03564244268554</c:v>
                </c:pt>
                <c:pt idx="2">
                  <c:v>1.0709695192458</c:v>
                </c:pt>
                <c:pt idx="3">
                  <c:v>1.1064097664641901</c:v>
                </c:pt>
                <c:pt idx="4">
                  <c:v>1.14245920384315</c:v>
                </c:pt>
                <c:pt idx="5">
                  <c:v>1.1795862526691301</c:v>
                </c:pt>
                <c:pt idx="6">
                  <c:v>1.2179198371419799</c:v>
                </c:pt>
                <c:pt idx="7">
                  <c:v>1.2574991666336499</c:v>
                </c:pt>
                <c:pt idx="8">
                  <c:v>1.29836472472202</c:v>
                </c:pt>
                <c:pt idx="9">
                  <c:v>1.3405583105993299</c:v>
                </c:pt>
                <c:pt idx="10">
                  <c:v>1.3841230818264101</c:v>
                </c:pt>
                <c:pt idx="11">
                  <c:v>1.42910359847617</c:v>
                </c:pt>
                <c:pt idx="12">
                  <c:v>1.47554586871175</c:v>
                </c:pt>
                <c:pt idx="13">
                  <c:v>1.52349739584581</c:v>
                </c:pt>
                <c:pt idx="14">
                  <c:v>1.57300722692909</c:v>
                </c:pt>
                <c:pt idx="15">
                  <c:v>1.62412600291808</c:v>
                </c:pt>
                <c:pt idx="16">
                  <c:v>1.6769060104728799</c:v>
                </c:pt>
                <c:pt idx="17">
                  <c:v>1.73140123543844</c:v>
                </c:pt>
                <c:pt idx="18">
                  <c:v>1.7876674180638199</c:v>
                </c:pt>
                <c:pt idx="19">
                  <c:v>1.8457621100158901</c:v>
                </c:pt>
                <c:pt idx="20">
                  <c:v>1.9057447332458299</c:v>
                </c:pt>
                <c:pt idx="21">
                  <c:v>1.9676766407687101</c:v>
                </c:pt>
                <c:pt idx="22">
                  <c:v>2.0316211794181598</c:v>
                </c:pt>
                <c:pt idx="23">
                  <c:v>2.0976437546404698</c:v>
                </c:pt>
                <c:pt idx="24">
                  <c:v>2.1658118973943399</c:v>
                </c:pt>
                <c:pt idx="25">
                  <c:v>2.23619533322465</c:v>
                </c:pt>
                <c:pt idx="26">
                  <c:v>2.3088660535810401</c:v>
                </c:pt>
                <c:pt idx="27">
                  <c:v>2.3838983894540302</c:v>
                </c:pt>
                <c:pt idx="28">
                  <c:v>2.4613690874043099</c:v>
                </c:pt>
                <c:pt idx="29">
                  <c:v>2.5413573880625799</c:v>
                </c:pt>
                <c:pt idx="30">
                  <c:v>2.6239451071806599</c:v>
                </c:pt>
                <c:pt idx="31">
                  <c:v>2.7092167193163799</c:v>
                </c:pt>
                <c:pt idx="32">
                  <c:v>2.7972594442380898</c:v>
                </c:pt>
                <c:pt idx="33">
                  <c:v>2.88816333613706</c:v>
                </c:pt>
                <c:pt idx="34">
                  <c:v>2.9820213757392402</c:v>
                </c:pt>
                <c:pt idx="35">
                  <c:v>3.0789295654100401</c:v>
                </c:pt>
              </c:numCache>
            </c:numRef>
          </c:yVal>
          <c:smooth val="0"/>
        </c:ser>
        <c:ser>
          <c:idx val="1"/>
          <c:order val="1"/>
          <c:tx>
            <c:strRef>
              <c:f>Microsoft_Excel_Worksheet4!$C$1</c:f>
              <c:strCache>
                <c:ptCount val="1"/>
                <c:pt idx="0">
                  <c:v>lower</c:v>
                </c:pt>
              </c:strCache>
            </c:strRef>
          </c:tx>
          <c:spPr>
            <a:ln w="41275">
              <a:solidFill>
                <a:srgbClr val="00FF00"/>
              </a:solidFill>
              <a:prstDash val="sysDash"/>
            </a:ln>
          </c:spPr>
          <c:marker>
            <c:symbol val="none"/>
          </c:marker>
          <c:xVal>
            <c:numRef>
              <c:f>Microsoft_Excel_Worksheet4!$A$2:$A$10002</c:f>
              <c:numCache>
                <c:formatCode>General</c:formatCode>
                <c:ptCount val="10001"/>
                <c:pt idx="0">
                  <c:v>0.5</c:v>
                </c:pt>
                <c:pt idx="1">
                  <c:v>0.6</c:v>
                </c:pt>
                <c:pt idx="2">
                  <c:v>0.7</c:v>
                </c:pt>
                <c:pt idx="3">
                  <c:v>0.8</c:v>
                </c:pt>
                <c:pt idx="4">
                  <c:v>0.9</c:v>
                </c:pt>
                <c:pt idx="5">
                  <c:v>1</c:v>
                </c:pt>
                <c:pt idx="6">
                  <c:v>1.1000000000000001</c:v>
                </c:pt>
                <c:pt idx="7">
                  <c:v>1.2</c:v>
                </c:pt>
                <c:pt idx="8">
                  <c:v>1.3</c:v>
                </c:pt>
                <c:pt idx="9">
                  <c:v>1.4</c:v>
                </c:pt>
                <c:pt idx="10">
                  <c:v>1.5</c:v>
                </c:pt>
                <c:pt idx="11">
                  <c:v>1.6</c:v>
                </c:pt>
                <c:pt idx="12">
                  <c:v>1.7</c:v>
                </c:pt>
                <c:pt idx="13">
                  <c:v>1.8</c:v>
                </c:pt>
                <c:pt idx="14">
                  <c:v>1.9</c:v>
                </c:pt>
                <c:pt idx="15">
                  <c:v>2</c:v>
                </c:pt>
                <c:pt idx="16">
                  <c:v>2.1</c:v>
                </c:pt>
                <c:pt idx="17">
                  <c:v>2.2000000000000002</c:v>
                </c:pt>
                <c:pt idx="18">
                  <c:v>2.2999999999999998</c:v>
                </c:pt>
                <c:pt idx="19">
                  <c:v>2.4</c:v>
                </c:pt>
                <c:pt idx="20">
                  <c:v>2.5</c:v>
                </c:pt>
                <c:pt idx="21">
                  <c:v>2.6</c:v>
                </c:pt>
                <c:pt idx="22">
                  <c:v>2.7</c:v>
                </c:pt>
                <c:pt idx="23">
                  <c:v>2.8</c:v>
                </c:pt>
                <c:pt idx="24">
                  <c:v>2.9</c:v>
                </c:pt>
                <c:pt idx="25">
                  <c:v>3</c:v>
                </c:pt>
                <c:pt idx="26">
                  <c:v>3.1</c:v>
                </c:pt>
                <c:pt idx="27">
                  <c:v>3.2</c:v>
                </c:pt>
                <c:pt idx="28">
                  <c:v>3.3</c:v>
                </c:pt>
                <c:pt idx="29">
                  <c:v>3.4</c:v>
                </c:pt>
                <c:pt idx="30">
                  <c:v>3.5</c:v>
                </c:pt>
                <c:pt idx="31">
                  <c:v>3.6</c:v>
                </c:pt>
                <c:pt idx="32">
                  <c:v>3.7</c:v>
                </c:pt>
                <c:pt idx="33">
                  <c:v>3.8</c:v>
                </c:pt>
                <c:pt idx="34">
                  <c:v>3.9</c:v>
                </c:pt>
                <c:pt idx="35">
                  <c:v>4</c:v>
                </c:pt>
              </c:numCache>
            </c:numRef>
          </c:xVal>
          <c:yVal>
            <c:numRef>
              <c:f>Microsoft_Excel_Worksheet4!$C$2:$C$10002</c:f>
              <c:numCache>
                <c:formatCode>General</c:formatCode>
                <c:ptCount val="10001"/>
                <c:pt idx="0">
                  <c:v>1</c:v>
                </c:pt>
                <c:pt idx="1">
                  <c:v>1.0204036599245701</c:v>
                </c:pt>
                <c:pt idx="2">
                  <c:v>1.0426251509700899</c:v>
                </c:pt>
                <c:pt idx="3">
                  <c:v>1.06327480162025</c:v>
                </c:pt>
                <c:pt idx="4">
                  <c:v>1.0816246051123</c:v>
                </c:pt>
                <c:pt idx="5">
                  <c:v>1.0989137815416801</c:v>
                </c:pt>
                <c:pt idx="6">
                  <c:v>1.11591176923612</c:v>
                </c:pt>
                <c:pt idx="7">
                  <c:v>1.1328716614496701</c:v>
                </c:pt>
                <c:pt idx="8">
                  <c:v>1.1499112764817601</c:v>
                </c:pt>
                <c:pt idx="9">
                  <c:v>1.16709318390419</c:v>
                </c:pt>
                <c:pt idx="10">
                  <c:v>1.1844543309553199</c:v>
                </c:pt>
                <c:pt idx="11">
                  <c:v>1.2020185628032301</c:v>
                </c:pt>
                <c:pt idx="12">
                  <c:v>1.2198024972709101</c:v>
                </c:pt>
                <c:pt idx="13">
                  <c:v>1.2378185204455101</c:v>
                </c:pt>
                <c:pt idx="14">
                  <c:v>1.25607642043515</c:v>
                </c:pt>
                <c:pt idx="15">
                  <c:v>1.2745843290986001</c:v>
                </c:pt>
                <c:pt idx="16">
                  <c:v>1.29334929061104</c:v>
                </c:pt>
                <c:pt idx="17">
                  <c:v>1.31237761851171</c:v>
                </c:pt>
                <c:pt idx="18">
                  <c:v>1.33167512765423</c:v>
                </c:pt>
                <c:pt idx="19">
                  <c:v>1.35124728941425</c:v>
                </c:pt>
                <c:pt idx="20">
                  <c:v>1.3710993382957299</c:v>
                </c:pt>
                <c:pt idx="21">
                  <c:v>1.39123634688636</c:v>
                </c:pt>
                <c:pt idx="22">
                  <c:v>1.4116632796861699</c:v>
                </c:pt>
                <c:pt idx="23">
                  <c:v>1.43238503252065</c:v>
                </c:pt>
                <c:pt idx="24">
                  <c:v>1.4534064619226601</c:v>
                </c:pt>
                <c:pt idx="25">
                  <c:v>1.4747324074096499</c:v>
                </c:pt>
                <c:pt idx="26">
                  <c:v>1.4963677086479299</c:v>
                </c:pt>
                <c:pt idx="27">
                  <c:v>1.5183172188837699</c:v>
                </c:pt>
                <c:pt idx="28">
                  <c:v>1.5405858156129899</c:v>
                </c:pt>
                <c:pt idx="29">
                  <c:v>1.5631784091830601</c:v>
                </c:pt>
                <c:pt idx="30">
                  <c:v>1.58609994983077</c:v>
                </c:pt>
                <c:pt idx="31">
                  <c:v>1.60935543352389</c:v>
                </c:pt>
                <c:pt idx="32">
                  <c:v>1.63294990688103</c:v>
                </c:pt>
                <c:pt idx="33">
                  <c:v>1.65688847137448</c:v>
                </c:pt>
                <c:pt idx="34">
                  <c:v>1.6811762869723501</c:v>
                </c:pt>
                <c:pt idx="35">
                  <c:v>1.7058185753377499</c:v>
                </c:pt>
              </c:numCache>
            </c:numRef>
          </c:yVal>
          <c:smooth val="0"/>
        </c:ser>
        <c:ser>
          <c:idx val="2"/>
          <c:order val="2"/>
          <c:tx>
            <c:strRef>
              <c:f>Microsoft_Excel_Worksheet4!$D$1</c:f>
              <c:strCache>
                <c:ptCount val="1"/>
                <c:pt idx="0">
                  <c:v>upper</c:v>
                </c:pt>
              </c:strCache>
            </c:strRef>
          </c:tx>
          <c:spPr>
            <a:ln w="41275">
              <a:solidFill>
                <a:srgbClr val="00FF00"/>
              </a:solidFill>
              <a:prstDash val="sysDash"/>
            </a:ln>
          </c:spPr>
          <c:marker>
            <c:symbol val="none"/>
          </c:marker>
          <c:xVal>
            <c:numRef>
              <c:f>Microsoft_Excel_Worksheet4!$A$2:$A$10002</c:f>
              <c:numCache>
                <c:formatCode>General</c:formatCode>
                <c:ptCount val="10001"/>
                <c:pt idx="0">
                  <c:v>0.5</c:v>
                </c:pt>
                <c:pt idx="1">
                  <c:v>0.6</c:v>
                </c:pt>
                <c:pt idx="2">
                  <c:v>0.7</c:v>
                </c:pt>
                <c:pt idx="3">
                  <c:v>0.8</c:v>
                </c:pt>
                <c:pt idx="4">
                  <c:v>0.9</c:v>
                </c:pt>
                <c:pt idx="5">
                  <c:v>1</c:v>
                </c:pt>
                <c:pt idx="6">
                  <c:v>1.1000000000000001</c:v>
                </c:pt>
                <c:pt idx="7">
                  <c:v>1.2</c:v>
                </c:pt>
                <c:pt idx="8">
                  <c:v>1.3</c:v>
                </c:pt>
                <c:pt idx="9">
                  <c:v>1.4</c:v>
                </c:pt>
                <c:pt idx="10">
                  <c:v>1.5</c:v>
                </c:pt>
                <c:pt idx="11">
                  <c:v>1.6</c:v>
                </c:pt>
                <c:pt idx="12">
                  <c:v>1.7</c:v>
                </c:pt>
                <c:pt idx="13">
                  <c:v>1.8</c:v>
                </c:pt>
                <c:pt idx="14">
                  <c:v>1.9</c:v>
                </c:pt>
                <c:pt idx="15">
                  <c:v>2</c:v>
                </c:pt>
                <c:pt idx="16">
                  <c:v>2.1</c:v>
                </c:pt>
                <c:pt idx="17">
                  <c:v>2.2000000000000002</c:v>
                </c:pt>
                <c:pt idx="18">
                  <c:v>2.2999999999999998</c:v>
                </c:pt>
                <c:pt idx="19">
                  <c:v>2.4</c:v>
                </c:pt>
                <c:pt idx="20">
                  <c:v>2.5</c:v>
                </c:pt>
                <c:pt idx="21">
                  <c:v>2.6</c:v>
                </c:pt>
                <c:pt idx="22">
                  <c:v>2.7</c:v>
                </c:pt>
                <c:pt idx="23">
                  <c:v>2.8</c:v>
                </c:pt>
                <c:pt idx="24">
                  <c:v>2.9</c:v>
                </c:pt>
                <c:pt idx="25">
                  <c:v>3</c:v>
                </c:pt>
                <c:pt idx="26">
                  <c:v>3.1</c:v>
                </c:pt>
                <c:pt idx="27">
                  <c:v>3.2</c:v>
                </c:pt>
                <c:pt idx="28">
                  <c:v>3.3</c:v>
                </c:pt>
                <c:pt idx="29">
                  <c:v>3.4</c:v>
                </c:pt>
                <c:pt idx="30">
                  <c:v>3.5</c:v>
                </c:pt>
                <c:pt idx="31">
                  <c:v>3.6</c:v>
                </c:pt>
                <c:pt idx="32">
                  <c:v>3.7</c:v>
                </c:pt>
                <c:pt idx="33">
                  <c:v>3.8</c:v>
                </c:pt>
                <c:pt idx="34">
                  <c:v>3.9</c:v>
                </c:pt>
                <c:pt idx="35">
                  <c:v>4</c:v>
                </c:pt>
              </c:numCache>
            </c:numRef>
          </c:xVal>
          <c:yVal>
            <c:numRef>
              <c:f>Microsoft_Excel_Worksheet4!$D$2:$D$10002</c:f>
              <c:numCache>
                <c:formatCode>General</c:formatCode>
                <c:ptCount val="10001"/>
                <c:pt idx="0">
                  <c:v>1</c:v>
                </c:pt>
                <c:pt idx="1">
                  <c:v>1.0511088025409101</c:v>
                </c:pt>
                <c:pt idx="2">
                  <c:v>1.1000844455808401</c:v>
                </c:pt>
                <c:pt idx="3">
                  <c:v>1.1512946318881601</c:v>
                </c:pt>
                <c:pt idx="4">
                  <c:v>1.2067153671216799</c:v>
                </c:pt>
                <c:pt idx="5">
                  <c:v>1.2661809787606499</c:v>
                </c:pt>
                <c:pt idx="6">
                  <c:v>1.32925269774629</c:v>
                </c:pt>
                <c:pt idx="7">
                  <c:v>1.3958369759738101</c:v>
                </c:pt>
                <c:pt idx="8">
                  <c:v>1.4659835005359301</c:v>
                </c:pt>
                <c:pt idx="9">
                  <c:v>1.5398055689994301</c:v>
                </c:pt>
                <c:pt idx="10">
                  <c:v>1.6174508848302001</c:v>
                </c:pt>
                <c:pt idx="11">
                  <c:v>1.6990894802943699</c:v>
                </c:pt>
                <c:pt idx="12">
                  <c:v>1.78490830732311</c:v>
                </c:pt>
                <c:pt idx="13">
                  <c:v>1.8751087310550001</c:v>
                </c:pt>
                <c:pt idx="14">
                  <c:v>1.96990540998609</c:v>
                </c:pt>
                <c:pt idx="15">
                  <c:v>2.0695258941557499</c:v>
                </c:pt>
                <c:pt idx="16">
                  <c:v>2.1742106238226802</c:v>
                </c:pt>
                <c:pt idx="17">
                  <c:v>2.2842131683694298</c:v>
                </c:pt>
                <c:pt idx="18">
                  <c:v>2.3998006204684201</c:v>
                </c:pt>
                <c:pt idx="19">
                  <c:v>2.5212540986832401</c:v>
                </c:pt>
                <c:pt idx="20">
                  <c:v>2.6488693319687702</c:v>
                </c:pt>
                <c:pt idx="21">
                  <c:v>2.7829573108063101</c:v>
                </c:pt>
                <c:pt idx="22">
                  <c:v>2.9238449962217699</c:v>
                </c:pt>
                <c:pt idx="23">
                  <c:v>3.07187608183746</c:v>
                </c:pt>
                <c:pt idx="24">
                  <c:v>3.22741180652908</c:v>
                </c:pt>
                <c:pt idx="25">
                  <c:v>3.39083181681695</c:v>
                </c:pt>
                <c:pt idx="26">
                  <c:v>3.5625350791588901</c:v>
                </c:pt>
                <c:pt idx="27">
                  <c:v>3.7429408430337898</c:v>
                </c:pt>
                <c:pt idx="28">
                  <c:v>3.9324896562278999</c:v>
                </c:pt>
                <c:pt idx="29">
                  <c:v>4.1316444341343903</c:v>
                </c:pt>
                <c:pt idx="30">
                  <c:v>4.3408915851942096</c:v>
                </c:pt>
                <c:pt idx="31">
                  <c:v>4.5607421948747797</c:v>
                </c:pt>
                <c:pt idx="32">
                  <c:v>4.7917332708168701</c:v>
                </c:pt>
                <c:pt idx="33">
                  <c:v>5.0344290519968604</c:v>
                </c:pt>
                <c:pt idx="34">
                  <c:v>5.2894223849542303</c:v>
                </c:pt>
                <c:pt idx="35">
                  <c:v>5.5573361703363</c:v>
                </c:pt>
              </c:numCache>
            </c:numRef>
          </c:yVal>
          <c:smooth val="1"/>
        </c:ser>
        <c:dLbls>
          <c:showLegendKey val="0"/>
          <c:showVal val="0"/>
          <c:showCatName val="0"/>
          <c:showSerName val="0"/>
          <c:showPercent val="0"/>
          <c:showBubbleSize val="0"/>
        </c:dLbls>
        <c:axId val="526203240"/>
        <c:axId val="526200888"/>
      </c:scatterChart>
      <c:valAx>
        <c:axId val="526203240"/>
        <c:scaling>
          <c:orientation val="minMax"/>
          <c:max val="1.5"/>
          <c:min val="0.5"/>
        </c:scaling>
        <c:delete val="0"/>
        <c:axPos val="b"/>
        <c:title>
          <c:tx>
            <c:rich>
              <a:bodyPr/>
              <a:lstStyle/>
              <a:p>
                <a:pPr>
                  <a:defRPr sz="1700"/>
                </a:pPr>
                <a:r>
                  <a:rPr lang="en-US" sz="1700" dirty="0" smtClean="0"/>
                  <a:t>Total bilirubin </a:t>
                </a:r>
                <a:r>
                  <a:rPr lang="en-US" sz="1700" b="1" i="0" u="none" strike="noStrike" baseline="0" dirty="0" smtClean="0">
                    <a:effectLst/>
                  </a:rPr>
                  <a:t>(mg/dl)</a:t>
                </a:r>
                <a:endParaRPr lang="en-US" sz="1700" dirty="0"/>
              </a:p>
            </c:rich>
          </c:tx>
          <c:layout>
            <c:manualLayout>
              <c:xMode val="edge"/>
              <c:yMode val="edge"/>
              <c:x val="0.45049410029498532"/>
              <c:y val="0.88582020997375333"/>
            </c:manualLayout>
          </c:layout>
          <c:overlay val="0"/>
        </c:title>
        <c:numFmt formatCode="#,##0.00" sourceLinked="0"/>
        <c:majorTickMark val="out"/>
        <c:minorTickMark val="none"/>
        <c:tickLblPos val="nextTo"/>
        <c:txPr>
          <a:bodyPr rot="0"/>
          <a:lstStyle/>
          <a:p>
            <a:pPr>
              <a:defRPr sz="1500" b="1"/>
            </a:pPr>
            <a:endParaRPr lang="en-US"/>
          </a:p>
        </c:txPr>
        <c:crossAx val="526200888"/>
        <c:crosses val="autoZero"/>
        <c:crossBetween val="midCat"/>
        <c:majorUnit val="0.25"/>
      </c:valAx>
      <c:valAx>
        <c:axId val="526200888"/>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03240"/>
        <c:crossesAt val="0.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Microsoft_Excel_Worksheet5!$B$1</c:f>
              <c:strCache>
                <c:ptCount val="1"/>
                <c:pt idx="0">
                  <c:v>yhat</c:v>
                </c:pt>
              </c:strCache>
            </c:strRef>
          </c:tx>
          <c:spPr>
            <a:ln w="38100">
              <a:solidFill>
                <a:srgbClr val="00FF00"/>
              </a:solidFill>
            </a:ln>
          </c:spPr>
          <c:marker>
            <c:symbol val="none"/>
          </c:marker>
          <c:xVal>
            <c:numRef>
              <c:f>Microsoft_Excel_Worksheet5!$A$2:$A$10002</c:f>
              <c:numCache>
                <c:formatCode>General</c:formatCode>
                <c:ptCount val="10001"/>
                <c:pt idx="0">
                  <c:v>-20</c:v>
                </c:pt>
                <c:pt idx="1">
                  <c:v>-19</c:v>
                </c:pt>
                <c:pt idx="2">
                  <c:v>-18</c:v>
                </c:pt>
                <c:pt idx="3">
                  <c:v>-17</c:v>
                </c:pt>
                <c:pt idx="4">
                  <c:v>-16</c:v>
                </c:pt>
                <c:pt idx="5">
                  <c:v>-15</c:v>
                </c:pt>
                <c:pt idx="6">
                  <c:v>-14</c:v>
                </c:pt>
                <c:pt idx="7">
                  <c:v>-13</c:v>
                </c:pt>
                <c:pt idx="8">
                  <c:v>-12</c:v>
                </c:pt>
                <c:pt idx="9">
                  <c:v>-11</c:v>
                </c:pt>
                <c:pt idx="10">
                  <c:v>-10</c:v>
                </c:pt>
                <c:pt idx="11">
                  <c:v>-9</c:v>
                </c:pt>
                <c:pt idx="12">
                  <c:v>-8</c:v>
                </c:pt>
                <c:pt idx="13">
                  <c:v>-7</c:v>
                </c:pt>
                <c:pt idx="14">
                  <c:v>-6</c:v>
                </c:pt>
                <c:pt idx="15">
                  <c:v>-5</c:v>
                </c:pt>
                <c:pt idx="16">
                  <c:v>-4</c:v>
                </c:pt>
                <c:pt idx="17">
                  <c:v>-3</c:v>
                </c:pt>
                <c:pt idx="18">
                  <c:v>-2</c:v>
                </c:pt>
                <c:pt idx="19">
                  <c:v>-1</c:v>
                </c:pt>
                <c:pt idx="20">
                  <c:v>0</c:v>
                </c:pt>
                <c:pt idx="21">
                  <c:v>1</c:v>
                </c:pt>
                <c:pt idx="22">
                  <c:v>2</c:v>
                </c:pt>
                <c:pt idx="23">
                  <c:v>3</c:v>
                </c:pt>
                <c:pt idx="24">
                  <c:v>4</c:v>
                </c:pt>
                <c:pt idx="25">
                  <c:v>5</c:v>
                </c:pt>
                <c:pt idx="26">
                  <c:v>6</c:v>
                </c:pt>
                <c:pt idx="27">
                  <c:v>7</c:v>
                </c:pt>
                <c:pt idx="28">
                  <c:v>8</c:v>
                </c:pt>
                <c:pt idx="29">
                  <c:v>9</c:v>
                </c:pt>
                <c:pt idx="30">
                  <c:v>10</c:v>
                </c:pt>
                <c:pt idx="31">
                  <c:v>11</c:v>
                </c:pt>
                <c:pt idx="32">
                  <c:v>12</c:v>
                </c:pt>
                <c:pt idx="33">
                  <c:v>13</c:v>
                </c:pt>
                <c:pt idx="34">
                  <c:v>14</c:v>
                </c:pt>
                <c:pt idx="35">
                  <c:v>15</c:v>
                </c:pt>
                <c:pt idx="36">
                  <c:v>16</c:v>
                </c:pt>
                <c:pt idx="37">
                  <c:v>17</c:v>
                </c:pt>
                <c:pt idx="38">
                  <c:v>18</c:v>
                </c:pt>
                <c:pt idx="39">
                  <c:v>19</c:v>
                </c:pt>
                <c:pt idx="40">
                  <c:v>20</c:v>
                </c:pt>
              </c:numCache>
            </c:numRef>
          </c:xVal>
          <c:yVal>
            <c:numRef>
              <c:f>Microsoft_Excel_Worksheet5!$B$2:$B$10002</c:f>
              <c:numCache>
                <c:formatCode>General</c:formatCode>
                <c:ptCount val="10001"/>
                <c:pt idx="0">
                  <c:v>1.2897967294983801</c:v>
                </c:pt>
                <c:pt idx="1">
                  <c:v>1.27305186942246</c:v>
                </c:pt>
                <c:pt idx="2">
                  <c:v>1.25652440045364</c:v>
                </c:pt>
                <c:pt idx="3">
                  <c:v>1.2402115002994001</c:v>
                </c:pt>
                <c:pt idx="4">
                  <c:v>1.22411038330778</c:v>
                </c:pt>
                <c:pt idx="5">
                  <c:v>1.2082182999917199</c:v>
                </c:pt>
                <c:pt idx="6">
                  <c:v>1.1925325365595301</c:v>
                </c:pt>
                <c:pt idx="7">
                  <c:v>1.17705041445147</c:v>
                </c:pt>
                <c:pt idx="8">
                  <c:v>1.1617692898823599</c:v>
                </c:pt>
                <c:pt idx="9">
                  <c:v>1.1466865533901101</c:v>
                </c:pt>
                <c:pt idx="10">
                  <c:v>1.1317997188343301</c:v>
                </c:pt>
                <c:pt idx="11">
                  <c:v>1.1171396189516201</c:v>
                </c:pt>
                <c:pt idx="12">
                  <c:v>1.1028174934135899</c:v>
                </c:pt>
                <c:pt idx="13">
                  <c:v>1.0889512412942399</c:v>
                </c:pt>
                <c:pt idx="14">
                  <c:v>1.0756527536459599</c:v>
                </c:pt>
                <c:pt idx="15">
                  <c:v>1.06302847830234</c:v>
                </c:pt>
                <c:pt idx="16">
                  <c:v>1.0511800935934701</c:v>
                </c:pt>
                <c:pt idx="17">
                  <c:v>1.0402052825767301</c:v>
                </c:pt>
                <c:pt idx="18">
                  <c:v>1.03019860156998</c:v>
                </c:pt>
                <c:pt idx="19">
                  <c:v>1.0212524392220801</c:v>
                </c:pt>
                <c:pt idx="20">
                  <c:v>1.01345806505641</c:v>
                </c:pt>
                <c:pt idx="21">
                  <c:v>1.00690676938223</c:v>
                </c:pt>
                <c:pt idx="22">
                  <c:v>1.00169109970599</c:v>
                </c:pt>
                <c:pt idx="23">
                  <c:v>0.99790190960896696</c:v>
                </c:pt>
                <c:pt idx="24">
                  <c:v>0.99552574082050604</c:v>
                </c:pt>
                <c:pt idx="25">
                  <c:v>0.99444101660650797</c:v>
                </c:pt>
                <c:pt idx="26">
                  <c:v>0.994526539348493</c:v>
                </c:pt>
                <c:pt idx="27">
                  <c:v>0.99566549370661195</c:v>
                </c:pt>
                <c:pt idx="28">
                  <c:v>0.99774413828321196</c:v>
                </c:pt>
                <c:pt idx="29">
                  <c:v>1.0006506489106699</c:v>
                </c:pt>
                <c:pt idx="30">
                  <c:v>1.00427410231217</c:v>
                </c:pt>
                <c:pt idx="31">
                  <c:v>1.00850359248681</c:v>
                </c:pt>
                <c:pt idx="32">
                  <c:v>1.0132274752733701</c:v>
                </c:pt>
                <c:pt idx="33">
                  <c:v>1.0183327391982699</c:v>
                </c:pt>
                <c:pt idx="34">
                  <c:v>1.02370450294231</c:v>
                </c:pt>
                <c:pt idx="35">
                  <c:v>1.0292256415813199</c:v>
                </c:pt>
                <c:pt idx="36">
                  <c:v>1.0347968365634601</c:v>
                </c:pt>
                <c:pt idx="37">
                  <c:v>1.04039818840556</c:v>
                </c:pt>
                <c:pt idx="38">
                  <c:v>1.0460298603465801</c:v>
                </c:pt>
                <c:pt idx="39">
                  <c:v>1.0516920165091399</c:v>
                </c:pt>
                <c:pt idx="40">
                  <c:v>1.0573848219041999</c:v>
                </c:pt>
              </c:numCache>
            </c:numRef>
          </c:yVal>
          <c:smooth val="0"/>
        </c:ser>
        <c:ser>
          <c:idx val="1"/>
          <c:order val="1"/>
          <c:tx>
            <c:strRef>
              <c:f>Microsoft_Excel_Worksheet5!$C$1</c:f>
              <c:strCache>
                <c:ptCount val="1"/>
                <c:pt idx="0">
                  <c:v>lower</c:v>
                </c:pt>
              </c:strCache>
            </c:strRef>
          </c:tx>
          <c:spPr>
            <a:ln w="41275">
              <a:solidFill>
                <a:srgbClr val="00FF00"/>
              </a:solidFill>
              <a:prstDash val="sysDash"/>
            </a:ln>
          </c:spPr>
          <c:marker>
            <c:symbol val="none"/>
          </c:marker>
          <c:xVal>
            <c:numRef>
              <c:f>Microsoft_Excel_Worksheet5!$A$2:$A$10002</c:f>
              <c:numCache>
                <c:formatCode>General</c:formatCode>
                <c:ptCount val="10001"/>
                <c:pt idx="0">
                  <c:v>-20</c:v>
                </c:pt>
                <c:pt idx="1">
                  <c:v>-19</c:v>
                </c:pt>
                <c:pt idx="2">
                  <c:v>-18</c:v>
                </c:pt>
                <c:pt idx="3">
                  <c:v>-17</c:v>
                </c:pt>
                <c:pt idx="4">
                  <c:v>-16</c:v>
                </c:pt>
                <c:pt idx="5">
                  <c:v>-15</c:v>
                </c:pt>
                <c:pt idx="6">
                  <c:v>-14</c:v>
                </c:pt>
                <c:pt idx="7">
                  <c:v>-13</c:v>
                </c:pt>
                <c:pt idx="8">
                  <c:v>-12</c:v>
                </c:pt>
                <c:pt idx="9">
                  <c:v>-11</c:v>
                </c:pt>
                <c:pt idx="10">
                  <c:v>-10</c:v>
                </c:pt>
                <c:pt idx="11">
                  <c:v>-9</c:v>
                </c:pt>
                <c:pt idx="12">
                  <c:v>-8</c:v>
                </c:pt>
                <c:pt idx="13">
                  <c:v>-7</c:v>
                </c:pt>
                <c:pt idx="14">
                  <c:v>-6</c:v>
                </c:pt>
                <c:pt idx="15">
                  <c:v>-5</c:v>
                </c:pt>
                <c:pt idx="16">
                  <c:v>-4</c:v>
                </c:pt>
                <c:pt idx="17">
                  <c:v>-3</c:v>
                </c:pt>
                <c:pt idx="18">
                  <c:v>-2</c:v>
                </c:pt>
                <c:pt idx="19">
                  <c:v>-1</c:v>
                </c:pt>
                <c:pt idx="20">
                  <c:v>0</c:v>
                </c:pt>
                <c:pt idx="21">
                  <c:v>1</c:v>
                </c:pt>
                <c:pt idx="22">
                  <c:v>2</c:v>
                </c:pt>
                <c:pt idx="23">
                  <c:v>3</c:v>
                </c:pt>
                <c:pt idx="24">
                  <c:v>4</c:v>
                </c:pt>
                <c:pt idx="25">
                  <c:v>5</c:v>
                </c:pt>
                <c:pt idx="26">
                  <c:v>6</c:v>
                </c:pt>
                <c:pt idx="27">
                  <c:v>7</c:v>
                </c:pt>
                <c:pt idx="28">
                  <c:v>8</c:v>
                </c:pt>
                <c:pt idx="29">
                  <c:v>9</c:v>
                </c:pt>
                <c:pt idx="30">
                  <c:v>10</c:v>
                </c:pt>
                <c:pt idx="31">
                  <c:v>11</c:v>
                </c:pt>
                <c:pt idx="32">
                  <c:v>12</c:v>
                </c:pt>
                <c:pt idx="33">
                  <c:v>13</c:v>
                </c:pt>
                <c:pt idx="34">
                  <c:v>14</c:v>
                </c:pt>
                <c:pt idx="35">
                  <c:v>15</c:v>
                </c:pt>
                <c:pt idx="36">
                  <c:v>16</c:v>
                </c:pt>
                <c:pt idx="37">
                  <c:v>17</c:v>
                </c:pt>
                <c:pt idx="38">
                  <c:v>18</c:v>
                </c:pt>
                <c:pt idx="39">
                  <c:v>19</c:v>
                </c:pt>
                <c:pt idx="40">
                  <c:v>20</c:v>
                </c:pt>
              </c:numCache>
            </c:numRef>
          </c:xVal>
          <c:yVal>
            <c:numRef>
              <c:f>Microsoft_Excel_Worksheet5!$C$2:$C$10002</c:f>
              <c:numCache>
                <c:formatCode>General</c:formatCode>
                <c:ptCount val="10001"/>
                <c:pt idx="0">
                  <c:v>1.1602572019230699</c:v>
                </c:pt>
                <c:pt idx="1">
                  <c:v>1.15157394172098</c:v>
                </c:pt>
                <c:pt idx="2">
                  <c:v>1.14295111386186</c:v>
                </c:pt>
                <c:pt idx="3">
                  <c:v>1.1343874905518001</c:v>
                </c:pt>
                <c:pt idx="4">
                  <c:v>1.1258816501606499</c:v>
                </c:pt>
                <c:pt idx="5">
                  <c:v>1.1174319078142501</c:v>
                </c:pt>
                <c:pt idx="6">
                  <c:v>1.1090362147139801</c:v>
                </c:pt>
                <c:pt idx="7">
                  <c:v>1.1006920085388101</c:v>
                </c:pt>
                <c:pt idx="8">
                  <c:v>1.0923959850249101</c:v>
                </c:pt>
                <c:pt idx="9">
                  <c:v>1.08414373818813</c:v>
                </c:pt>
                <c:pt idx="10">
                  <c:v>1.07592922043851</c:v>
                </c:pt>
                <c:pt idx="11">
                  <c:v>1.0677617882039201</c:v>
                </c:pt>
                <c:pt idx="12">
                  <c:v>1.05969361900851</c:v>
                </c:pt>
                <c:pt idx="13">
                  <c:v>1.05178351307267</c:v>
                </c:pt>
                <c:pt idx="14">
                  <c:v>1.0440913437094901</c:v>
                </c:pt>
                <c:pt idx="15">
                  <c:v>1.03667989953243</c:v>
                </c:pt>
                <c:pt idx="16">
                  <c:v>1.0296176522086999</c:v>
                </c:pt>
                <c:pt idx="17">
                  <c:v>1.0229829096812999</c:v>
                </c:pt>
                <c:pt idx="18">
                  <c:v>1.01686988912459</c:v>
                </c:pt>
                <c:pt idx="19">
                  <c:v>1.0113970577395399</c:v>
                </c:pt>
                <c:pt idx="20">
                  <c:v>1.0067172549785901</c:v>
                </c:pt>
                <c:pt idx="21">
                  <c:v>1.0030272905453499</c:v>
                </c:pt>
                <c:pt idx="22">
                  <c:v>1.0005725172797599</c:v>
                </c:pt>
                <c:pt idx="23">
                  <c:v>0.99617012307755204</c:v>
                </c:pt>
                <c:pt idx="24">
                  <c:v>0.99068130069444804</c:v>
                </c:pt>
                <c:pt idx="25">
                  <c:v>0.98610567917879999</c:v>
                </c:pt>
                <c:pt idx="26">
                  <c:v>0.98226180563931997</c:v>
                </c:pt>
                <c:pt idx="27">
                  <c:v>0.97901303177235399</c:v>
                </c:pt>
                <c:pt idx="28">
                  <c:v>0.97625288101461904</c:v>
                </c:pt>
                <c:pt idx="29">
                  <c:v>0.97389459418833302</c:v>
                </c:pt>
                <c:pt idx="30">
                  <c:v>0.97186419358147802</c:v>
                </c:pt>
                <c:pt idx="31">
                  <c:v>0.97009601668036605</c:v>
                </c:pt>
                <c:pt idx="32">
                  <c:v>0.96852985483292198</c:v>
                </c:pt>
                <c:pt idx="33">
                  <c:v>0.96710910404384698</c:v>
                </c:pt>
                <c:pt idx="34">
                  <c:v>0.96577955050697095</c:v>
                </c:pt>
                <c:pt idx="35">
                  <c:v>0.96448855727747496</c:v>
                </c:pt>
                <c:pt idx="36">
                  <c:v>0.96319372960473004</c:v>
                </c:pt>
                <c:pt idx="37">
                  <c:v>0.96188954823164796</c:v>
                </c:pt>
                <c:pt idx="38">
                  <c:v>0.960578689174447</c:v>
                </c:pt>
                <c:pt idx="39">
                  <c:v>0.95926304402100504</c:v>
                </c:pt>
                <c:pt idx="40">
                  <c:v>0.95794398684187398</c:v>
                </c:pt>
              </c:numCache>
            </c:numRef>
          </c:yVal>
          <c:smooth val="0"/>
        </c:ser>
        <c:ser>
          <c:idx val="2"/>
          <c:order val="2"/>
          <c:tx>
            <c:strRef>
              <c:f>Microsoft_Excel_Worksheet5!$D$1</c:f>
              <c:strCache>
                <c:ptCount val="1"/>
                <c:pt idx="0">
                  <c:v>upper</c:v>
                </c:pt>
              </c:strCache>
            </c:strRef>
          </c:tx>
          <c:spPr>
            <a:ln w="41275">
              <a:solidFill>
                <a:srgbClr val="00FF00"/>
              </a:solidFill>
              <a:prstDash val="sysDash"/>
            </a:ln>
          </c:spPr>
          <c:marker>
            <c:symbol val="none"/>
          </c:marker>
          <c:xVal>
            <c:numRef>
              <c:f>Microsoft_Excel_Worksheet5!$A$2:$A$10002</c:f>
              <c:numCache>
                <c:formatCode>General</c:formatCode>
                <c:ptCount val="10001"/>
                <c:pt idx="0">
                  <c:v>-20</c:v>
                </c:pt>
                <c:pt idx="1">
                  <c:v>-19</c:v>
                </c:pt>
                <c:pt idx="2">
                  <c:v>-18</c:v>
                </c:pt>
                <c:pt idx="3">
                  <c:v>-17</c:v>
                </c:pt>
                <c:pt idx="4">
                  <c:v>-16</c:v>
                </c:pt>
                <c:pt idx="5">
                  <c:v>-15</c:v>
                </c:pt>
                <c:pt idx="6">
                  <c:v>-14</c:v>
                </c:pt>
                <c:pt idx="7">
                  <c:v>-13</c:v>
                </c:pt>
                <c:pt idx="8">
                  <c:v>-12</c:v>
                </c:pt>
                <c:pt idx="9">
                  <c:v>-11</c:v>
                </c:pt>
                <c:pt idx="10">
                  <c:v>-10</c:v>
                </c:pt>
                <c:pt idx="11">
                  <c:v>-9</c:v>
                </c:pt>
                <c:pt idx="12">
                  <c:v>-8</c:v>
                </c:pt>
                <c:pt idx="13">
                  <c:v>-7</c:v>
                </c:pt>
                <c:pt idx="14">
                  <c:v>-6</c:v>
                </c:pt>
                <c:pt idx="15">
                  <c:v>-5</c:v>
                </c:pt>
                <c:pt idx="16">
                  <c:v>-4</c:v>
                </c:pt>
                <c:pt idx="17">
                  <c:v>-3</c:v>
                </c:pt>
                <c:pt idx="18">
                  <c:v>-2</c:v>
                </c:pt>
                <c:pt idx="19">
                  <c:v>-1</c:v>
                </c:pt>
                <c:pt idx="20">
                  <c:v>0</c:v>
                </c:pt>
                <c:pt idx="21">
                  <c:v>1</c:v>
                </c:pt>
                <c:pt idx="22">
                  <c:v>2</c:v>
                </c:pt>
                <c:pt idx="23">
                  <c:v>3</c:v>
                </c:pt>
                <c:pt idx="24">
                  <c:v>4</c:v>
                </c:pt>
                <c:pt idx="25">
                  <c:v>5</c:v>
                </c:pt>
                <c:pt idx="26">
                  <c:v>6</c:v>
                </c:pt>
                <c:pt idx="27">
                  <c:v>7</c:v>
                </c:pt>
                <c:pt idx="28">
                  <c:v>8</c:v>
                </c:pt>
                <c:pt idx="29">
                  <c:v>9</c:v>
                </c:pt>
                <c:pt idx="30">
                  <c:v>10</c:v>
                </c:pt>
                <c:pt idx="31">
                  <c:v>11</c:v>
                </c:pt>
                <c:pt idx="32">
                  <c:v>12</c:v>
                </c:pt>
                <c:pt idx="33">
                  <c:v>13</c:v>
                </c:pt>
                <c:pt idx="34">
                  <c:v>14</c:v>
                </c:pt>
                <c:pt idx="35">
                  <c:v>15</c:v>
                </c:pt>
                <c:pt idx="36">
                  <c:v>16</c:v>
                </c:pt>
                <c:pt idx="37">
                  <c:v>17</c:v>
                </c:pt>
                <c:pt idx="38">
                  <c:v>18</c:v>
                </c:pt>
                <c:pt idx="39">
                  <c:v>19</c:v>
                </c:pt>
                <c:pt idx="40">
                  <c:v>20</c:v>
                </c:pt>
              </c:numCache>
            </c:numRef>
          </c:xVal>
          <c:yVal>
            <c:numRef>
              <c:f>Microsoft_Excel_Worksheet5!$D$2:$D$10002</c:f>
              <c:numCache>
                <c:formatCode>General</c:formatCode>
                <c:ptCount val="10001"/>
                <c:pt idx="0">
                  <c:v>1.4337989892822101</c:v>
                </c:pt>
                <c:pt idx="1">
                  <c:v>1.40734433415365</c:v>
                </c:pt>
                <c:pt idx="2">
                  <c:v>1.3813832890898201</c:v>
                </c:pt>
                <c:pt idx="3">
                  <c:v>1.35590755212462</c:v>
                </c:pt>
                <c:pt idx="4">
                  <c:v>1.33090918597714</c:v>
                </c:pt>
                <c:pt idx="5">
                  <c:v>1.3063806843410299</c:v>
                </c:pt>
                <c:pt idx="6">
                  <c:v>1.28231506950372</c:v>
                </c:pt>
                <c:pt idx="7">
                  <c:v>1.2587060389396101</c:v>
                </c:pt>
                <c:pt idx="8">
                  <c:v>1.2355481907808099</c:v>
                </c:pt>
                <c:pt idx="9">
                  <c:v>1.21283738069935</c:v>
                </c:pt>
                <c:pt idx="10">
                  <c:v>1.19057144207998</c:v>
                </c:pt>
                <c:pt idx="11">
                  <c:v>1.16880088987884</c:v>
                </c:pt>
                <c:pt idx="12">
                  <c:v>1.1476962793424801</c:v>
                </c:pt>
                <c:pt idx="13">
                  <c:v>1.12743239571423</c:v>
                </c:pt>
                <c:pt idx="14">
                  <c:v>1.1081682205269501</c:v>
                </c:pt>
                <c:pt idx="15">
                  <c:v>1.09004674074559</c:v>
                </c:pt>
                <c:pt idx="16">
                  <c:v>1.07319409957357</c:v>
                </c:pt>
                <c:pt idx="17">
                  <c:v>1.0577176017902601</c:v>
                </c:pt>
                <c:pt idx="18">
                  <c:v>1.0437020212983401</c:v>
                </c:pt>
                <c:pt idx="19">
                  <c:v>1.03120385474329</c:v>
                </c:pt>
                <c:pt idx="20">
                  <c:v>1.0202440104691901</c:v>
                </c:pt>
                <c:pt idx="21">
                  <c:v>1.0108012531508599</c:v>
                </c:pt>
                <c:pt idx="22">
                  <c:v>1.00281093264293</c:v>
                </c:pt>
                <c:pt idx="23">
                  <c:v>0.99963670675525695</c:v>
                </c:pt>
                <c:pt idx="24">
                  <c:v>1.0003938703006701</c:v>
                </c:pt>
                <c:pt idx="25">
                  <c:v>1.0028468108336299</c:v>
                </c:pt>
                <c:pt idx="26">
                  <c:v>1.0069444131798699</c:v>
                </c:pt>
                <c:pt idx="27">
                  <c:v>1.01260120466767</c:v>
                </c:pt>
                <c:pt idx="28">
                  <c:v>1.0197085046693</c:v>
                </c:pt>
                <c:pt idx="29">
                  <c:v>1.0281417795525001</c:v>
                </c:pt>
                <c:pt idx="30">
                  <c:v>1.03776482273536</c:v>
                </c:pt>
                <c:pt idx="31">
                  <c:v>1.0484317825973699</c:v>
                </c:pt>
                <c:pt idx="32">
                  <c:v>1.05998788940372</c:v>
                </c:pt>
                <c:pt idx="33">
                  <c:v>1.0722694713419201</c:v>
                </c:pt>
                <c:pt idx="34">
                  <c:v>1.0851036437810799</c:v>
                </c:pt>
                <c:pt idx="35">
                  <c:v>1.09830792008425</c:v>
                </c:pt>
                <c:pt idx="36">
                  <c:v>1.1117228653483699</c:v>
                </c:pt>
                <c:pt idx="37">
                  <c:v>1.1253146397395799</c:v>
                </c:pt>
                <c:pt idx="38">
                  <c:v>1.1390825978838499</c:v>
                </c:pt>
                <c:pt idx="39">
                  <c:v>1.15302690381225</c:v>
                </c:pt>
                <c:pt idx="40">
                  <c:v>1.16714826435665</c:v>
                </c:pt>
              </c:numCache>
            </c:numRef>
          </c:yVal>
          <c:smooth val="1"/>
        </c:ser>
        <c:dLbls>
          <c:showLegendKey val="0"/>
          <c:showVal val="0"/>
          <c:showCatName val="0"/>
          <c:showSerName val="0"/>
          <c:showPercent val="0"/>
          <c:showBubbleSize val="0"/>
        </c:dLbls>
        <c:axId val="526202456"/>
        <c:axId val="526202064"/>
      </c:scatterChart>
      <c:valAx>
        <c:axId val="526202456"/>
        <c:scaling>
          <c:orientation val="minMax"/>
          <c:max val="20"/>
          <c:min val="-20"/>
        </c:scaling>
        <c:delete val="0"/>
        <c:axPos val="b"/>
        <c:title>
          <c:tx>
            <c:rich>
              <a:bodyPr/>
              <a:lstStyle/>
              <a:p>
                <a:pPr>
                  <a:defRPr sz="1700"/>
                </a:pPr>
                <a:r>
                  <a:rPr lang="en-US" sz="1700" dirty="0" smtClean="0"/>
                  <a:t>Height difference (donor-recipient</a:t>
                </a:r>
                <a:r>
                  <a:rPr lang="en-US" sz="1700" baseline="0" dirty="0" smtClean="0"/>
                  <a:t> height) (cm)</a:t>
                </a:r>
                <a:endParaRPr lang="en-US" sz="1700" dirty="0"/>
              </a:p>
            </c:rich>
          </c:tx>
          <c:layout>
            <c:manualLayout>
              <c:xMode val="edge"/>
              <c:yMode val="edge"/>
              <c:x val="0.26190265486725661"/>
              <c:y val="0.88582020997375333"/>
            </c:manualLayout>
          </c:layout>
          <c:overlay val="0"/>
        </c:title>
        <c:numFmt formatCode="#,##0" sourceLinked="0"/>
        <c:majorTickMark val="out"/>
        <c:minorTickMark val="none"/>
        <c:tickLblPos val="nextTo"/>
        <c:txPr>
          <a:bodyPr rot="0"/>
          <a:lstStyle/>
          <a:p>
            <a:pPr>
              <a:defRPr sz="1500" b="1"/>
            </a:pPr>
            <a:endParaRPr lang="en-US"/>
          </a:p>
        </c:txPr>
        <c:crossAx val="526202064"/>
        <c:crosses val="autoZero"/>
        <c:crossBetween val="midCat"/>
      </c:valAx>
      <c:valAx>
        <c:axId val="526202064"/>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02456"/>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Microsoft_Excel_Worksheet6!$B$1</c:f>
              <c:strCache>
                <c:ptCount val="1"/>
                <c:pt idx="0">
                  <c:v>yhat</c:v>
                </c:pt>
              </c:strCache>
            </c:strRef>
          </c:tx>
          <c:spPr>
            <a:ln w="38100">
              <a:solidFill>
                <a:srgbClr val="00FF00"/>
              </a:solidFill>
            </a:ln>
          </c:spPr>
          <c:marker>
            <c:symbol val="none"/>
          </c:marker>
          <c:xVal>
            <c:numRef>
              <c:f>Microsoft_Excel_Worksheet6!$A$2:$A$10002</c:f>
              <c:numCache>
                <c:formatCode>General</c:formatCode>
                <c:ptCount val="10001"/>
                <c:pt idx="0">
                  <c:v>0</c:v>
                </c:pt>
                <c:pt idx="1">
                  <c:v>0.5</c:v>
                </c:pt>
                <c:pt idx="2">
                  <c:v>1</c:v>
                </c:pt>
                <c:pt idx="3">
                  <c:v>1.5</c:v>
                </c:pt>
                <c:pt idx="4">
                  <c:v>2</c:v>
                </c:pt>
                <c:pt idx="5">
                  <c:v>2.5</c:v>
                </c:pt>
                <c:pt idx="6">
                  <c:v>3</c:v>
                </c:pt>
                <c:pt idx="7">
                  <c:v>3.5</c:v>
                </c:pt>
                <c:pt idx="8">
                  <c:v>4</c:v>
                </c:pt>
                <c:pt idx="9">
                  <c:v>4.5</c:v>
                </c:pt>
                <c:pt idx="10">
                  <c:v>5</c:v>
                </c:pt>
                <c:pt idx="11">
                  <c:v>5.5</c:v>
                </c:pt>
                <c:pt idx="12">
                  <c:v>6</c:v>
                </c:pt>
              </c:numCache>
            </c:numRef>
          </c:xVal>
          <c:yVal>
            <c:numRef>
              <c:f>Microsoft_Excel_Worksheet6!$B$2:$B$10002</c:f>
              <c:numCache>
                <c:formatCode>General</c:formatCode>
                <c:ptCount val="10001"/>
                <c:pt idx="0">
                  <c:v>0.84472040793460601</c:v>
                </c:pt>
                <c:pt idx="1">
                  <c:v>0.86993357436155805</c:v>
                </c:pt>
                <c:pt idx="2">
                  <c:v>0.89589930193809397</c:v>
                </c:pt>
                <c:pt idx="3">
                  <c:v>0.92252880389403302</c:v>
                </c:pt>
                <c:pt idx="4">
                  <c:v>0.94926278946690301</c:v>
                </c:pt>
                <c:pt idx="5">
                  <c:v>0.97535912262122504</c:v>
                </c:pt>
                <c:pt idx="6">
                  <c:v>1</c:v>
                </c:pt>
                <c:pt idx="7">
                  <c:v>1.02247314071559</c:v>
                </c:pt>
                <c:pt idx="8">
                  <c:v>1.0427318628697999</c:v>
                </c:pt>
                <c:pt idx="9">
                  <c:v>1.0609328437579599</c:v>
                </c:pt>
                <c:pt idx="10">
                  <c:v>1.0772669680120801</c:v>
                </c:pt>
                <c:pt idx="11">
                  <c:v>1.09195484017185</c:v>
                </c:pt>
                <c:pt idx="12">
                  <c:v>1.10524251638767</c:v>
                </c:pt>
              </c:numCache>
            </c:numRef>
          </c:yVal>
          <c:smooth val="0"/>
        </c:ser>
        <c:ser>
          <c:idx val="1"/>
          <c:order val="1"/>
          <c:tx>
            <c:strRef>
              <c:f>Microsoft_Excel_Worksheet6!$C$1</c:f>
              <c:strCache>
                <c:ptCount val="1"/>
                <c:pt idx="0">
                  <c:v>lower</c:v>
                </c:pt>
              </c:strCache>
            </c:strRef>
          </c:tx>
          <c:spPr>
            <a:ln w="41275">
              <a:solidFill>
                <a:srgbClr val="00FF00"/>
              </a:solidFill>
              <a:prstDash val="sysDash"/>
            </a:ln>
          </c:spPr>
          <c:marker>
            <c:symbol val="none"/>
          </c:marker>
          <c:xVal>
            <c:numRef>
              <c:f>Microsoft_Excel_Worksheet6!$A$2:$A$10002</c:f>
              <c:numCache>
                <c:formatCode>General</c:formatCode>
                <c:ptCount val="10001"/>
                <c:pt idx="0">
                  <c:v>0</c:v>
                </c:pt>
                <c:pt idx="1">
                  <c:v>0.5</c:v>
                </c:pt>
                <c:pt idx="2">
                  <c:v>1</c:v>
                </c:pt>
                <c:pt idx="3">
                  <c:v>1.5</c:v>
                </c:pt>
                <c:pt idx="4">
                  <c:v>2</c:v>
                </c:pt>
                <c:pt idx="5">
                  <c:v>2.5</c:v>
                </c:pt>
                <c:pt idx="6">
                  <c:v>3</c:v>
                </c:pt>
                <c:pt idx="7">
                  <c:v>3.5</c:v>
                </c:pt>
                <c:pt idx="8">
                  <c:v>4</c:v>
                </c:pt>
                <c:pt idx="9">
                  <c:v>4.5</c:v>
                </c:pt>
                <c:pt idx="10">
                  <c:v>5</c:v>
                </c:pt>
                <c:pt idx="11">
                  <c:v>5.5</c:v>
                </c:pt>
                <c:pt idx="12">
                  <c:v>6</c:v>
                </c:pt>
              </c:numCache>
            </c:numRef>
          </c:xVal>
          <c:yVal>
            <c:numRef>
              <c:f>Microsoft_Excel_Worksheet6!$C$2:$C$10002</c:f>
              <c:numCache>
                <c:formatCode>General</c:formatCode>
                <c:ptCount val="10001"/>
                <c:pt idx="0">
                  <c:v>0.76107880188186805</c:v>
                </c:pt>
                <c:pt idx="1">
                  <c:v>0.798553169120649</c:v>
                </c:pt>
                <c:pt idx="2">
                  <c:v>0.83787002790595</c:v>
                </c:pt>
                <c:pt idx="3">
                  <c:v>0.87890631130138996</c:v>
                </c:pt>
                <c:pt idx="4">
                  <c:v>0.92061987497471298</c:v>
                </c:pt>
                <c:pt idx="5">
                  <c:v>0.96154457375966196</c:v>
                </c:pt>
                <c:pt idx="6">
                  <c:v>1</c:v>
                </c:pt>
                <c:pt idx="7">
                  <c:v>1.0105973173763001</c:v>
                </c:pt>
                <c:pt idx="8">
                  <c:v>1.02106811568903</c:v>
                </c:pt>
                <c:pt idx="9">
                  <c:v>1.0313023703536499</c:v>
                </c:pt>
                <c:pt idx="10">
                  <c:v>1.0411710094324</c:v>
                </c:pt>
                <c:pt idx="11">
                  <c:v>1.0505315488318501</c:v>
                </c:pt>
                <c:pt idx="12">
                  <c:v>1.05924198400838</c:v>
                </c:pt>
              </c:numCache>
            </c:numRef>
          </c:yVal>
          <c:smooth val="0"/>
        </c:ser>
        <c:ser>
          <c:idx val="2"/>
          <c:order val="2"/>
          <c:tx>
            <c:strRef>
              <c:f>Microsoft_Excel_Worksheet6!$D$1</c:f>
              <c:strCache>
                <c:ptCount val="1"/>
                <c:pt idx="0">
                  <c:v>upper</c:v>
                </c:pt>
              </c:strCache>
            </c:strRef>
          </c:tx>
          <c:spPr>
            <a:ln w="41275">
              <a:solidFill>
                <a:srgbClr val="00FF00"/>
              </a:solidFill>
              <a:prstDash val="sysDash"/>
            </a:ln>
          </c:spPr>
          <c:marker>
            <c:symbol val="none"/>
          </c:marker>
          <c:xVal>
            <c:numRef>
              <c:f>Microsoft_Excel_Worksheet6!$A$2:$A$10002</c:f>
              <c:numCache>
                <c:formatCode>General</c:formatCode>
                <c:ptCount val="10001"/>
                <c:pt idx="0">
                  <c:v>0</c:v>
                </c:pt>
                <c:pt idx="1">
                  <c:v>0.5</c:v>
                </c:pt>
                <c:pt idx="2">
                  <c:v>1</c:v>
                </c:pt>
                <c:pt idx="3">
                  <c:v>1.5</c:v>
                </c:pt>
                <c:pt idx="4">
                  <c:v>2</c:v>
                </c:pt>
                <c:pt idx="5">
                  <c:v>2.5</c:v>
                </c:pt>
                <c:pt idx="6">
                  <c:v>3</c:v>
                </c:pt>
                <c:pt idx="7">
                  <c:v>3.5</c:v>
                </c:pt>
                <c:pt idx="8">
                  <c:v>4</c:v>
                </c:pt>
                <c:pt idx="9">
                  <c:v>4.5</c:v>
                </c:pt>
                <c:pt idx="10">
                  <c:v>5</c:v>
                </c:pt>
                <c:pt idx="11">
                  <c:v>5.5</c:v>
                </c:pt>
                <c:pt idx="12">
                  <c:v>6</c:v>
                </c:pt>
              </c:numCache>
            </c:numRef>
          </c:xVal>
          <c:yVal>
            <c:numRef>
              <c:f>Microsoft_Excel_Worksheet6!$D$2:$D$10002</c:f>
              <c:numCache>
                <c:formatCode>General</c:formatCode>
                <c:ptCount val="10001"/>
                <c:pt idx="0">
                  <c:v>0.93755412161901497</c:v>
                </c:pt>
                <c:pt idx="1">
                  <c:v>0.94769447178430399</c:v>
                </c:pt>
                <c:pt idx="2">
                  <c:v>0.95794757239276496</c:v>
                </c:pt>
                <c:pt idx="3">
                  <c:v>0.96831639854081497</c:v>
                </c:pt>
                <c:pt idx="4">
                  <c:v>0.97879686063831295</c:v>
                </c:pt>
                <c:pt idx="5">
                  <c:v>0.98937214565180498</c:v>
                </c:pt>
                <c:pt idx="6">
                  <c:v>1</c:v>
                </c:pt>
                <c:pt idx="7">
                  <c:v>1.0344885203129099</c:v>
                </c:pt>
                <c:pt idx="8">
                  <c:v>1.0648552443635999</c:v>
                </c:pt>
                <c:pt idx="9">
                  <c:v>1.0914146338850901</c:v>
                </c:pt>
                <c:pt idx="10">
                  <c:v>1.1146143235419199</c:v>
                </c:pt>
                <c:pt idx="11">
                  <c:v>1.13501148471038</c:v>
                </c:pt>
                <c:pt idx="12">
                  <c:v>1.15324074996379</c:v>
                </c:pt>
              </c:numCache>
            </c:numRef>
          </c:yVal>
          <c:smooth val="1"/>
        </c:ser>
        <c:dLbls>
          <c:showLegendKey val="0"/>
          <c:showVal val="0"/>
          <c:showCatName val="0"/>
          <c:showSerName val="0"/>
          <c:showPercent val="0"/>
          <c:showBubbleSize val="0"/>
        </c:dLbls>
        <c:axId val="526207160"/>
        <c:axId val="526212256"/>
      </c:scatterChart>
      <c:valAx>
        <c:axId val="526207160"/>
        <c:scaling>
          <c:orientation val="minMax"/>
          <c:max val="6"/>
          <c:min val="0"/>
        </c:scaling>
        <c:delete val="0"/>
        <c:axPos val="b"/>
        <c:title>
          <c:tx>
            <c:rich>
              <a:bodyPr/>
              <a:lstStyle/>
              <a:p>
                <a:pPr>
                  <a:defRPr sz="1700"/>
                </a:pPr>
                <a:r>
                  <a:rPr lang="en-US" sz="1700" dirty="0" smtClean="0"/>
                  <a:t>Recipient Oxygen Required at Rest (L/min)</a:t>
                </a:r>
                <a:endParaRPr lang="en-US" sz="1700" dirty="0"/>
              </a:p>
            </c:rich>
          </c:tx>
          <c:layout>
            <c:manualLayout>
              <c:xMode val="edge"/>
              <c:yMode val="edge"/>
              <c:x val="0.32343657817109145"/>
              <c:y val="0.88582020997375333"/>
            </c:manualLayout>
          </c:layout>
          <c:overlay val="0"/>
        </c:title>
        <c:numFmt formatCode="#,##0.0" sourceLinked="0"/>
        <c:majorTickMark val="out"/>
        <c:minorTickMark val="none"/>
        <c:tickLblPos val="nextTo"/>
        <c:txPr>
          <a:bodyPr rot="0"/>
          <a:lstStyle/>
          <a:p>
            <a:pPr>
              <a:defRPr sz="1500" b="1"/>
            </a:pPr>
            <a:endParaRPr lang="en-US"/>
          </a:p>
        </c:txPr>
        <c:crossAx val="526212256"/>
        <c:crosses val="autoZero"/>
        <c:crossBetween val="midCat"/>
        <c:majorUnit val="0.5"/>
      </c:valAx>
      <c:valAx>
        <c:axId val="526212256"/>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07160"/>
        <c:crossesAt val="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Microsoft_Excel_Worksheet7!$B$1</c:f>
              <c:strCache>
                <c:ptCount val="1"/>
                <c:pt idx="0">
                  <c:v>yhat</c:v>
                </c:pt>
              </c:strCache>
            </c:strRef>
          </c:tx>
          <c:spPr>
            <a:ln w="38100">
              <a:solidFill>
                <a:srgbClr val="00FF00"/>
              </a:solidFill>
            </a:ln>
          </c:spPr>
          <c:marker>
            <c:symbol val="none"/>
          </c:marker>
          <c:xVal>
            <c:numRef>
              <c:f>Microsoft_Excel_Worksheet7!$A$2:$A$10002</c:f>
              <c:numCache>
                <c:formatCode>General</c:formatCode>
                <c:ptCount val="10001"/>
                <c:pt idx="0">
                  <c:v>20</c:v>
                </c:pt>
                <c:pt idx="1">
                  <c:v>21</c:v>
                </c:pt>
                <c:pt idx="2">
                  <c:v>22</c:v>
                </c:pt>
                <c:pt idx="3">
                  <c:v>23</c:v>
                </c:pt>
                <c:pt idx="4">
                  <c:v>24</c:v>
                </c:pt>
                <c:pt idx="5">
                  <c:v>25</c:v>
                </c:pt>
                <c:pt idx="6">
                  <c:v>26</c:v>
                </c:pt>
                <c:pt idx="7">
                  <c:v>27</c:v>
                </c:pt>
                <c:pt idx="8">
                  <c:v>28</c:v>
                </c:pt>
                <c:pt idx="9">
                  <c:v>29</c:v>
                </c:pt>
                <c:pt idx="10">
                  <c:v>30</c:v>
                </c:pt>
                <c:pt idx="11">
                  <c:v>31</c:v>
                </c:pt>
                <c:pt idx="12">
                  <c:v>32</c:v>
                </c:pt>
                <c:pt idx="13">
                  <c:v>33</c:v>
                </c:pt>
                <c:pt idx="14">
                  <c:v>34</c:v>
                </c:pt>
                <c:pt idx="15">
                  <c:v>35</c:v>
                </c:pt>
                <c:pt idx="16">
                  <c:v>36</c:v>
                </c:pt>
                <c:pt idx="17">
                  <c:v>37</c:v>
                </c:pt>
                <c:pt idx="18">
                  <c:v>38</c:v>
                </c:pt>
                <c:pt idx="19">
                  <c:v>39</c:v>
                </c:pt>
                <c:pt idx="20">
                  <c:v>40</c:v>
                </c:pt>
                <c:pt idx="21">
                  <c:v>41</c:v>
                </c:pt>
                <c:pt idx="22">
                  <c:v>42</c:v>
                </c:pt>
                <c:pt idx="23">
                  <c:v>43</c:v>
                </c:pt>
                <c:pt idx="24">
                  <c:v>44</c:v>
                </c:pt>
                <c:pt idx="25">
                  <c:v>45</c:v>
                </c:pt>
                <c:pt idx="26">
                  <c:v>46</c:v>
                </c:pt>
                <c:pt idx="27">
                  <c:v>47</c:v>
                </c:pt>
                <c:pt idx="28">
                  <c:v>48</c:v>
                </c:pt>
                <c:pt idx="29">
                  <c:v>49</c:v>
                </c:pt>
                <c:pt idx="30">
                  <c:v>50</c:v>
                </c:pt>
                <c:pt idx="31">
                  <c:v>51</c:v>
                </c:pt>
                <c:pt idx="32">
                  <c:v>52</c:v>
                </c:pt>
                <c:pt idx="33">
                  <c:v>53</c:v>
                </c:pt>
                <c:pt idx="34">
                  <c:v>54</c:v>
                </c:pt>
                <c:pt idx="35">
                  <c:v>55</c:v>
                </c:pt>
                <c:pt idx="36">
                  <c:v>56</c:v>
                </c:pt>
                <c:pt idx="37">
                  <c:v>57</c:v>
                </c:pt>
                <c:pt idx="38">
                  <c:v>58</c:v>
                </c:pt>
                <c:pt idx="39">
                  <c:v>59</c:v>
                </c:pt>
                <c:pt idx="40">
                  <c:v>60</c:v>
                </c:pt>
                <c:pt idx="41">
                  <c:v>61</c:v>
                </c:pt>
                <c:pt idx="42">
                  <c:v>62</c:v>
                </c:pt>
                <c:pt idx="43">
                  <c:v>63</c:v>
                </c:pt>
                <c:pt idx="44">
                  <c:v>64</c:v>
                </c:pt>
                <c:pt idx="45">
                  <c:v>65</c:v>
                </c:pt>
                <c:pt idx="46">
                  <c:v>66</c:v>
                </c:pt>
                <c:pt idx="47">
                  <c:v>67</c:v>
                </c:pt>
                <c:pt idx="48">
                  <c:v>68</c:v>
                </c:pt>
                <c:pt idx="49">
                  <c:v>69</c:v>
                </c:pt>
                <c:pt idx="50">
                  <c:v>70</c:v>
                </c:pt>
                <c:pt idx="51">
                  <c:v>71</c:v>
                </c:pt>
                <c:pt idx="52">
                  <c:v>72</c:v>
                </c:pt>
                <c:pt idx="53">
                  <c:v>73</c:v>
                </c:pt>
                <c:pt idx="54">
                  <c:v>74</c:v>
                </c:pt>
                <c:pt idx="55">
                  <c:v>75</c:v>
                </c:pt>
                <c:pt idx="56">
                  <c:v>76</c:v>
                </c:pt>
                <c:pt idx="57">
                  <c:v>77</c:v>
                </c:pt>
                <c:pt idx="58">
                  <c:v>78</c:v>
                </c:pt>
                <c:pt idx="59">
                  <c:v>79</c:v>
                </c:pt>
                <c:pt idx="60">
                  <c:v>80</c:v>
                </c:pt>
                <c:pt idx="61">
                  <c:v>81</c:v>
                </c:pt>
                <c:pt idx="62">
                  <c:v>82</c:v>
                </c:pt>
                <c:pt idx="63">
                  <c:v>83</c:v>
                </c:pt>
                <c:pt idx="64">
                  <c:v>84</c:v>
                </c:pt>
                <c:pt idx="65">
                  <c:v>85</c:v>
                </c:pt>
                <c:pt idx="66">
                  <c:v>86</c:v>
                </c:pt>
                <c:pt idx="67">
                  <c:v>87</c:v>
                </c:pt>
                <c:pt idx="68">
                  <c:v>88</c:v>
                </c:pt>
                <c:pt idx="69">
                  <c:v>89</c:v>
                </c:pt>
                <c:pt idx="70">
                  <c:v>90</c:v>
                </c:pt>
                <c:pt idx="71">
                  <c:v>91</c:v>
                </c:pt>
                <c:pt idx="72">
                  <c:v>92</c:v>
                </c:pt>
                <c:pt idx="73">
                  <c:v>93</c:v>
                </c:pt>
                <c:pt idx="74">
                  <c:v>94</c:v>
                </c:pt>
                <c:pt idx="75">
                  <c:v>95</c:v>
                </c:pt>
                <c:pt idx="76">
                  <c:v>96</c:v>
                </c:pt>
                <c:pt idx="77">
                  <c:v>97</c:v>
                </c:pt>
                <c:pt idx="78">
                  <c:v>98</c:v>
                </c:pt>
                <c:pt idx="79">
                  <c:v>99</c:v>
                </c:pt>
                <c:pt idx="80">
                  <c:v>100</c:v>
                </c:pt>
              </c:numCache>
            </c:numRef>
          </c:xVal>
          <c:yVal>
            <c:numRef>
              <c:f>Microsoft_Excel_Worksheet7!$B$2:$B$10002</c:f>
              <c:numCache>
                <c:formatCode>General</c:formatCode>
                <c:ptCount val="10001"/>
                <c:pt idx="0">
                  <c:v>1.2548955394233099</c:v>
                </c:pt>
                <c:pt idx="1">
                  <c:v>1.2434041725877301</c:v>
                </c:pt>
                <c:pt idx="2">
                  <c:v>1.2320180348390299</c:v>
                </c:pt>
                <c:pt idx="3">
                  <c:v>1.2207361625702899</c:v>
                </c:pt>
                <c:pt idx="4">
                  <c:v>1.20955760099854</c:v>
                </c:pt>
                <c:pt idx="5">
                  <c:v>1.19848140408399</c:v>
                </c:pt>
                <c:pt idx="6">
                  <c:v>1.1875066344499501</c:v>
                </c:pt>
                <c:pt idx="7">
                  <c:v>1.1766323633035101</c:v>
                </c:pt>
                <c:pt idx="8">
                  <c:v>1.1658576703569099</c:v>
                </c:pt>
                <c:pt idx="9">
                  <c:v>1.15518164374971</c:v>
                </c:pt>
                <c:pt idx="10">
                  <c:v>1.14460620652694</c:v>
                </c:pt>
                <c:pt idx="11">
                  <c:v>1.1341443893552501</c:v>
                </c:pt>
                <c:pt idx="12">
                  <c:v>1.1238114962496699</c:v>
                </c:pt>
                <c:pt idx="13">
                  <c:v>1.1136222431467</c:v>
                </c:pt>
                <c:pt idx="14">
                  <c:v>1.1035907774793501</c:v>
                </c:pt>
                <c:pt idx="15">
                  <c:v>1.09373069957782</c:v>
                </c:pt>
                <c:pt idx="16">
                  <c:v>1.0840550857626501</c:v>
                </c:pt>
                <c:pt idx="17">
                  <c:v>1.07457651300579</c:v>
                </c:pt>
                <c:pt idx="18">
                  <c:v>1.0653070850445101</c:v>
                </c:pt>
                <c:pt idx="19">
                  <c:v>1.05625845984276</c:v>
                </c:pt>
                <c:pt idx="20">
                  <c:v>1.04744187830486</c:v>
                </c:pt>
                <c:pt idx="21">
                  <c:v>1.03886819415688</c:v>
                </c:pt>
                <c:pt idx="22">
                  <c:v>1.0305479049219499</c:v>
                </c:pt>
                <c:pt idx="23">
                  <c:v>1.02249118392712</c:v>
                </c:pt>
                <c:pt idx="24">
                  <c:v>1.01470791329039</c:v>
                </c:pt>
                <c:pt idx="25">
                  <c:v>1.0072077178488099</c:v>
                </c:pt>
                <c:pt idx="26">
                  <c:v>1</c:v>
                </c:pt>
                <c:pt idx="27">
                  <c:v>0.993089919548647</c:v>
                </c:pt>
                <c:pt idx="28">
                  <c:v>0.98646647860851</c:v>
                </c:pt>
                <c:pt idx="29">
                  <c:v>0.98011507210253002</c:v>
                </c:pt>
                <c:pt idx="30">
                  <c:v>0.97402156792123096</c:v>
                </c:pt>
                <c:pt idx="31">
                  <c:v>0.96817227568475395</c:v>
                </c:pt>
                <c:pt idx="32">
                  <c:v>0.96255391753770103</c:v>
                </c:pt>
                <c:pt idx="33">
                  <c:v>0.95715360086407297</c:v>
                </c:pt>
                <c:pt idx="34">
                  <c:v>0.95195879281891604</c:v>
                </c:pt>
                <c:pt idx="35">
                  <c:v>0.94695729658181704</c:v>
                </c:pt>
                <c:pt idx="36">
                  <c:v>0.94213722924524002</c:v>
                </c:pt>
                <c:pt idx="37">
                  <c:v>0.93748700125798001</c:v>
                </c:pt>
                <c:pt idx="38">
                  <c:v>0.93299529735061104</c:v>
                </c:pt>
                <c:pt idx="39">
                  <c:v>0.92865105887594701</c:v>
                </c:pt>
                <c:pt idx="40">
                  <c:v>0.92444346750311801</c:v>
                </c:pt>
                <c:pt idx="41">
                  <c:v>0.92036193020899804</c:v>
                </c:pt>
                <c:pt idx="42">
                  <c:v>0.916396065515378</c:v>
                </c:pt>
                <c:pt idx="43">
                  <c:v>0.912535690924555</c:v>
                </c:pt>
                <c:pt idx="44">
                  <c:v>0.90877081150984196</c:v>
                </c:pt>
                <c:pt idx="45">
                  <c:v>0.90509160962102597</c:v>
                </c:pt>
                <c:pt idx="46">
                  <c:v>0.90148843566787995</c:v>
                </c:pt>
                <c:pt idx="47">
                  <c:v>0.89795179994768703</c:v>
                </c:pt>
                <c:pt idx="48">
                  <c:v>0.89447236548514397</c:v>
                </c:pt>
                <c:pt idx="49">
                  <c:v>0.89104094185523397</c:v>
                </c:pt>
                <c:pt idx="50">
                  <c:v>0.88764847996148499</c:v>
                </c:pt>
                <c:pt idx="51">
                  <c:v>0.88428606774364804</c:v>
                </c:pt>
                <c:pt idx="52">
                  <c:v>0.88094492679012804</c:v>
                </c:pt>
                <c:pt idx="53">
                  <c:v>0.87761782687318002</c:v>
                </c:pt>
                <c:pt idx="54">
                  <c:v>0.87430329254747496</c:v>
                </c:pt>
                <c:pt idx="55">
                  <c:v>0.87100127635604296</c:v>
                </c:pt>
                <c:pt idx="56">
                  <c:v>0.86771173102114396</c:v>
                </c:pt>
                <c:pt idx="57">
                  <c:v>0.86443460944359596</c:v>
                </c:pt>
                <c:pt idx="58">
                  <c:v>0.861169864702099</c:v>
                </c:pt>
                <c:pt idx="59">
                  <c:v>0.85791745005256204</c:v>
                </c:pt>
                <c:pt idx="60">
                  <c:v>0.85467731892743204</c:v>
                </c:pt>
                <c:pt idx="61">
                  <c:v>0.85144942493503295</c:v>
                </c:pt>
                <c:pt idx="62">
                  <c:v>0.84823372185889601</c:v>
                </c:pt>
                <c:pt idx="63">
                  <c:v>0.84503016365710004</c:v>
                </c:pt>
                <c:pt idx="64">
                  <c:v>0.84183870446161402</c:v>
                </c:pt>
                <c:pt idx="65">
                  <c:v>0.83865929857763499</c:v>
                </c:pt>
                <c:pt idx="66">
                  <c:v>0.83549190048294197</c:v>
                </c:pt>
                <c:pt idx="67">
                  <c:v>0.832336464827236</c:v>
                </c:pt>
                <c:pt idx="68">
                  <c:v>0.82919294643149499</c:v>
                </c:pt>
                <c:pt idx="69">
                  <c:v>0.82606130028732805</c:v>
                </c:pt>
                <c:pt idx="70">
                  <c:v>0.82294148155632796</c:v>
                </c:pt>
                <c:pt idx="71">
                  <c:v>0.81983344556943005</c:v>
                </c:pt>
                <c:pt idx="72">
                  <c:v>0.81673714782627505</c:v>
                </c:pt>
                <c:pt idx="73">
                  <c:v>0.81365254399456599</c:v>
                </c:pt>
                <c:pt idx="74">
                  <c:v>0.81057958990944301</c:v>
                </c:pt>
                <c:pt idx="75">
                  <c:v>0.80751824157284102</c:v>
                </c:pt>
                <c:pt idx="76">
                  <c:v>0.80446845515286602</c:v>
                </c:pt>
                <c:pt idx="77">
                  <c:v>0.80143018698316504</c:v>
                </c:pt>
                <c:pt idx="78">
                  <c:v>0.79840339356230206</c:v>
                </c:pt>
                <c:pt idx="79">
                  <c:v>0.79538803155313498</c:v>
                </c:pt>
                <c:pt idx="80">
                  <c:v>0.79238405778219301</c:v>
                </c:pt>
              </c:numCache>
            </c:numRef>
          </c:yVal>
          <c:smooth val="0"/>
        </c:ser>
        <c:ser>
          <c:idx val="1"/>
          <c:order val="1"/>
          <c:tx>
            <c:strRef>
              <c:f>Microsoft_Excel_Worksheet7!$C$1</c:f>
              <c:strCache>
                <c:ptCount val="1"/>
                <c:pt idx="0">
                  <c:v>lower</c:v>
                </c:pt>
              </c:strCache>
            </c:strRef>
          </c:tx>
          <c:spPr>
            <a:ln w="41275">
              <a:solidFill>
                <a:srgbClr val="00FF00"/>
              </a:solidFill>
              <a:prstDash val="sysDash"/>
            </a:ln>
          </c:spPr>
          <c:marker>
            <c:symbol val="none"/>
          </c:marker>
          <c:xVal>
            <c:numRef>
              <c:f>Microsoft_Excel_Worksheet7!$A$2:$A$10002</c:f>
              <c:numCache>
                <c:formatCode>General</c:formatCode>
                <c:ptCount val="10001"/>
                <c:pt idx="0">
                  <c:v>20</c:v>
                </c:pt>
                <c:pt idx="1">
                  <c:v>21</c:v>
                </c:pt>
                <c:pt idx="2">
                  <c:v>22</c:v>
                </c:pt>
                <c:pt idx="3">
                  <c:v>23</c:v>
                </c:pt>
                <c:pt idx="4">
                  <c:v>24</c:v>
                </c:pt>
                <c:pt idx="5">
                  <c:v>25</c:v>
                </c:pt>
                <c:pt idx="6">
                  <c:v>26</c:v>
                </c:pt>
                <c:pt idx="7">
                  <c:v>27</c:v>
                </c:pt>
                <c:pt idx="8">
                  <c:v>28</c:v>
                </c:pt>
                <c:pt idx="9">
                  <c:v>29</c:v>
                </c:pt>
                <c:pt idx="10">
                  <c:v>30</c:v>
                </c:pt>
                <c:pt idx="11">
                  <c:v>31</c:v>
                </c:pt>
                <c:pt idx="12">
                  <c:v>32</c:v>
                </c:pt>
                <c:pt idx="13">
                  <c:v>33</c:v>
                </c:pt>
                <c:pt idx="14">
                  <c:v>34</c:v>
                </c:pt>
                <c:pt idx="15">
                  <c:v>35</c:v>
                </c:pt>
                <c:pt idx="16">
                  <c:v>36</c:v>
                </c:pt>
                <c:pt idx="17">
                  <c:v>37</c:v>
                </c:pt>
                <c:pt idx="18">
                  <c:v>38</c:v>
                </c:pt>
                <c:pt idx="19">
                  <c:v>39</c:v>
                </c:pt>
                <c:pt idx="20">
                  <c:v>40</c:v>
                </c:pt>
                <c:pt idx="21">
                  <c:v>41</c:v>
                </c:pt>
                <c:pt idx="22">
                  <c:v>42</c:v>
                </c:pt>
                <c:pt idx="23">
                  <c:v>43</c:v>
                </c:pt>
                <c:pt idx="24">
                  <c:v>44</c:v>
                </c:pt>
                <c:pt idx="25">
                  <c:v>45</c:v>
                </c:pt>
                <c:pt idx="26">
                  <c:v>46</c:v>
                </c:pt>
                <c:pt idx="27">
                  <c:v>47</c:v>
                </c:pt>
                <c:pt idx="28">
                  <c:v>48</c:v>
                </c:pt>
                <c:pt idx="29">
                  <c:v>49</c:v>
                </c:pt>
                <c:pt idx="30">
                  <c:v>50</c:v>
                </c:pt>
                <c:pt idx="31">
                  <c:v>51</c:v>
                </c:pt>
                <c:pt idx="32">
                  <c:v>52</c:v>
                </c:pt>
                <c:pt idx="33">
                  <c:v>53</c:v>
                </c:pt>
                <c:pt idx="34">
                  <c:v>54</c:v>
                </c:pt>
                <c:pt idx="35">
                  <c:v>55</c:v>
                </c:pt>
                <c:pt idx="36">
                  <c:v>56</c:v>
                </c:pt>
                <c:pt idx="37">
                  <c:v>57</c:v>
                </c:pt>
                <c:pt idx="38">
                  <c:v>58</c:v>
                </c:pt>
                <c:pt idx="39">
                  <c:v>59</c:v>
                </c:pt>
                <c:pt idx="40">
                  <c:v>60</c:v>
                </c:pt>
                <c:pt idx="41">
                  <c:v>61</c:v>
                </c:pt>
                <c:pt idx="42">
                  <c:v>62</c:v>
                </c:pt>
                <c:pt idx="43">
                  <c:v>63</c:v>
                </c:pt>
                <c:pt idx="44">
                  <c:v>64</c:v>
                </c:pt>
                <c:pt idx="45">
                  <c:v>65</c:v>
                </c:pt>
                <c:pt idx="46">
                  <c:v>66</c:v>
                </c:pt>
                <c:pt idx="47">
                  <c:v>67</c:v>
                </c:pt>
                <c:pt idx="48">
                  <c:v>68</c:v>
                </c:pt>
                <c:pt idx="49">
                  <c:v>69</c:v>
                </c:pt>
                <c:pt idx="50">
                  <c:v>70</c:v>
                </c:pt>
                <c:pt idx="51">
                  <c:v>71</c:v>
                </c:pt>
                <c:pt idx="52">
                  <c:v>72</c:v>
                </c:pt>
                <c:pt idx="53">
                  <c:v>73</c:v>
                </c:pt>
                <c:pt idx="54">
                  <c:v>74</c:v>
                </c:pt>
                <c:pt idx="55">
                  <c:v>75</c:v>
                </c:pt>
                <c:pt idx="56">
                  <c:v>76</c:v>
                </c:pt>
                <c:pt idx="57">
                  <c:v>77</c:v>
                </c:pt>
                <c:pt idx="58">
                  <c:v>78</c:v>
                </c:pt>
                <c:pt idx="59">
                  <c:v>79</c:v>
                </c:pt>
                <c:pt idx="60">
                  <c:v>80</c:v>
                </c:pt>
                <c:pt idx="61">
                  <c:v>81</c:v>
                </c:pt>
                <c:pt idx="62">
                  <c:v>82</c:v>
                </c:pt>
                <c:pt idx="63">
                  <c:v>83</c:v>
                </c:pt>
                <c:pt idx="64">
                  <c:v>84</c:v>
                </c:pt>
                <c:pt idx="65">
                  <c:v>85</c:v>
                </c:pt>
                <c:pt idx="66">
                  <c:v>86</c:v>
                </c:pt>
                <c:pt idx="67">
                  <c:v>87</c:v>
                </c:pt>
                <c:pt idx="68">
                  <c:v>88</c:v>
                </c:pt>
                <c:pt idx="69">
                  <c:v>89</c:v>
                </c:pt>
                <c:pt idx="70">
                  <c:v>90</c:v>
                </c:pt>
                <c:pt idx="71">
                  <c:v>91</c:v>
                </c:pt>
                <c:pt idx="72">
                  <c:v>92</c:v>
                </c:pt>
                <c:pt idx="73">
                  <c:v>93</c:v>
                </c:pt>
                <c:pt idx="74">
                  <c:v>94</c:v>
                </c:pt>
                <c:pt idx="75">
                  <c:v>95</c:v>
                </c:pt>
                <c:pt idx="76">
                  <c:v>96</c:v>
                </c:pt>
                <c:pt idx="77">
                  <c:v>97</c:v>
                </c:pt>
                <c:pt idx="78">
                  <c:v>98</c:v>
                </c:pt>
                <c:pt idx="79">
                  <c:v>99</c:v>
                </c:pt>
                <c:pt idx="80">
                  <c:v>100</c:v>
                </c:pt>
              </c:numCache>
            </c:numRef>
          </c:xVal>
          <c:yVal>
            <c:numRef>
              <c:f>Microsoft_Excel_Worksheet7!$C$2:$C$10002</c:f>
              <c:numCache>
                <c:formatCode>General</c:formatCode>
                <c:ptCount val="10001"/>
                <c:pt idx="0">
                  <c:v>1.1126693086091299</c:v>
                </c:pt>
                <c:pt idx="1">
                  <c:v>1.10825272291657</c:v>
                </c:pt>
                <c:pt idx="2">
                  <c:v>1.1038528393915199</c:v>
                </c:pt>
                <c:pt idx="3">
                  <c:v>1.09946947471922</c:v>
                </c:pt>
                <c:pt idx="4">
                  <c:v>1.0951024219096399</c:v>
                </c:pt>
                <c:pt idx="5">
                  <c:v>1.0907514436743899</c:v>
                </c:pt>
                <c:pt idx="6">
                  <c:v>1.08641626348093</c:v>
                </c:pt>
                <c:pt idx="7">
                  <c:v>1.0820965532760201</c:v>
                </c:pt>
                <c:pt idx="8">
                  <c:v>1.0777919163385099</c:v>
                </c:pt>
                <c:pt idx="9">
                  <c:v>1.0735018628517801</c:v>
                </c:pt>
                <c:pt idx="10">
                  <c:v>1.06922511101045</c:v>
                </c:pt>
                <c:pt idx="11">
                  <c:v>1.0649576731121499</c:v>
                </c:pt>
                <c:pt idx="12">
                  <c:v>1.0606950507013</c:v>
                </c:pt>
                <c:pt idx="13">
                  <c:v>1.0564329631364999</c:v>
                </c:pt>
                <c:pt idx="14">
                  <c:v>1.0521673925550099</c:v>
                </c:pt>
                <c:pt idx="15">
                  <c:v>1.0478946377559499</c:v>
                </c:pt>
                <c:pt idx="16">
                  <c:v>1.0436113798623099</c:v>
                </c:pt>
                <c:pt idx="17">
                  <c:v>1.0393147635126401</c:v>
                </c:pt>
                <c:pt idx="18">
                  <c:v>1.0350024985533499</c:v>
                </c:pt>
                <c:pt idx="19">
                  <c:v>1.03067298887218</c:v>
                </c:pt>
                <c:pt idx="20">
                  <c:v>1.02632549729468</c:v>
                </c:pt>
                <c:pt idx="21">
                  <c:v>1.0219603585705901</c:v>
                </c:pt>
                <c:pt idx="22">
                  <c:v>1.0175792566660999</c:v>
                </c:pt>
                <c:pt idx="23">
                  <c:v>1.01318558813863</c:v>
                </c:pt>
                <c:pt idx="24">
                  <c:v>1.0087849405376701</c:v>
                </c:pt>
                <c:pt idx="25">
                  <c:v>1.0043857235251199</c:v>
                </c:pt>
                <c:pt idx="26">
                  <c:v>1</c:v>
                </c:pt>
                <c:pt idx="27">
                  <c:v>0.99054221192978498</c:v>
                </c:pt>
                <c:pt idx="28">
                  <c:v>0.981619656364356</c:v>
                </c:pt>
                <c:pt idx="29">
                  <c:v>0.97318041067821404</c:v>
                </c:pt>
                <c:pt idx="30">
                  <c:v>0.96517356599593895</c:v>
                </c:pt>
                <c:pt idx="31">
                  <c:v>0.95754941447153297</c:v>
                </c:pt>
                <c:pt idx="32">
                  <c:v>0.95025978086054697</c:v>
                </c:pt>
                <c:pt idx="33">
                  <c:v>0.94325848263872203</c:v>
                </c:pt>
                <c:pt idx="34">
                  <c:v>0.93650188033414705</c:v>
                </c:pt>
                <c:pt idx="35">
                  <c:v>0.92994945862595901</c:v>
                </c:pt>
                <c:pt idx="36">
                  <c:v>0.92356436584629098</c:v>
                </c:pt>
                <c:pt idx="37">
                  <c:v>0.917313840348704</c:v>
                </c:pt>
                <c:pt idx="38">
                  <c:v>0.911169468315425</c:v>
                </c:pt>
                <c:pt idx="39">
                  <c:v>0.90510724521433705</c:v>
                </c:pt>
                <c:pt idx="40">
                  <c:v>0.89910744455459701</c:v>
                </c:pt>
                <c:pt idx="41">
                  <c:v>0.89315432441629705</c:v>
                </c:pt>
                <c:pt idx="42">
                  <c:v>0.88723571869330997</c:v>
                </c:pt>
                <c:pt idx="43">
                  <c:v>0.88134256459483096</c:v>
                </c:pt>
                <c:pt idx="44">
                  <c:v>0.87546841289025101</c:v>
                </c:pt>
                <c:pt idx="45">
                  <c:v>0.86960895667486005</c:v>
                </c:pt>
                <c:pt idx="46">
                  <c:v>0.86376160205824404</c:v>
                </c:pt>
                <c:pt idx="47">
                  <c:v>0.85792509295529495</c:v>
                </c:pt>
                <c:pt idx="48">
                  <c:v>0.85209919350340002</c:v>
                </c:pt>
                <c:pt idx="49">
                  <c:v>0.84628442582794705</c:v>
                </c:pt>
                <c:pt idx="50">
                  <c:v>0.84048185756192395</c:v>
                </c:pt>
                <c:pt idx="51">
                  <c:v>0.83469293206548301</c:v>
                </c:pt>
                <c:pt idx="52">
                  <c:v>0.828919334055779</c:v>
                </c:pt>
                <c:pt idx="53">
                  <c:v>0.82316317030996</c:v>
                </c:pt>
                <c:pt idx="54">
                  <c:v>0.81742750516792195</c:v>
                </c:pt>
                <c:pt idx="55">
                  <c:v>0.81171510824433002</c:v>
                </c:pt>
                <c:pt idx="56">
                  <c:v>0.80602822902337101</c:v>
                </c:pt>
                <c:pt idx="57">
                  <c:v>0.80036870014699601</c:v>
                </c:pt>
                <c:pt idx="58">
                  <c:v>0.79473801781124898</c:v>
                </c:pt>
                <c:pt idx="59">
                  <c:v>0.78913740479592998</c:v>
                </c:pt>
                <c:pt idx="60">
                  <c:v>0.78356786023312797</c:v>
                </c:pt>
                <c:pt idx="61">
                  <c:v>0.77803019918072103</c:v>
                </c:pt>
                <c:pt idx="62">
                  <c:v>0.77252508430395805</c:v>
                </c:pt>
                <c:pt idx="63">
                  <c:v>0.76705305140604396</c:v>
                </c:pt>
                <c:pt idx="64">
                  <c:v>0.76161453013223701</c:v>
                </c:pt>
                <c:pt idx="65">
                  <c:v>0.75620986086181696</c:v>
                </c:pt>
                <c:pt idx="66">
                  <c:v>0.75083930856984105</c:v>
                </c:pt>
                <c:pt idx="67">
                  <c:v>0.74550307426536</c:v>
                </c:pt>
                <c:pt idx="68">
                  <c:v>0.74020130447976296</c:v>
                </c:pt>
                <c:pt idx="69">
                  <c:v>0.73493409917737595</c:v>
                </c:pt>
                <c:pt idx="70">
                  <c:v>0.72970151838238295</c:v>
                </c:pt>
                <c:pt idx="71">
                  <c:v>0.72450358775585399</c:v>
                </c:pt>
                <c:pt idx="72">
                  <c:v>0.71934030330971299</c:v>
                </c:pt>
                <c:pt idx="73">
                  <c:v>0.71421163540782195</c:v>
                </c:pt>
                <c:pt idx="74">
                  <c:v>0.70911753217546503</c:v>
                </c:pt>
                <c:pt idx="75">
                  <c:v>0.70405792241572396</c:v>
                </c:pt>
                <c:pt idx="76">
                  <c:v>0.699032718113062</c:v>
                </c:pt>
                <c:pt idx="77">
                  <c:v>0.69404181658995001</c:v>
                </c:pt>
                <c:pt idx="78">
                  <c:v>0.68908510237072396</c:v>
                </c:pt>
                <c:pt idx="79">
                  <c:v>0.68416244879746702</c:v>
                </c:pt>
                <c:pt idx="80">
                  <c:v>0.67927371943509396</c:v>
                </c:pt>
              </c:numCache>
            </c:numRef>
          </c:yVal>
          <c:smooth val="0"/>
        </c:ser>
        <c:ser>
          <c:idx val="2"/>
          <c:order val="2"/>
          <c:tx>
            <c:strRef>
              <c:f>Microsoft_Excel_Worksheet7!$D$1</c:f>
              <c:strCache>
                <c:ptCount val="1"/>
                <c:pt idx="0">
                  <c:v>upper</c:v>
                </c:pt>
              </c:strCache>
            </c:strRef>
          </c:tx>
          <c:spPr>
            <a:ln w="41275">
              <a:solidFill>
                <a:srgbClr val="00FF00"/>
              </a:solidFill>
              <a:prstDash val="sysDash"/>
            </a:ln>
          </c:spPr>
          <c:marker>
            <c:symbol val="none"/>
          </c:marker>
          <c:xVal>
            <c:numRef>
              <c:f>Microsoft_Excel_Worksheet7!$A$2:$A$10002</c:f>
              <c:numCache>
                <c:formatCode>General</c:formatCode>
                <c:ptCount val="10001"/>
                <c:pt idx="0">
                  <c:v>20</c:v>
                </c:pt>
                <c:pt idx="1">
                  <c:v>21</c:v>
                </c:pt>
                <c:pt idx="2">
                  <c:v>22</c:v>
                </c:pt>
                <c:pt idx="3">
                  <c:v>23</c:v>
                </c:pt>
                <c:pt idx="4">
                  <c:v>24</c:v>
                </c:pt>
                <c:pt idx="5">
                  <c:v>25</c:v>
                </c:pt>
                <c:pt idx="6">
                  <c:v>26</c:v>
                </c:pt>
                <c:pt idx="7">
                  <c:v>27</c:v>
                </c:pt>
                <c:pt idx="8">
                  <c:v>28</c:v>
                </c:pt>
                <c:pt idx="9">
                  <c:v>29</c:v>
                </c:pt>
                <c:pt idx="10">
                  <c:v>30</c:v>
                </c:pt>
                <c:pt idx="11">
                  <c:v>31</c:v>
                </c:pt>
                <c:pt idx="12">
                  <c:v>32</c:v>
                </c:pt>
                <c:pt idx="13">
                  <c:v>33</c:v>
                </c:pt>
                <c:pt idx="14">
                  <c:v>34</c:v>
                </c:pt>
                <c:pt idx="15">
                  <c:v>35</c:v>
                </c:pt>
                <c:pt idx="16">
                  <c:v>36</c:v>
                </c:pt>
                <c:pt idx="17">
                  <c:v>37</c:v>
                </c:pt>
                <c:pt idx="18">
                  <c:v>38</c:v>
                </c:pt>
                <c:pt idx="19">
                  <c:v>39</c:v>
                </c:pt>
                <c:pt idx="20">
                  <c:v>40</c:v>
                </c:pt>
                <c:pt idx="21">
                  <c:v>41</c:v>
                </c:pt>
                <c:pt idx="22">
                  <c:v>42</c:v>
                </c:pt>
                <c:pt idx="23">
                  <c:v>43</c:v>
                </c:pt>
                <c:pt idx="24">
                  <c:v>44</c:v>
                </c:pt>
                <c:pt idx="25">
                  <c:v>45</c:v>
                </c:pt>
                <c:pt idx="26">
                  <c:v>46</c:v>
                </c:pt>
                <c:pt idx="27">
                  <c:v>47</c:v>
                </c:pt>
                <c:pt idx="28">
                  <c:v>48</c:v>
                </c:pt>
                <c:pt idx="29">
                  <c:v>49</c:v>
                </c:pt>
                <c:pt idx="30">
                  <c:v>50</c:v>
                </c:pt>
                <c:pt idx="31">
                  <c:v>51</c:v>
                </c:pt>
                <c:pt idx="32">
                  <c:v>52</c:v>
                </c:pt>
                <c:pt idx="33">
                  <c:v>53</c:v>
                </c:pt>
                <c:pt idx="34">
                  <c:v>54</c:v>
                </c:pt>
                <c:pt idx="35">
                  <c:v>55</c:v>
                </c:pt>
                <c:pt idx="36">
                  <c:v>56</c:v>
                </c:pt>
                <c:pt idx="37">
                  <c:v>57</c:v>
                </c:pt>
                <c:pt idx="38">
                  <c:v>58</c:v>
                </c:pt>
                <c:pt idx="39">
                  <c:v>59</c:v>
                </c:pt>
                <c:pt idx="40">
                  <c:v>60</c:v>
                </c:pt>
                <c:pt idx="41">
                  <c:v>61</c:v>
                </c:pt>
                <c:pt idx="42">
                  <c:v>62</c:v>
                </c:pt>
                <c:pt idx="43">
                  <c:v>63</c:v>
                </c:pt>
                <c:pt idx="44">
                  <c:v>64</c:v>
                </c:pt>
                <c:pt idx="45">
                  <c:v>65</c:v>
                </c:pt>
                <c:pt idx="46">
                  <c:v>66</c:v>
                </c:pt>
                <c:pt idx="47">
                  <c:v>67</c:v>
                </c:pt>
                <c:pt idx="48">
                  <c:v>68</c:v>
                </c:pt>
                <c:pt idx="49">
                  <c:v>69</c:v>
                </c:pt>
                <c:pt idx="50">
                  <c:v>70</c:v>
                </c:pt>
                <c:pt idx="51">
                  <c:v>71</c:v>
                </c:pt>
                <c:pt idx="52">
                  <c:v>72</c:v>
                </c:pt>
                <c:pt idx="53">
                  <c:v>73</c:v>
                </c:pt>
                <c:pt idx="54">
                  <c:v>74</c:v>
                </c:pt>
                <c:pt idx="55">
                  <c:v>75</c:v>
                </c:pt>
                <c:pt idx="56">
                  <c:v>76</c:v>
                </c:pt>
                <c:pt idx="57">
                  <c:v>77</c:v>
                </c:pt>
                <c:pt idx="58">
                  <c:v>78</c:v>
                </c:pt>
                <c:pt idx="59">
                  <c:v>79</c:v>
                </c:pt>
                <c:pt idx="60">
                  <c:v>80</c:v>
                </c:pt>
                <c:pt idx="61">
                  <c:v>81</c:v>
                </c:pt>
                <c:pt idx="62">
                  <c:v>82</c:v>
                </c:pt>
                <c:pt idx="63">
                  <c:v>83</c:v>
                </c:pt>
                <c:pt idx="64">
                  <c:v>84</c:v>
                </c:pt>
                <c:pt idx="65">
                  <c:v>85</c:v>
                </c:pt>
                <c:pt idx="66">
                  <c:v>86</c:v>
                </c:pt>
                <c:pt idx="67">
                  <c:v>87</c:v>
                </c:pt>
                <c:pt idx="68">
                  <c:v>88</c:v>
                </c:pt>
                <c:pt idx="69">
                  <c:v>89</c:v>
                </c:pt>
                <c:pt idx="70">
                  <c:v>90</c:v>
                </c:pt>
                <c:pt idx="71">
                  <c:v>91</c:v>
                </c:pt>
                <c:pt idx="72">
                  <c:v>92</c:v>
                </c:pt>
                <c:pt idx="73">
                  <c:v>93</c:v>
                </c:pt>
                <c:pt idx="74">
                  <c:v>94</c:v>
                </c:pt>
                <c:pt idx="75">
                  <c:v>95</c:v>
                </c:pt>
                <c:pt idx="76">
                  <c:v>96</c:v>
                </c:pt>
                <c:pt idx="77">
                  <c:v>97</c:v>
                </c:pt>
                <c:pt idx="78">
                  <c:v>98</c:v>
                </c:pt>
                <c:pt idx="79">
                  <c:v>99</c:v>
                </c:pt>
                <c:pt idx="80">
                  <c:v>100</c:v>
                </c:pt>
              </c:numCache>
            </c:numRef>
          </c:xVal>
          <c:yVal>
            <c:numRef>
              <c:f>Microsoft_Excel_Worksheet7!$D$2:$D$10002</c:f>
              <c:numCache>
                <c:formatCode>General</c:formatCode>
                <c:ptCount val="10001"/>
                <c:pt idx="0">
                  <c:v>1.41530174570287</c:v>
                </c:pt>
                <c:pt idx="1">
                  <c:v>1.39503734521838</c:v>
                </c:pt>
                <c:pt idx="2">
                  <c:v>1.3750641244944599</c:v>
                </c:pt>
                <c:pt idx="3">
                  <c:v>1.35537803720053</c:v>
                </c:pt>
                <c:pt idx="4">
                  <c:v>1.33597512055732</c:v>
                </c:pt>
                <c:pt idx="5">
                  <c:v>1.3168515011050601</c:v>
                </c:pt>
                <c:pt idx="6">
                  <c:v>1.2980034028065801</c:v>
                </c:pt>
                <c:pt idx="7">
                  <c:v>1.27942715849318</c:v>
                </c:pt>
                <c:pt idx="8">
                  <c:v>1.2611192261931501</c:v>
                </c:pt>
                <c:pt idx="9">
                  <c:v>1.2430762127522501</c:v>
                </c:pt>
                <c:pt idx="10">
                  <c:v>1.22530172040375</c:v>
                </c:pt>
                <c:pt idx="11">
                  <c:v>1.20782593372659</c:v>
                </c:pt>
                <c:pt idx="12">
                  <c:v>1.1906836731894701</c:v>
                </c:pt>
                <c:pt idx="13">
                  <c:v>1.1739074259375</c:v>
                </c:pt>
                <c:pt idx="14">
                  <c:v>1.15752741698256</c:v>
                </c:pt>
                <c:pt idx="15">
                  <c:v>1.14157168106207</c:v>
                </c:pt>
                <c:pt idx="16">
                  <c:v>1.1260661311712701</c:v>
                </c:pt>
                <c:pt idx="17">
                  <c:v>1.1110346190032201</c:v>
                </c:pt>
                <c:pt idx="18">
                  <c:v>1.09649898143461</c:v>
                </c:pt>
                <c:pt idx="19">
                  <c:v>1.08247906565422</c:v>
                </c:pt>
                <c:pt idx="20">
                  <c:v>1.0689927233794601</c:v>
                </c:pt>
                <c:pt idx="21">
                  <c:v>1.0560557616347299</c:v>
                </c:pt>
                <c:pt idx="22">
                  <c:v>1.04368183351</c:v>
                </c:pt>
                <c:pt idx="23">
                  <c:v>1.03188224689358</c:v>
                </c:pt>
                <c:pt idx="24">
                  <c:v>1.0206656621433601</c:v>
                </c:pt>
                <c:pt idx="25">
                  <c:v>1.0100376410506</c:v>
                </c:pt>
                <c:pt idx="26">
                  <c:v>1</c:v>
                </c:pt>
                <c:pt idx="27">
                  <c:v>0.99564417995651</c:v>
                </c:pt>
                <c:pt idx="28">
                  <c:v>0.99133723240875404</c:v>
                </c:pt>
                <c:pt idx="29">
                  <c:v>0.98709914834093604</c:v>
                </c:pt>
                <c:pt idx="30">
                  <c:v>0.98295068182557799</c:v>
                </c:pt>
                <c:pt idx="31">
                  <c:v>0.97891298479036604</c:v>
                </c:pt>
                <c:pt idx="32">
                  <c:v>0.97500711155862796</c:v>
                </c:pt>
                <c:pt idx="33">
                  <c:v>0.97125340774481395</c:v>
                </c:pt>
                <c:pt idx="34">
                  <c:v>0.967670820801667</c:v>
                </c:pt>
                <c:pt idx="35">
                  <c:v>0.96427619074535298</c:v>
                </c:pt>
                <c:pt idx="36">
                  <c:v>0.96108359260541698</c:v>
                </c:pt>
                <c:pt idx="37">
                  <c:v>0.95810380141390294</c:v>
                </c:pt>
                <c:pt idx="38">
                  <c:v>0.95534393452373301</c:v>
                </c:pt>
                <c:pt idx="39">
                  <c:v>0.95280729848449597</c:v>
                </c:pt>
                <c:pt idx="40">
                  <c:v>0.95049343633511996</c:v>
                </c:pt>
                <c:pt idx="41">
                  <c:v>0.94839834440886295</c:v>
                </c:pt>
                <c:pt idx="42">
                  <c:v>0.94651481133882598</c:v>
                </c:pt>
                <c:pt idx="43">
                  <c:v>0.94483282739665697</c:v>
                </c:pt>
                <c:pt idx="44">
                  <c:v>0.94334001740367601</c:v>
                </c:pt>
                <c:pt idx="45">
                  <c:v>0.942022061201778</c:v>
                </c:pt>
                <c:pt idx="46">
                  <c:v>0.94086307808357805</c:v>
                </c:pt>
                <c:pt idx="47">
                  <c:v>0.93984596283548405</c:v>
                </c:pt>
                <c:pt idx="48">
                  <c:v>0.93895266973210301</c:v>
                </c:pt>
                <c:pt idx="49">
                  <c:v>0.93816444664630605</c:v>
                </c:pt>
                <c:pt idx="50">
                  <c:v>0.93746202477652296</c:v>
                </c:pt>
                <c:pt idx="51">
                  <c:v>0.93682577097008102</c:v>
                </c:pt>
                <c:pt idx="52">
                  <c:v>0.93623580987078403</c:v>
                </c:pt>
                <c:pt idx="53">
                  <c:v>0.93567481858497303</c:v>
                </c:pt>
                <c:pt idx="54">
                  <c:v>0.93513644026735598</c:v>
                </c:pt>
                <c:pt idx="55">
                  <c:v>0.934617596381489</c:v>
                </c:pt>
                <c:pt idx="56">
                  <c:v>0.93411573074058996</c:v>
                </c:pt>
                <c:pt idx="57">
                  <c:v>0.93362870620335803</c:v>
                </c:pt>
                <c:pt idx="58">
                  <c:v>0.93315472426180801</c:v>
                </c:pt>
                <c:pt idx="59">
                  <c:v>0.93269226199590005</c:v>
                </c:pt>
                <c:pt idx="60">
                  <c:v>0.93224002228939395</c:v>
                </c:pt>
                <c:pt idx="61">
                  <c:v>0.93179689424086598</c:v>
                </c:pt>
                <c:pt idx="62">
                  <c:v>0.93136192146674601</c:v>
                </c:pt>
                <c:pt idx="63">
                  <c:v>0.93093427655546301</c:v>
                </c:pt>
                <c:pt idx="64">
                  <c:v>0.93051324034818605</c:v>
                </c:pt>
                <c:pt idx="65">
                  <c:v>0.93009818503180797</c:v>
                </c:pt>
                <c:pt idx="66">
                  <c:v>0.92968856026225</c:v>
                </c:pt>
                <c:pt idx="67">
                  <c:v>0.92928388171140597</c:v>
                </c:pt>
                <c:pt idx="68">
                  <c:v>0.92888372156407295</c:v>
                </c:pt>
                <c:pt idx="69">
                  <c:v>0.92848770059273</c:v>
                </c:pt>
                <c:pt idx="70">
                  <c:v>0.928095481516096</c:v>
                </c:pt>
                <c:pt idx="71">
                  <c:v>0.92770676340769298</c:v>
                </c:pt>
                <c:pt idx="72">
                  <c:v>0.92732127696756395</c:v>
                </c:pt>
                <c:pt idx="73">
                  <c:v>0.92693878050699097</c:v>
                </c:pt>
                <c:pt idx="74">
                  <c:v>0.92655905652489501</c:v>
                </c:pt>
                <c:pt idx="75">
                  <c:v>0.92618190877746698</c:v>
                </c:pt>
                <c:pt idx="76">
                  <c:v>0.92580715976067496</c:v>
                </c:pt>
                <c:pt idx="77">
                  <c:v>0.92543464853983703</c:v>
                </c:pt>
                <c:pt idx="78">
                  <c:v>0.92506422887206197</c:v>
                </c:pt>
                <c:pt idx="79">
                  <c:v>0.92469576757676097</c:v>
                </c:pt>
                <c:pt idx="80">
                  <c:v>0.92432914311705305</c:v>
                </c:pt>
              </c:numCache>
            </c:numRef>
          </c:yVal>
          <c:smooth val="1"/>
        </c:ser>
        <c:dLbls>
          <c:showLegendKey val="0"/>
          <c:showVal val="0"/>
          <c:showCatName val="0"/>
          <c:showSerName val="0"/>
          <c:showPercent val="0"/>
          <c:showBubbleSize val="0"/>
        </c:dLbls>
        <c:axId val="526201280"/>
        <c:axId val="526204808"/>
      </c:scatterChart>
      <c:valAx>
        <c:axId val="526201280"/>
        <c:scaling>
          <c:orientation val="minMax"/>
          <c:max val="80"/>
          <c:min val="20"/>
        </c:scaling>
        <c:delete val="0"/>
        <c:axPos val="b"/>
        <c:title>
          <c:tx>
            <c:rich>
              <a:bodyPr/>
              <a:lstStyle/>
              <a:p>
                <a:pPr>
                  <a:defRPr sz="1700"/>
                </a:pPr>
                <a:r>
                  <a:rPr lang="en-US" sz="1700" dirty="0" smtClean="0"/>
                  <a:t>Recipient FVC% Predicted</a:t>
                </a:r>
                <a:endParaRPr lang="en-US" sz="1700" dirty="0"/>
              </a:p>
            </c:rich>
          </c:tx>
          <c:layout>
            <c:manualLayout>
              <c:xMode val="edge"/>
              <c:yMode val="edge"/>
              <c:x val="0.37569321533923306"/>
              <c:y val="0.88582020997375333"/>
            </c:manualLayout>
          </c:layout>
          <c:overlay val="0"/>
        </c:title>
        <c:numFmt formatCode="#,##0" sourceLinked="0"/>
        <c:majorTickMark val="out"/>
        <c:minorTickMark val="none"/>
        <c:tickLblPos val="nextTo"/>
        <c:txPr>
          <a:bodyPr rot="0"/>
          <a:lstStyle/>
          <a:p>
            <a:pPr>
              <a:defRPr sz="1500" b="1"/>
            </a:pPr>
            <a:endParaRPr lang="en-US"/>
          </a:p>
        </c:txPr>
        <c:crossAx val="526204808"/>
        <c:crosses val="autoZero"/>
        <c:crossBetween val="midCat"/>
        <c:majorUnit val="5"/>
      </c:valAx>
      <c:valAx>
        <c:axId val="526204808"/>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01280"/>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Microsoft_Excel_Worksheet8!$B$1</c:f>
              <c:strCache>
                <c:ptCount val="1"/>
                <c:pt idx="0">
                  <c:v>yhat</c:v>
                </c:pt>
              </c:strCache>
            </c:strRef>
          </c:tx>
          <c:spPr>
            <a:ln w="38100">
              <a:solidFill>
                <a:srgbClr val="00FF00"/>
              </a:solidFill>
            </a:ln>
          </c:spPr>
          <c:marker>
            <c:symbol val="none"/>
          </c:marker>
          <c:xVal>
            <c:numRef>
              <c:f>Microsoft_Excel_Worksheet8!$A$2:$A$10002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pt idx="701">
                  <c:v>70.099999999999994</c:v>
                </c:pt>
                <c:pt idx="702">
                  <c:v>70.2</c:v>
                </c:pt>
                <c:pt idx="703">
                  <c:v>70.3</c:v>
                </c:pt>
                <c:pt idx="704">
                  <c:v>70.400000000000006</c:v>
                </c:pt>
                <c:pt idx="705">
                  <c:v>70.5</c:v>
                </c:pt>
                <c:pt idx="706">
                  <c:v>70.599999999999994</c:v>
                </c:pt>
                <c:pt idx="707">
                  <c:v>70.7</c:v>
                </c:pt>
                <c:pt idx="708">
                  <c:v>70.8</c:v>
                </c:pt>
                <c:pt idx="709">
                  <c:v>70.900000000000006</c:v>
                </c:pt>
                <c:pt idx="710">
                  <c:v>71</c:v>
                </c:pt>
                <c:pt idx="711">
                  <c:v>71.099999999999994</c:v>
                </c:pt>
                <c:pt idx="712">
                  <c:v>71.2</c:v>
                </c:pt>
                <c:pt idx="713">
                  <c:v>71.3</c:v>
                </c:pt>
                <c:pt idx="714">
                  <c:v>71.400000000000006</c:v>
                </c:pt>
                <c:pt idx="715">
                  <c:v>71.5</c:v>
                </c:pt>
                <c:pt idx="716">
                  <c:v>71.599999999999994</c:v>
                </c:pt>
                <c:pt idx="717">
                  <c:v>71.7</c:v>
                </c:pt>
                <c:pt idx="718">
                  <c:v>71.8</c:v>
                </c:pt>
                <c:pt idx="719">
                  <c:v>71.900000000000006</c:v>
                </c:pt>
                <c:pt idx="720">
                  <c:v>72</c:v>
                </c:pt>
                <c:pt idx="721">
                  <c:v>72.099999999999994</c:v>
                </c:pt>
                <c:pt idx="722">
                  <c:v>72.2</c:v>
                </c:pt>
                <c:pt idx="723">
                  <c:v>72.3</c:v>
                </c:pt>
                <c:pt idx="724">
                  <c:v>72.400000000000006</c:v>
                </c:pt>
                <c:pt idx="725">
                  <c:v>72.5</c:v>
                </c:pt>
                <c:pt idx="726">
                  <c:v>72.599999999999994</c:v>
                </c:pt>
                <c:pt idx="727">
                  <c:v>72.7</c:v>
                </c:pt>
                <c:pt idx="728">
                  <c:v>72.8</c:v>
                </c:pt>
                <c:pt idx="729">
                  <c:v>72.900000000000006</c:v>
                </c:pt>
                <c:pt idx="730">
                  <c:v>73</c:v>
                </c:pt>
                <c:pt idx="731">
                  <c:v>73.099999999999994</c:v>
                </c:pt>
                <c:pt idx="732">
                  <c:v>73.2</c:v>
                </c:pt>
                <c:pt idx="733">
                  <c:v>73.3</c:v>
                </c:pt>
                <c:pt idx="734">
                  <c:v>73.400000000000006</c:v>
                </c:pt>
                <c:pt idx="735">
                  <c:v>73.5</c:v>
                </c:pt>
                <c:pt idx="736">
                  <c:v>73.599999999999994</c:v>
                </c:pt>
                <c:pt idx="737">
                  <c:v>73.7</c:v>
                </c:pt>
                <c:pt idx="738">
                  <c:v>73.8</c:v>
                </c:pt>
                <c:pt idx="739">
                  <c:v>73.900000000000006</c:v>
                </c:pt>
                <c:pt idx="740">
                  <c:v>74</c:v>
                </c:pt>
                <c:pt idx="741">
                  <c:v>74.099999999999994</c:v>
                </c:pt>
                <c:pt idx="742">
                  <c:v>74.2</c:v>
                </c:pt>
                <c:pt idx="743">
                  <c:v>74.3</c:v>
                </c:pt>
                <c:pt idx="744">
                  <c:v>74.400000000000006</c:v>
                </c:pt>
                <c:pt idx="745">
                  <c:v>74.5</c:v>
                </c:pt>
                <c:pt idx="746">
                  <c:v>74.599999999999994</c:v>
                </c:pt>
                <c:pt idx="747">
                  <c:v>74.7</c:v>
                </c:pt>
                <c:pt idx="748">
                  <c:v>74.8</c:v>
                </c:pt>
                <c:pt idx="749">
                  <c:v>74.900000000000006</c:v>
                </c:pt>
                <c:pt idx="750">
                  <c:v>75</c:v>
                </c:pt>
                <c:pt idx="751">
                  <c:v>75.099999999999994</c:v>
                </c:pt>
                <c:pt idx="752">
                  <c:v>75.2</c:v>
                </c:pt>
                <c:pt idx="753">
                  <c:v>75.3</c:v>
                </c:pt>
                <c:pt idx="754">
                  <c:v>75.400000000000006</c:v>
                </c:pt>
                <c:pt idx="755">
                  <c:v>75.5</c:v>
                </c:pt>
                <c:pt idx="756">
                  <c:v>75.599999999999994</c:v>
                </c:pt>
                <c:pt idx="757">
                  <c:v>75.7</c:v>
                </c:pt>
                <c:pt idx="758">
                  <c:v>75.8</c:v>
                </c:pt>
                <c:pt idx="759">
                  <c:v>75.900000000000006</c:v>
                </c:pt>
                <c:pt idx="760">
                  <c:v>76</c:v>
                </c:pt>
                <c:pt idx="761">
                  <c:v>76.099999999999994</c:v>
                </c:pt>
                <c:pt idx="762">
                  <c:v>76.2</c:v>
                </c:pt>
                <c:pt idx="763">
                  <c:v>76.3</c:v>
                </c:pt>
                <c:pt idx="764">
                  <c:v>76.400000000000006</c:v>
                </c:pt>
                <c:pt idx="765">
                  <c:v>76.5</c:v>
                </c:pt>
                <c:pt idx="766">
                  <c:v>76.599999999999994</c:v>
                </c:pt>
                <c:pt idx="767">
                  <c:v>76.7</c:v>
                </c:pt>
                <c:pt idx="768">
                  <c:v>76.8</c:v>
                </c:pt>
                <c:pt idx="769">
                  <c:v>76.900000000000006</c:v>
                </c:pt>
                <c:pt idx="770">
                  <c:v>77</c:v>
                </c:pt>
                <c:pt idx="771">
                  <c:v>77.099999999999994</c:v>
                </c:pt>
                <c:pt idx="772">
                  <c:v>77.2</c:v>
                </c:pt>
                <c:pt idx="773">
                  <c:v>77.3</c:v>
                </c:pt>
                <c:pt idx="774">
                  <c:v>77.400000000000006</c:v>
                </c:pt>
                <c:pt idx="775">
                  <c:v>77.5</c:v>
                </c:pt>
                <c:pt idx="776">
                  <c:v>77.599999999999994</c:v>
                </c:pt>
                <c:pt idx="777">
                  <c:v>77.7</c:v>
                </c:pt>
                <c:pt idx="778">
                  <c:v>77.8</c:v>
                </c:pt>
                <c:pt idx="779">
                  <c:v>77.900000000000006</c:v>
                </c:pt>
                <c:pt idx="780">
                  <c:v>78</c:v>
                </c:pt>
                <c:pt idx="781">
                  <c:v>78.099999999999994</c:v>
                </c:pt>
                <c:pt idx="782">
                  <c:v>78.2</c:v>
                </c:pt>
                <c:pt idx="783">
                  <c:v>78.3</c:v>
                </c:pt>
                <c:pt idx="784">
                  <c:v>78.400000000000006</c:v>
                </c:pt>
                <c:pt idx="785">
                  <c:v>78.5</c:v>
                </c:pt>
                <c:pt idx="786">
                  <c:v>78.599999999999994</c:v>
                </c:pt>
                <c:pt idx="787">
                  <c:v>78.7</c:v>
                </c:pt>
                <c:pt idx="788">
                  <c:v>78.8</c:v>
                </c:pt>
                <c:pt idx="789">
                  <c:v>78.900000000000006</c:v>
                </c:pt>
                <c:pt idx="790">
                  <c:v>79</c:v>
                </c:pt>
                <c:pt idx="791">
                  <c:v>79.099999999999994</c:v>
                </c:pt>
                <c:pt idx="792">
                  <c:v>79.2</c:v>
                </c:pt>
                <c:pt idx="793">
                  <c:v>79.3</c:v>
                </c:pt>
                <c:pt idx="794">
                  <c:v>79.400000000000006</c:v>
                </c:pt>
                <c:pt idx="795">
                  <c:v>79.5</c:v>
                </c:pt>
                <c:pt idx="796">
                  <c:v>79.599999999999994</c:v>
                </c:pt>
                <c:pt idx="797">
                  <c:v>79.7</c:v>
                </c:pt>
                <c:pt idx="798">
                  <c:v>79.8</c:v>
                </c:pt>
                <c:pt idx="799">
                  <c:v>79.900000000000006</c:v>
                </c:pt>
                <c:pt idx="800">
                  <c:v>80</c:v>
                </c:pt>
                <c:pt idx="801">
                  <c:v>80.099999999999994</c:v>
                </c:pt>
                <c:pt idx="802">
                  <c:v>80.2</c:v>
                </c:pt>
                <c:pt idx="803">
                  <c:v>80.3</c:v>
                </c:pt>
                <c:pt idx="804">
                  <c:v>80.400000000000006</c:v>
                </c:pt>
                <c:pt idx="805">
                  <c:v>80.5</c:v>
                </c:pt>
                <c:pt idx="806">
                  <c:v>80.599999999999994</c:v>
                </c:pt>
                <c:pt idx="807">
                  <c:v>80.7</c:v>
                </c:pt>
                <c:pt idx="808">
                  <c:v>80.8</c:v>
                </c:pt>
                <c:pt idx="809">
                  <c:v>80.900000000000006</c:v>
                </c:pt>
                <c:pt idx="810">
                  <c:v>81</c:v>
                </c:pt>
                <c:pt idx="811">
                  <c:v>81.099999999999994</c:v>
                </c:pt>
                <c:pt idx="812">
                  <c:v>81.2</c:v>
                </c:pt>
                <c:pt idx="813">
                  <c:v>81.3</c:v>
                </c:pt>
                <c:pt idx="814">
                  <c:v>81.400000000000006</c:v>
                </c:pt>
                <c:pt idx="815">
                  <c:v>81.5</c:v>
                </c:pt>
                <c:pt idx="816">
                  <c:v>81.599999999999994</c:v>
                </c:pt>
                <c:pt idx="817">
                  <c:v>81.7</c:v>
                </c:pt>
                <c:pt idx="818">
                  <c:v>81.8</c:v>
                </c:pt>
                <c:pt idx="819">
                  <c:v>81.900000000000006</c:v>
                </c:pt>
                <c:pt idx="820">
                  <c:v>82</c:v>
                </c:pt>
                <c:pt idx="821">
                  <c:v>82.1</c:v>
                </c:pt>
                <c:pt idx="822">
                  <c:v>82.2</c:v>
                </c:pt>
                <c:pt idx="823">
                  <c:v>82.3</c:v>
                </c:pt>
                <c:pt idx="824">
                  <c:v>82.4</c:v>
                </c:pt>
                <c:pt idx="825">
                  <c:v>82.5</c:v>
                </c:pt>
                <c:pt idx="826">
                  <c:v>82.6</c:v>
                </c:pt>
                <c:pt idx="827">
                  <c:v>82.7</c:v>
                </c:pt>
                <c:pt idx="828">
                  <c:v>82.8</c:v>
                </c:pt>
                <c:pt idx="829">
                  <c:v>82.9</c:v>
                </c:pt>
                <c:pt idx="830">
                  <c:v>83</c:v>
                </c:pt>
                <c:pt idx="831">
                  <c:v>83.1</c:v>
                </c:pt>
                <c:pt idx="832">
                  <c:v>83.2</c:v>
                </c:pt>
                <c:pt idx="833">
                  <c:v>83.3</c:v>
                </c:pt>
                <c:pt idx="834">
                  <c:v>83.4</c:v>
                </c:pt>
                <c:pt idx="835">
                  <c:v>83.5</c:v>
                </c:pt>
                <c:pt idx="836">
                  <c:v>83.6</c:v>
                </c:pt>
                <c:pt idx="837">
                  <c:v>83.7</c:v>
                </c:pt>
                <c:pt idx="838">
                  <c:v>83.8</c:v>
                </c:pt>
                <c:pt idx="839">
                  <c:v>83.9</c:v>
                </c:pt>
                <c:pt idx="840">
                  <c:v>84</c:v>
                </c:pt>
                <c:pt idx="841">
                  <c:v>84.1</c:v>
                </c:pt>
                <c:pt idx="842">
                  <c:v>84.2</c:v>
                </c:pt>
                <c:pt idx="843">
                  <c:v>84.3</c:v>
                </c:pt>
                <c:pt idx="844">
                  <c:v>84.4</c:v>
                </c:pt>
                <c:pt idx="845">
                  <c:v>84.5</c:v>
                </c:pt>
                <c:pt idx="846">
                  <c:v>84.6</c:v>
                </c:pt>
                <c:pt idx="847">
                  <c:v>84.7</c:v>
                </c:pt>
                <c:pt idx="848">
                  <c:v>84.8</c:v>
                </c:pt>
                <c:pt idx="849">
                  <c:v>84.9</c:v>
                </c:pt>
                <c:pt idx="850">
                  <c:v>85</c:v>
                </c:pt>
                <c:pt idx="851">
                  <c:v>85.1</c:v>
                </c:pt>
                <c:pt idx="852">
                  <c:v>85.2</c:v>
                </c:pt>
                <c:pt idx="853">
                  <c:v>85.3</c:v>
                </c:pt>
                <c:pt idx="854">
                  <c:v>85.4</c:v>
                </c:pt>
                <c:pt idx="855">
                  <c:v>85.5</c:v>
                </c:pt>
                <c:pt idx="856">
                  <c:v>85.6</c:v>
                </c:pt>
                <c:pt idx="857">
                  <c:v>85.7</c:v>
                </c:pt>
                <c:pt idx="858">
                  <c:v>85.8</c:v>
                </c:pt>
                <c:pt idx="859">
                  <c:v>85.9</c:v>
                </c:pt>
                <c:pt idx="860">
                  <c:v>86</c:v>
                </c:pt>
                <c:pt idx="861">
                  <c:v>86.1</c:v>
                </c:pt>
                <c:pt idx="862">
                  <c:v>86.2</c:v>
                </c:pt>
                <c:pt idx="863">
                  <c:v>86.3</c:v>
                </c:pt>
                <c:pt idx="864">
                  <c:v>86.4</c:v>
                </c:pt>
                <c:pt idx="865">
                  <c:v>86.5</c:v>
                </c:pt>
                <c:pt idx="866">
                  <c:v>86.6</c:v>
                </c:pt>
                <c:pt idx="867">
                  <c:v>86.7</c:v>
                </c:pt>
                <c:pt idx="868">
                  <c:v>86.8</c:v>
                </c:pt>
                <c:pt idx="869">
                  <c:v>86.9</c:v>
                </c:pt>
                <c:pt idx="870">
                  <c:v>87</c:v>
                </c:pt>
                <c:pt idx="871">
                  <c:v>87.1</c:v>
                </c:pt>
                <c:pt idx="872">
                  <c:v>87.2</c:v>
                </c:pt>
                <c:pt idx="873">
                  <c:v>87.3</c:v>
                </c:pt>
                <c:pt idx="874">
                  <c:v>87.4</c:v>
                </c:pt>
                <c:pt idx="875">
                  <c:v>87.5</c:v>
                </c:pt>
                <c:pt idx="876">
                  <c:v>87.6</c:v>
                </c:pt>
                <c:pt idx="877">
                  <c:v>87.7</c:v>
                </c:pt>
                <c:pt idx="878">
                  <c:v>87.8</c:v>
                </c:pt>
                <c:pt idx="879">
                  <c:v>87.9</c:v>
                </c:pt>
                <c:pt idx="880">
                  <c:v>88</c:v>
                </c:pt>
                <c:pt idx="881">
                  <c:v>88.1</c:v>
                </c:pt>
                <c:pt idx="882">
                  <c:v>88.2</c:v>
                </c:pt>
                <c:pt idx="883">
                  <c:v>88.3</c:v>
                </c:pt>
                <c:pt idx="884">
                  <c:v>88.4</c:v>
                </c:pt>
                <c:pt idx="885">
                  <c:v>88.5</c:v>
                </c:pt>
                <c:pt idx="886">
                  <c:v>88.6</c:v>
                </c:pt>
                <c:pt idx="887">
                  <c:v>88.7</c:v>
                </c:pt>
                <c:pt idx="888">
                  <c:v>88.8</c:v>
                </c:pt>
                <c:pt idx="889">
                  <c:v>88.9</c:v>
                </c:pt>
                <c:pt idx="890">
                  <c:v>89</c:v>
                </c:pt>
                <c:pt idx="891">
                  <c:v>89.1</c:v>
                </c:pt>
                <c:pt idx="892">
                  <c:v>89.2</c:v>
                </c:pt>
                <c:pt idx="893">
                  <c:v>89.3</c:v>
                </c:pt>
                <c:pt idx="894">
                  <c:v>89.4</c:v>
                </c:pt>
                <c:pt idx="895">
                  <c:v>89.5</c:v>
                </c:pt>
                <c:pt idx="896">
                  <c:v>89.6</c:v>
                </c:pt>
                <c:pt idx="897">
                  <c:v>89.7</c:v>
                </c:pt>
                <c:pt idx="898">
                  <c:v>89.8</c:v>
                </c:pt>
                <c:pt idx="899">
                  <c:v>89.9</c:v>
                </c:pt>
                <c:pt idx="900">
                  <c:v>90</c:v>
                </c:pt>
                <c:pt idx="901">
                  <c:v>90.1</c:v>
                </c:pt>
                <c:pt idx="902">
                  <c:v>90.2</c:v>
                </c:pt>
                <c:pt idx="903">
                  <c:v>90.3</c:v>
                </c:pt>
                <c:pt idx="904">
                  <c:v>90.4</c:v>
                </c:pt>
                <c:pt idx="905">
                  <c:v>90.5</c:v>
                </c:pt>
                <c:pt idx="906">
                  <c:v>90.6</c:v>
                </c:pt>
                <c:pt idx="907">
                  <c:v>90.7</c:v>
                </c:pt>
                <c:pt idx="908">
                  <c:v>90.8</c:v>
                </c:pt>
                <c:pt idx="909">
                  <c:v>90.9</c:v>
                </c:pt>
                <c:pt idx="910">
                  <c:v>91</c:v>
                </c:pt>
                <c:pt idx="911">
                  <c:v>91.1</c:v>
                </c:pt>
                <c:pt idx="912">
                  <c:v>91.2</c:v>
                </c:pt>
                <c:pt idx="913">
                  <c:v>91.3</c:v>
                </c:pt>
                <c:pt idx="914">
                  <c:v>91.4</c:v>
                </c:pt>
                <c:pt idx="915">
                  <c:v>91.5</c:v>
                </c:pt>
                <c:pt idx="916">
                  <c:v>91.6</c:v>
                </c:pt>
                <c:pt idx="917">
                  <c:v>91.7</c:v>
                </c:pt>
                <c:pt idx="918">
                  <c:v>91.8</c:v>
                </c:pt>
                <c:pt idx="919">
                  <c:v>91.9</c:v>
                </c:pt>
                <c:pt idx="920">
                  <c:v>92</c:v>
                </c:pt>
                <c:pt idx="921">
                  <c:v>92.1</c:v>
                </c:pt>
                <c:pt idx="922">
                  <c:v>92.2</c:v>
                </c:pt>
                <c:pt idx="923">
                  <c:v>92.3</c:v>
                </c:pt>
                <c:pt idx="924">
                  <c:v>92.4</c:v>
                </c:pt>
                <c:pt idx="925">
                  <c:v>92.5</c:v>
                </c:pt>
                <c:pt idx="926">
                  <c:v>92.6</c:v>
                </c:pt>
                <c:pt idx="927">
                  <c:v>92.7</c:v>
                </c:pt>
                <c:pt idx="928">
                  <c:v>92.8</c:v>
                </c:pt>
                <c:pt idx="929">
                  <c:v>92.9</c:v>
                </c:pt>
                <c:pt idx="930">
                  <c:v>93</c:v>
                </c:pt>
                <c:pt idx="931">
                  <c:v>93.1</c:v>
                </c:pt>
                <c:pt idx="932">
                  <c:v>93.2</c:v>
                </c:pt>
                <c:pt idx="933">
                  <c:v>93.3</c:v>
                </c:pt>
                <c:pt idx="934">
                  <c:v>93.4</c:v>
                </c:pt>
                <c:pt idx="935">
                  <c:v>93.5</c:v>
                </c:pt>
                <c:pt idx="936">
                  <c:v>93.6</c:v>
                </c:pt>
                <c:pt idx="937">
                  <c:v>93.7</c:v>
                </c:pt>
                <c:pt idx="938">
                  <c:v>93.8</c:v>
                </c:pt>
                <c:pt idx="939">
                  <c:v>93.9</c:v>
                </c:pt>
                <c:pt idx="940">
                  <c:v>94</c:v>
                </c:pt>
                <c:pt idx="941">
                  <c:v>94.1</c:v>
                </c:pt>
                <c:pt idx="942">
                  <c:v>94.2</c:v>
                </c:pt>
                <c:pt idx="943">
                  <c:v>94.3</c:v>
                </c:pt>
                <c:pt idx="944">
                  <c:v>94.4</c:v>
                </c:pt>
                <c:pt idx="945">
                  <c:v>94.5</c:v>
                </c:pt>
                <c:pt idx="946">
                  <c:v>94.6</c:v>
                </c:pt>
                <c:pt idx="947">
                  <c:v>94.7</c:v>
                </c:pt>
                <c:pt idx="948">
                  <c:v>94.8</c:v>
                </c:pt>
                <c:pt idx="949">
                  <c:v>94.9</c:v>
                </c:pt>
                <c:pt idx="950">
                  <c:v>95</c:v>
                </c:pt>
                <c:pt idx="951">
                  <c:v>95.1</c:v>
                </c:pt>
                <c:pt idx="952">
                  <c:v>95.2</c:v>
                </c:pt>
                <c:pt idx="953">
                  <c:v>95.3</c:v>
                </c:pt>
                <c:pt idx="954">
                  <c:v>95.4</c:v>
                </c:pt>
                <c:pt idx="955">
                  <c:v>95.5</c:v>
                </c:pt>
                <c:pt idx="956">
                  <c:v>95.6</c:v>
                </c:pt>
                <c:pt idx="957">
                  <c:v>95.7</c:v>
                </c:pt>
                <c:pt idx="958">
                  <c:v>95.8</c:v>
                </c:pt>
                <c:pt idx="959">
                  <c:v>95.9</c:v>
                </c:pt>
                <c:pt idx="960">
                  <c:v>96</c:v>
                </c:pt>
                <c:pt idx="961">
                  <c:v>96.1</c:v>
                </c:pt>
                <c:pt idx="962">
                  <c:v>96.2</c:v>
                </c:pt>
                <c:pt idx="963">
                  <c:v>96.3</c:v>
                </c:pt>
                <c:pt idx="964">
                  <c:v>96.4</c:v>
                </c:pt>
                <c:pt idx="965">
                  <c:v>96.5</c:v>
                </c:pt>
                <c:pt idx="966">
                  <c:v>96.6</c:v>
                </c:pt>
                <c:pt idx="967">
                  <c:v>96.7</c:v>
                </c:pt>
                <c:pt idx="968">
                  <c:v>96.8</c:v>
                </c:pt>
                <c:pt idx="969">
                  <c:v>96.9</c:v>
                </c:pt>
                <c:pt idx="970">
                  <c:v>97</c:v>
                </c:pt>
                <c:pt idx="971">
                  <c:v>97.1</c:v>
                </c:pt>
                <c:pt idx="972">
                  <c:v>97.2</c:v>
                </c:pt>
                <c:pt idx="973">
                  <c:v>97.3</c:v>
                </c:pt>
                <c:pt idx="974">
                  <c:v>97.4</c:v>
                </c:pt>
                <c:pt idx="975">
                  <c:v>97.5</c:v>
                </c:pt>
                <c:pt idx="976">
                  <c:v>97.6</c:v>
                </c:pt>
                <c:pt idx="977">
                  <c:v>97.7</c:v>
                </c:pt>
                <c:pt idx="978">
                  <c:v>97.8</c:v>
                </c:pt>
                <c:pt idx="979">
                  <c:v>97.9</c:v>
                </c:pt>
                <c:pt idx="980">
                  <c:v>98</c:v>
                </c:pt>
                <c:pt idx="981">
                  <c:v>98.1</c:v>
                </c:pt>
                <c:pt idx="982">
                  <c:v>98.2</c:v>
                </c:pt>
                <c:pt idx="983">
                  <c:v>98.3</c:v>
                </c:pt>
                <c:pt idx="984">
                  <c:v>98.4</c:v>
                </c:pt>
                <c:pt idx="985">
                  <c:v>98.5</c:v>
                </c:pt>
                <c:pt idx="986">
                  <c:v>98.6</c:v>
                </c:pt>
                <c:pt idx="987">
                  <c:v>98.7</c:v>
                </c:pt>
                <c:pt idx="988">
                  <c:v>98.8</c:v>
                </c:pt>
                <c:pt idx="989">
                  <c:v>98.9</c:v>
                </c:pt>
                <c:pt idx="990">
                  <c:v>99</c:v>
                </c:pt>
                <c:pt idx="991">
                  <c:v>99.1</c:v>
                </c:pt>
                <c:pt idx="992">
                  <c:v>99.2</c:v>
                </c:pt>
                <c:pt idx="993">
                  <c:v>99.3</c:v>
                </c:pt>
                <c:pt idx="994">
                  <c:v>99.4</c:v>
                </c:pt>
                <c:pt idx="995">
                  <c:v>99.5</c:v>
                </c:pt>
                <c:pt idx="996">
                  <c:v>99.6</c:v>
                </c:pt>
                <c:pt idx="997">
                  <c:v>99.7</c:v>
                </c:pt>
                <c:pt idx="998">
                  <c:v>99.8</c:v>
                </c:pt>
                <c:pt idx="999">
                  <c:v>99.9</c:v>
                </c:pt>
                <c:pt idx="1000">
                  <c:v>100</c:v>
                </c:pt>
              </c:numCache>
            </c:numRef>
          </c:xVal>
          <c:yVal>
            <c:numRef>
              <c:f>Microsoft_Excel_Worksheet8!$B$2:$B$10002</c:f>
              <c:numCache>
                <c:formatCode>General</c:formatCode>
                <c:ptCount val="10001"/>
                <c:pt idx="0">
                  <c:v>1.48590770778309</c:v>
                </c:pt>
                <c:pt idx="1">
                  <c:v>1.4834938844408201</c:v>
                </c:pt>
                <c:pt idx="2">
                  <c:v>1.4810839822997801</c:v>
                </c:pt>
                <c:pt idx="3">
                  <c:v>1.4786779949900699</c:v>
                </c:pt>
                <c:pt idx="4">
                  <c:v>1.4762759161521299</c:v>
                </c:pt>
                <c:pt idx="5">
                  <c:v>1.47387773943673</c:v>
                </c:pt>
                <c:pt idx="6">
                  <c:v>1.4714834585049701</c:v>
                </c:pt>
                <c:pt idx="7">
                  <c:v>1.4690930670282401</c:v>
                </c:pt>
                <c:pt idx="8">
                  <c:v>1.4667065586882</c:v>
                </c:pt>
                <c:pt idx="9">
                  <c:v>1.4643239271767901</c:v>
                </c:pt>
                <c:pt idx="10">
                  <c:v>1.46194516619618</c:v>
                </c:pt>
                <c:pt idx="11">
                  <c:v>1.45957026945879</c:v>
                </c:pt>
                <c:pt idx="12">
                  <c:v>1.4571992306872401</c:v>
                </c:pt>
                <c:pt idx="13">
                  <c:v>1.45483204361436</c:v>
                </c:pt>
                <c:pt idx="14">
                  <c:v>1.4524687019831399</c:v>
                </c:pt>
                <c:pt idx="15">
                  <c:v>1.4501091995467601</c:v>
                </c:pt>
                <c:pt idx="16">
                  <c:v>1.44775353006852</c:v>
                </c:pt>
                <c:pt idx="17">
                  <c:v>1.44540168732188</c:v>
                </c:pt>
                <c:pt idx="18">
                  <c:v>1.4430536650904</c:v>
                </c:pt>
                <c:pt idx="19">
                  <c:v>1.4407094571677299</c:v>
                </c:pt>
                <c:pt idx="20">
                  <c:v>1.43836905735762</c:v>
                </c:pt>
                <c:pt idx="21">
                  <c:v>1.43603245947388</c:v>
                </c:pt>
                <c:pt idx="22">
                  <c:v>1.43369965734036</c:v>
                </c:pt>
                <c:pt idx="23">
                  <c:v>1.43137064479096</c:v>
                </c:pt>
                <c:pt idx="24">
                  <c:v>1.42904541566957</c:v>
                </c:pt>
                <c:pt idx="25">
                  <c:v>1.4267239638301099</c:v>
                </c:pt>
                <c:pt idx="26">
                  <c:v>1.4244062831364701</c:v>
                </c:pt>
                <c:pt idx="27">
                  <c:v>1.4220923674624999</c:v>
                </c:pt>
                <c:pt idx="28">
                  <c:v>1.4197822106920299</c:v>
                </c:pt>
                <c:pt idx="29">
                  <c:v>1.41747580671879</c:v>
                </c:pt>
                <c:pt idx="30">
                  <c:v>1.4151731494464399</c:v>
                </c:pt>
                <c:pt idx="31">
                  <c:v>1.4128742327885699</c:v>
                </c:pt>
                <c:pt idx="32">
                  <c:v>1.41057905066863</c:v>
                </c:pt>
                <c:pt idx="33">
                  <c:v>1.40828759701994</c:v>
                </c:pt>
                <c:pt idx="34">
                  <c:v>1.40599986578569</c:v>
                </c:pt>
                <c:pt idx="35">
                  <c:v>1.4037158509189001</c:v>
                </c:pt>
                <c:pt idx="36">
                  <c:v>1.40143554638242</c:v>
                </c:pt>
                <c:pt idx="37">
                  <c:v>1.39915894614889</c:v>
                </c:pt>
                <c:pt idx="38">
                  <c:v>1.39688604420076</c:v>
                </c:pt>
                <c:pt idx="39">
                  <c:v>1.3946168345302601</c:v>
                </c:pt>
                <c:pt idx="40">
                  <c:v>1.3923513111393599</c:v>
                </c:pt>
                <c:pt idx="41">
                  <c:v>1.39008946803978</c:v>
                </c:pt>
                <c:pt idx="42">
                  <c:v>1.38783129925297</c:v>
                </c:pt>
                <c:pt idx="43">
                  <c:v>1.3855767988101</c:v>
                </c:pt>
                <c:pt idx="44">
                  <c:v>1.3833259607520201</c:v>
                </c:pt>
                <c:pt idx="45">
                  <c:v>1.38107877912928</c:v>
                </c:pt>
                <c:pt idx="46">
                  <c:v>1.37883524800207</c:v>
                </c:pt>
                <c:pt idx="47">
                  <c:v>1.37659536144025</c:v>
                </c:pt>
                <c:pt idx="48">
                  <c:v>1.37435911352331</c:v>
                </c:pt>
                <c:pt idx="49">
                  <c:v>1.3721264983403501</c:v>
                </c:pt>
                <c:pt idx="50">
                  <c:v>1.3698975099900701</c:v>
                </c:pt>
                <c:pt idx="51">
                  <c:v>1.3676721425807701</c:v>
                </c:pt>
                <c:pt idx="52">
                  <c:v>1.3654503902303201</c:v>
                </c:pt>
                <c:pt idx="53">
                  <c:v>1.36323224706612</c:v>
                </c:pt>
                <c:pt idx="54">
                  <c:v>1.3610177072251499</c:v>
                </c:pt>
                <c:pt idx="55">
                  <c:v>1.35880676485388</c:v>
                </c:pt>
                <c:pt idx="56">
                  <c:v>1.3565994141083</c:v>
                </c:pt>
                <c:pt idx="57">
                  <c:v>1.3543956491539</c:v>
                </c:pt>
                <c:pt idx="58">
                  <c:v>1.35219546416565</c:v>
                </c:pt>
                <c:pt idx="59">
                  <c:v>1.3499988533279701</c:v>
                </c:pt>
                <c:pt idx="60">
                  <c:v>1.3478058108347399</c:v>
                </c:pt>
                <c:pt idx="61">
                  <c:v>1.3456163308892499</c:v>
                </c:pt>
                <c:pt idx="62">
                  <c:v>1.34343040770424</c:v>
                </c:pt>
                <c:pt idx="63">
                  <c:v>1.3412480355018199</c:v>
                </c:pt>
                <c:pt idx="64">
                  <c:v>1.3390692085135101</c:v>
                </c:pt>
                <c:pt idx="65">
                  <c:v>1.33689392098018</c:v>
                </c:pt>
                <c:pt idx="66">
                  <c:v>1.3347221671520699</c:v>
                </c:pt>
                <c:pt idx="67">
                  <c:v>1.3325539412887599</c:v>
                </c:pt>
                <c:pt idx="68">
                  <c:v>1.33038923765914</c:v>
                </c:pt>
                <c:pt idx="69">
                  <c:v>1.3282280505414299</c:v>
                </c:pt>
                <c:pt idx="70">
                  <c:v>1.3260703742231399</c:v>
                </c:pt>
                <c:pt idx="71">
                  <c:v>1.3239162030010601</c:v>
                </c:pt>
                <c:pt idx="72">
                  <c:v>1.32176553118122</c:v>
                </c:pt>
                <c:pt idx="73">
                  <c:v>1.31961835307894</c:v>
                </c:pt>
                <c:pt idx="74">
                  <c:v>1.3174746630187399</c:v>
                </c:pt>
                <c:pt idx="75">
                  <c:v>1.31533445533439</c:v>
                </c:pt>
                <c:pt idx="76">
                  <c:v>1.31319772436883</c:v>
                </c:pt>
                <c:pt idx="77">
                  <c:v>1.31106446447423</c:v>
                </c:pt>
                <c:pt idx="78">
                  <c:v>1.30893467001191</c:v>
                </c:pt>
                <c:pt idx="79">
                  <c:v>1.3068083353523401</c:v>
                </c:pt>
                <c:pt idx="80">
                  <c:v>1.3046854548751601</c:v>
                </c:pt>
                <c:pt idx="81">
                  <c:v>1.30256602296913</c:v>
                </c:pt>
                <c:pt idx="82">
                  <c:v>1.3004500340321301</c:v>
                </c:pt>
                <c:pt idx="83">
                  <c:v>1.29833748247111</c:v>
                </c:pt>
                <c:pt idx="84">
                  <c:v>1.29622836270216</c:v>
                </c:pt>
                <c:pt idx="85">
                  <c:v>1.2941226691504</c:v>
                </c:pt>
                <c:pt idx="86">
                  <c:v>1.2920203962500101</c:v>
                </c:pt>
                <c:pt idx="87">
                  <c:v>1.28992153844423</c:v>
                </c:pt>
                <c:pt idx="88">
                  <c:v>1.28782609018531</c:v>
                </c:pt>
                <c:pt idx="89">
                  <c:v>1.2857340459345199</c:v>
                </c:pt>
                <c:pt idx="90">
                  <c:v>1.28364540016213</c:v>
                </c:pt>
                <c:pt idx="91">
                  <c:v>1.2815601473473901</c:v>
                </c:pt>
                <c:pt idx="92">
                  <c:v>1.27947828197851</c:v>
                </c:pt>
                <c:pt idx="93">
                  <c:v>1.2773997985526699</c:v>
                </c:pt>
                <c:pt idx="94">
                  <c:v>1.2753246915759699</c:v>
                </c:pt>
                <c:pt idx="95">
                  <c:v>1.27325295556345</c:v>
                </c:pt>
                <c:pt idx="96">
                  <c:v>1.27118458503905</c:v>
                </c:pt>
                <c:pt idx="97">
                  <c:v>1.2691195745356301</c:v>
                </c:pt>
                <c:pt idx="98">
                  <c:v>1.26705791859489</c:v>
                </c:pt>
                <c:pt idx="99">
                  <c:v>1.26499961176743</c:v>
                </c:pt>
                <c:pt idx="100">
                  <c:v>1.2629446486126901</c:v>
                </c:pt>
                <c:pt idx="101">
                  <c:v>1.26089302369894</c:v>
                </c:pt>
                <c:pt idx="102">
                  <c:v>1.2588447316033</c:v>
                </c:pt>
                <c:pt idx="103">
                  <c:v>1.2567997669116799</c:v>
                </c:pt>
                <c:pt idx="104">
                  <c:v>1.25475812421877</c:v>
                </c:pt>
                <c:pt idx="105">
                  <c:v>1.25271979812808</c:v>
                </c:pt>
                <c:pt idx="106">
                  <c:v>1.25068478325185</c:v>
                </c:pt>
                <c:pt idx="107">
                  <c:v>1.2486530742110999</c:v>
                </c:pt>
                <c:pt idx="108">
                  <c:v>1.24662466563556</c:v>
                </c:pt>
                <c:pt idx="109">
                  <c:v>1.2445995521637101</c:v>
                </c:pt>
                <c:pt idx="110">
                  <c:v>1.24257772844273</c:v>
                </c:pt>
                <c:pt idx="111">
                  <c:v>1.2405591891284899</c:v>
                </c:pt>
                <c:pt idx="112">
                  <c:v>1.23854392888555</c:v>
                </c:pt>
                <c:pt idx="113">
                  <c:v>1.2365319423871199</c:v>
                </c:pt>
                <c:pt idx="114">
                  <c:v>1.2345232243150901</c:v>
                </c:pt>
                <c:pt idx="115">
                  <c:v>1.23251776935998</c:v>
                </c:pt>
                <c:pt idx="116">
                  <c:v>1.23051557222091</c:v>
                </c:pt>
                <c:pt idx="117">
                  <c:v>1.2285166276056501</c:v>
                </c:pt>
                <c:pt idx="118">
                  <c:v>1.22652093023054</c:v>
                </c:pt>
                <c:pt idx="119">
                  <c:v>1.2245284748205201</c:v>
                </c:pt>
                <c:pt idx="120">
                  <c:v>1.22253925610908</c:v>
                </c:pt>
                <c:pt idx="121">
                  <c:v>1.2205532688382901</c:v>
                </c:pt>
                <c:pt idx="122">
                  <c:v>1.2185705077587401</c:v>
                </c:pt>
                <c:pt idx="123">
                  <c:v>1.2165909676295501</c:v>
                </c:pt>
                <c:pt idx="124">
                  <c:v>1.21461464321837</c:v>
                </c:pt>
                <c:pt idx="125">
                  <c:v>1.21264152930133</c:v>
                </c:pt>
                <c:pt idx="126">
                  <c:v>1.2106716206630701</c:v>
                </c:pt>
                <c:pt idx="127">
                  <c:v>1.20870491209667</c:v>
                </c:pt>
                <c:pt idx="128">
                  <c:v>1.2067413984036901</c:v>
                </c:pt>
                <c:pt idx="129">
                  <c:v>1.2047810743941401</c:v>
                </c:pt>
                <c:pt idx="130">
                  <c:v>1.20282393488645</c:v>
                </c:pt>
                <c:pt idx="131">
                  <c:v>1.20086997470745</c:v>
                </c:pt>
                <c:pt idx="132">
                  <c:v>1.19891918869242</c:v>
                </c:pt>
                <c:pt idx="133">
                  <c:v>1.19697157168499</c:v>
                </c:pt>
                <c:pt idx="134">
                  <c:v>1.1950271185371699</c:v>
                </c:pt>
                <c:pt idx="135">
                  <c:v>1.19308582410936</c:v>
                </c:pt>
                <c:pt idx="136">
                  <c:v>1.1911476832702801</c:v>
                </c:pt>
                <c:pt idx="137">
                  <c:v>1.18921269089699</c:v>
                </c:pt>
                <c:pt idx="138">
                  <c:v>1.1872808418748999</c:v>
                </c:pt>
                <c:pt idx="139">
                  <c:v>1.18535213109769</c:v>
                </c:pt>
                <c:pt idx="140">
                  <c:v>1.18342655346735</c:v>
                </c:pt>
                <c:pt idx="141">
                  <c:v>1.18150410389417</c:v>
                </c:pt>
                <c:pt idx="142">
                  <c:v>1.1795847772966801</c:v>
                </c:pt>
                <c:pt idx="143">
                  <c:v>1.1776685686016799</c:v>
                </c:pt>
                <c:pt idx="144">
                  <c:v>1.1757554727442101</c:v>
                </c:pt>
                <c:pt idx="145">
                  <c:v>1.1738454846675399</c:v>
                </c:pt>
                <c:pt idx="146">
                  <c:v>1.1719385993231399</c:v>
                </c:pt>
                <c:pt idx="147">
                  <c:v>1.17003481167069</c:v>
                </c:pt>
                <c:pt idx="148">
                  <c:v>1.1681341166780801</c:v>
                </c:pt>
                <c:pt idx="149">
                  <c:v>1.1662365093213301</c:v>
                </c:pt>
                <c:pt idx="150">
                  <c:v>1.1643419845846601</c:v>
                </c:pt>
                <c:pt idx="151">
                  <c:v>1.1624505374604199</c:v>
                </c:pt>
                <c:pt idx="152">
                  <c:v>1.1605621629491001</c:v>
                </c:pt>
                <c:pt idx="153">
                  <c:v>1.1586768560593099</c:v>
                </c:pt>
                <c:pt idx="154">
                  <c:v>1.1567946118077701</c:v>
                </c:pt>
                <c:pt idx="155">
                  <c:v>1.1549154252192899</c:v>
                </c:pt>
                <c:pt idx="156">
                  <c:v>1.15303929132676</c:v>
                </c:pt>
                <c:pt idx="157">
                  <c:v>1.15116620517116</c:v>
                </c:pt>
                <c:pt idx="158">
                  <c:v>1.1492961618015001</c:v>
                </c:pt>
                <c:pt idx="159">
                  <c:v>1.14742915627484</c:v>
                </c:pt>
                <c:pt idx="160">
                  <c:v>1.1455651836562799</c:v>
                </c:pt>
                <c:pt idx="161">
                  <c:v>1.14370423901893</c:v>
                </c:pt>
                <c:pt idx="162">
                  <c:v>1.1418463174439</c:v>
                </c:pt>
                <c:pt idx="163">
                  <c:v>1.1399914140203</c:v>
                </c:pt>
                <c:pt idx="164">
                  <c:v>1.1381395238451999</c:v>
                </c:pt>
                <c:pt idx="165">
                  <c:v>1.13629064202366</c:v>
                </c:pt>
                <c:pt idx="166">
                  <c:v>1.1344447636686701</c:v>
                </c:pt>
                <c:pt idx="167">
                  <c:v>1.13260188390116</c:v>
                </c:pt>
                <c:pt idx="168">
                  <c:v>1.1307619978500001</c:v>
                </c:pt>
                <c:pt idx="169">
                  <c:v>1.12892510065198</c:v>
                </c:pt>
                <c:pt idx="170">
                  <c:v>1.12709118745175</c:v>
                </c:pt>
                <c:pt idx="171">
                  <c:v>1.1252602534018901</c:v>
                </c:pt>
                <c:pt idx="172">
                  <c:v>1.12343229366283</c:v>
                </c:pt>
                <c:pt idx="173">
                  <c:v>1.12160730340287</c:v>
                </c:pt>
                <c:pt idx="174">
                  <c:v>1.1197852777981701</c:v>
                </c:pt>
                <c:pt idx="175">
                  <c:v>1.1179662120327001</c:v>
                </c:pt>
                <c:pt idx="176">
                  <c:v>1.11615010129827</c:v>
                </c:pt>
                <c:pt idx="177">
                  <c:v>1.1143369407945101</c:v>
                </c:pt>
                <c:pt idx="178">
                  <c:v>1.11252672572883</c:v>
                </c:pt>
                <c:pt idx="179">
                  <c:v>1.11071945131644</c:v>
                </c:pt>
                <c:pt idx="180">
                  <c:v>1.1089151127803001</c:v>
                </c:pt>
                <c:pt idx="181">
                  <c:v>1.1071137053511599</c:v>
                </c:pt>
                <c:pt idx="182">
                  <c:v>1.10531522426749</c:v>
                </c:pt>
                <c:pt idx="183">
                  <c:v>1.1035196647755301</c:v>
                </c:pt>
                <c:pt idx="184">
                  <c:v>1.1017270221291999</c:v>
                </c:pt>
                <c:pt idx="185">
                  <c:v>1.09993729159015</c:v>
                </c:pt>
                <c:pt idx="186">
                  <c:v>1.0981504684277399</c:v>
                </c:pt>
                <c:pt idx="187">
                  <c:v>1.0963665479189999</c:v>
                </c:pt>
                <c:pt idx="188">
                  <c:v>1.0945855253486301</c:v>
                </c:pt>
                <c:pt idx="189">
                  <c:v>1.0928073960089999</c:v>
                </c:pt>
                <c:pt idx="190">
                  <c:v>1.0910321552001201</c:v>
                </c:pt>
                <c:pt idx="191">
                  <c:v>1.0892597982296399</c:v>
                </c:pt>
                <c:pt idx="192">
                  <c:v>1.0874903204128199</c:v>
                </c:pt>
                <c:pt idx="193">
                  <c:v>1.08572371707256</c:v>
                </c:pt>
                <c:pt idx="194">
                  <c:v>1.0839599835393099</c:v>
                </c:pt>
                <c:pt idx="195">
                  <c:v>1.0821991151511601</c:v>
                </c:pt>
                <c:pt idx="196">
                  <c:v>1.0804411072537301</c:v>
                </c:pt>
                <c:pt idx="197">
                  <c:v>1.0786859552002299</c:v>
                </c:pt>
                <c:pt idx="198">
                  <c:v>1.0769336543514001</c:v>
                </c:pt>
                <c:pt idx="199">
                  <c:v>1.0751842000755201</c:v>
                </c:pt>
                <c:pt idx="200">
                  <c:v>1.0734375877483999</c:v>
                </c:pt>
                <c:pt idx="201">
                  <c:v>1.07169381275335</c:v>
                </c:pt>
                <c:pt idx="202">
                  <c:v>1.0699528711298401</c:v>
                </c:pt>
                <c:pt idx="203">
                  <c:v>1.0682148614691001</c:v>
                </c:pt>
                <c:pt idx="204">
                  <c:v>1.0664800950714199</c:v>
                </c:pt>
                <c:pt idx="205">
                  <c:v>1.06474890782065</c:v>
                </c:pt>
                <c:pt idx="206">
                  <c:v>1.0630216333920199</c:v>
                </c:pt>
                <c:pt idx="207">
                  <c:v>1.0612986032640901</c:v>
                </c:pt>
                <c:pt idx="208">
                  <c:v>1.05958014673176</c:v>
                </c:pt>
                <c:pt idx="209">
                  <c:v>1.05786659092033</c:v>
                </c:pt>
                <c:pt idx="210">
                  <c:v>1.05615826080057</c:v>
                </c:pt>
                <c:pt idx="211">
                  <c:v>1.05445547920475</c:v>
                </c:pt>
                <c:pt idx="212">
                  <c:v>1.0527585668436701</c:v>
                </c:pt>
                <c:pt idx="213">
                  <c:v>1.0510678423247499</c:v>
                </c:pt>
                <c:pt idx="214">
                  <c:v>1.04938362217096</c:v>
                </c:pt>
                <c:pt idx="215">
                  <c:v>1.0477062208408201</c:v>
                </c:pt>
                <c:pt idx="216">
                  <c:v>1.04603595074925</c:v>
                </c:pt>
                <c:pt idx="217">
                  <c:v>1.0443731222894199</c:v>
                </c:pt>
                <c:pt idx="218">
                  <c:v>1.0427180438555299</c:v>
                </c:pt>
                <c:pt idx="219">
                  <c:v>1.0410710218664101</c:v>
                </c:pt>
                <c:pt idx="220">
                  <c:v>1.0394323607901499</c:v>
                </c:pt>
                <c:pt idx="221">
                  <c:v>1.0378023631695199</c:v>
                </c:pt>
                <c:pt idx="222">
                  <c:v>1.03618132964831</c:v>
                </c:pt>
                <c:pt idx="223">
                  <c:v>1.0345695589985799</c:v>
                </c:pt>
                <c:pt idx="224">
                  <c:v>1.0329673481487001</c:v>
                </c:pt>
                <c:pt idx="225">
                  <c:v>1.0313749922122799</c:v>
                </c:pt>
                <c:pt idx="226">
                  <c:v>1.0297927845179899</c:v>
                </c:pt>
                <c:pt idx="227">
                  <c:v>1.0282210166401</c:v>
                </c:pt>
                <c:pt idx="228">
                  <c:v>1.0266599784299799</c:v>
                </c:pt>
                <c:pt idx="229">
                  <c:v>1.0251099580483201</c:v>
                </c:pt>
                <c:pt idx="230">
                  <c:v>1.0235712419982299</c:v>
                </c:pt>
                <c:pt idx="231">
                  <c:v>1.02204411515906</c:v>
                </c:pt>
                <c:pt idx="232">
                  <c:v>1.02052886082115</c:v>
                </c:pt>
                <c:pt idx="233">
                  <c:v>1.0190257607212201</c:v>
                </c:pt>
                <c:pt idx="234">
                  <c:v>1.01753509507861</c:v>
                </c:pt>
                <c:pt idx="235">
                  <c:v>1.0160571426323599</c:v>
                </c:pt>
                <c:pt idx="236">
                  <c:v>1.01459218067894</c:v>
                </c:pt>
                <c:pt idx="237">
                  <c:v>1.0131404851108099</c:v>
                </c:pt>
                <c:pt idx="238">
                  <c:v>1.01170233045574</c:v>
                </c:pt>
                <c:pt idx="239">
                  <c:v>1.0102779899168699</c:v>
                </c:pt>
                <c:pt idx="240">
                  <c:v>1.00886773541352</c:v>
                </c:pt>
                <c:pt idx="241">
                  <c:v>1.0074718376227501</c:v>
                </c:pt>
                <c:pt idx="242">
                  <c:v>1.00609056602161</c:v>
                </c:pt>
                <c:pt idx="243">
                  <c:v>1.0047241889302601</c:v>
                </c:pt>
                <c:pt idx="244">
                  <c:v>1.00337297355563</c:v>
                </c:pt>
                <c:pt idx="245">
                  <c:v>1.00203718603598</c:v>
                </c:pt>
                <c:pt idx="246">
                  <c:v>1.0007170914861001</c:v>
                </c:pt>
                <c:pt idx="247">
                  <c:v>0.99941288344236101</c:v>
                </c:pt>
                <c:pt idx="248">
                  <c:v>0.99812440146314196</c:v>
                </c:pt>
                <c:pt idx="249">
                  <c:v>0.99685137602566998</c:v>
                </c:pt>
                <c:pt idx="250">
                  <c:v>0.99559353937742501</c:v>
                </c:pt>
                <c:pt idx="251">
                  <c:v>0.99435062553710496</c:v>
                </c:pt>
                <c:pt idx="252">
                  <c:v>0.99312237025871097</c:v>
                </c:pt>
                <c:pt idx="253">
                  <c:v>0.991908510996374</c:v>
                </c:pt>
                <c:pt idx="254">
                  <c:v>0.99070878686988795</c:v>
                </c:pt>
                <c:pt idx="255">
                  <c:v>0.98952293863095997</c:v>
                </c:pt>
                <c:pt idx="256">
                  <c:v>0.98835070863015895</c:v>
                </c:pt>
                <c:pt idx="257">
                  <c:v>0.98719184078455602</c:v>
                </c:pt>
                <c:pt idx="258">
                  <c:v>0.98604608054605103</c:v>
                </c:pt>
                <c:pt idx="259">
                  <c:v>0.984913174870371</c:v>
                </c:pt>
                <c:pt idx="260">
                  <c:v>0.98379287218673905</c:v>
                </c:pt>
                <c:pt idx="261">
                  <c:v>0.98268492236820604</c:v>
                </c:pt>
                <c:pt idx="262">
                  <c:v>0.98158907670262996</c:v>
                </c:pt>
                <c:pt idx="263">
                  <c:v>0.98050508786430302</c:v>
                </c:pt>
                <c:pt idx="264">
                  <c:v>0.97943270988622</c:v>
                </c:pt>
                <c:pt idx="265">
                  <c:v>0.97837169813296998</c:v>
                </c:pt>
                <c:pt idx="266">
                  <c:v>0.97732180927426304</c:v>
                </c:pt>
                <c:pt idx="267">
                  <c:v>0.97628280125906697</c:v>
                </c:pt>
                <c:pt idx="268">
                  <c:v>0.97525443329035999</c:v>
                </c:pt>
                <c:pt idx="269">
                  <c:v>0.97423646580048595</c:v>
                </c:pt>
                <c:pt idx="270">
                  <c:v>0.97322866042711198</c:v>
                </c:pt>
                <c:pt idx="271">
                  <c:v>0.97223077998977703</c:v>
                </c:pt>
                <c:pt idx="272">
                  <c:v>0.97124258846702904</c:v>
                </c:pt>
                <c:pt idx="273">
                  <c:v>0.97026385097414303</c:v>
                </c:pt>
                <c:pt idx="274">
                  <c:v>0.96929433374142004</c:v>
                </c:pt>
                <c:pt idx="275">
                  <c:v>0.96833380409304903</c:v>
                </c:pt>
                <c:pt idx="276">
                  <c:v>0.96738203042654303</c:v>
                </c:pt>
                <c:pt idx="277">
                  <c:v>0.96643878219273205</c:v>
                </c:pt>
                <c:pt idx="278">
                  <c:v>0.965503829876312</c:v>
                </c:pt>
                <c:pt idx="279">
                  <c:v>0.96457694497694502</c:v>
                </c:pt>
                <c:pt idx="280">
                  <c:v>0.96365789999090801</c:v>
                </c:pt>
                <c:pt idx="281">
                  <c:v>0.96274646839328004</c:v>
                </c:pt>
                <c:pt idx="282">
                  <c:v>0.96184242462067004</c:v>
                </c:pt>
                <c:pt idx="283">
                  <c:v>0.96094554405447696</c:v>
                </c:pt>
                <c:pt idx="284">
                  <c:v>0.96005560300467296</c:v>
                </c:pt>
                <c:pt idx="285">
                  <c:v>0.95917237869412297</c:v>
                </c:pt>
                <c:pt idx="286">
                  <c:v>0.95829564924341204</c:v>
                </c:pt>
                <c:pt idx="287">
                  <c:v>0.95742519365620005</c:v>
                </c:pt>
                <c:pt idx="288">
                  <c:v>0.95656079180508202</c:v>
                </c:pt>
                <c:pt idx="289">
                  <c:v>0.95570222441795905</c:v>
                </c:pt>
                <c:pt idx="290">
                  <c:v>0.95484927306491596</c:v>
                </c:pt>
                <c:pt idx="291">
                  <c:v>0.95400172014560303</c:v>
                </c:pt>
                <c:pt idx="292">
                  <c:v>0.95315934887710696</c:v>
                </c:pt>
                <c:pt idx="293">
                  <c:v>0.952321943282328</c:v>
                </c:pt>
                <c:pt idx="294">
                  <c:v>0.95148928817883904</c:v>
                </c:pt>
                <c:pt idx="295">
                  <c:v>0.95066116916823995</c:v>
                </c:pt>
                <c:pt idx="296">
                  <c:v>0.94983737262599099</c:v>
                </c:pt>
                <c:pt idx="297">
                  <c:v>0.94901768569173095</c:v>
                </c:pt>
                <c:pt idx="298">
                  <c:v>0.94820189626007301</c:v>
                </c:pt>
                <c:pt idx="299">
                  <c:v>0.94738979297187798</c:v>
                </c:pt>
                <c:pt idx="300">
                  <c:v>0.946581165205996</c:v>
                </c:pt>
                <c:pt idx="301">
                  <c:v>0.94577580307148201</c:v>
                </c:pt>
                <c:pt idx="302">
                  <c:v>0.94497349740027403</c:v>
                </c:pt>
                <c:pt idx="303">
                  <c:v>0.94417403974033998</c:v>
                </c:pt>
                <c:pt idx="304">
                  <c:v>0.94337722234928101</c:v>
                </c:pt>
                <c:pt idx="305">
                  <c:v>0.94258283818839195</c:v>
                </c:pt>
                <c:pt idx="306">
                  <c:v>0.94179068091718798</c:v>
                </c:pt>
                <c:pt idx="307">
                  <c:v>0.94100054488836604</c:v>
                </c:pt>
                <c:pt idx="308">
                  <c:v>0.94021222514323499</c:v>
                </c:pt>
                <c:pt idx="309">
                  <c:v>0.93942551740758096</c:v>
                </c:pt>
                <c:pt idx="310">
                  <c:v>0.93864021808798104</c:v>
                </c:pt>
                <c:pt idx="311">
                  <c:v>0.93785612426856002</c:v>
                </c:pt>
                <c:pt idx="312">
                  <c:v>0.93707303370818895</c:v>
                </c:pt>
                <c:pt idx="313">
                  <c:v>0.93629074543408997</c:v>
                </c:pt>
                <c:pt idx="314">
                  <c:v>0.93550912365924299</c:v>
                </c:pt>
                <c:pt idx="315">
                  <c:v>0.93472815438748003</c:v>
                </c:pt>
                <c:pt idx="316">
                  <c:v>0.93394783707408702</c:v>
                </c:pt>
                <c:pt idx="317">
                  <c:v>0.93316817117480499</c:v>
                </c:pt>
                <c:pt idx="318">
                  <c:v>0.93238915614582796</c:v>
                </c:pt>
                <c:pt idx="319">
                  <c:v>0.93161079144380698</c:v>
                </c:pt>
                <c:pt idx="320">
                  <c:v>0.93083307652584402</c:v>
                </c:pt>
                <c:pt idx="321">
                  <c:v>0.93005601084949396</c:v>
                </c:pt>
                <c:pt idx="322">
                  <c:v>0.92927959387276704</c:v>
                </c:pt>
                <c:pt idx="323">
                  <c:v>0.92850382505412399</c:v>
                </c:pt>
                <c:pt idx="324">
                  <c:v>0.92772870385247796</c:v>
                </c:pt>
                <c:pt idx="325">
                  <c:v>0.92695422972719299</c:v>
                </c:pt>
                <c:pt idx="326">
                  <c:v>0.92618040213808706</c:v>
                </c:pt>
                <c:pt idx="327">
                  <c:v>0.92540722054542701</c:v>
                </c:pt>
                <c:pt idx="328">
                  <c:v>0.92463468440993002</c:v>
                </c:pt>
                <c:pt idx="329">
                  <c:v>0.92386279319276499</c:v>
                </c:pt>
                <c:pt idx="330">
                  <c:v>0.92309154635554902</c:v>
                </c:pt>
                <c:pt idx="331">
                  <c:v>0.92232094336034998</c:v>
                </c:pt>
                <c:pt idx="332">
                  <c:v>0.92155098366968302</c:v>
                </c:pt>
                <c:pt idx="333">
                  <c:v>0.92078166674651596</c:v>
                </c:pt>
                <c:pt idx="334">
                  <c:v>0.92001299205425902</c:v>
                </c:pt>
                <c:pt idx="335">
                  <c:v>0.91924495905677495</c:v>
                </c:pt>
                <c:pt idx="336">
                  <c:v>0.91847756721837304</c:v>
                </c:pt>
                <c:pt idx="337">
                  <c:v>0.91771081600380999</c:v>
                </c:pt>
                <c:pt idx="338">
                  <c:v>0.91694470487828605</c:v>
                </c:pt>
                <c:pt idx="339">
                  <c:v>0.91617923330745399</c:v>
                </c:pt>
                <c:pt idx="340">
                  <c:v>0.91541440075740699</c:v>
                </c:pt>
                <c:pt idx="341">
                  <c:v>0.914650206694686</c:v>
                </c:pt>
                <c:pt idx="342">
                  <c:v>0.91388665058627905</c:v>
                </c:pt>
                <c:pt idx="343">
                  <c:v>0.91312373189961704</c:v>
                </c:pt>
                <c:pt idx="344">
                  <c:v>0.91236145010257597</c:v>
                </c:pt>
                <c:pt idx="345">
                  <c:v>0.91159980466347601</c:v>
                </c:pt>
                <c:pt idx="346">
                  <c:v>0.91083879505108201</c:v>
                </c:pt>
                <c:pt idx="347">
                  <c:v>0.91007842073459999</c:v>
                </c:pt>
                <c:pt idx="348">
                  <c:v>0.90931868118368198</c:v>
                </c:pt>
                <c:pt idx="349">
                  <c:v>0.90855957586842195</c:v>
                </c:pt>
                <c:pt idx="350">
                  <c:v>0.90780110425935401</c:v>
                </c:pt>
                <c:pt idx="351">
                  <c:v>0.90704326582745698</c:v>
                </c:pt>
                <c:pt idx="352">
                  <c:v>0.90628606004415002</c:v>
                </c:pt>
                <c:pt idx="353">
                  <c:v>0.90552948638129405</c:v>
                </c:pt>
                <c:pt idx="354">
                  <c:v>0.90477354431119195</c:v>
                </c:pt>
                <c:pt idx="355">
                  <c:v>0.90401823330658304</c:v>
                </c:pt>
                <c:pt idx="356">
                  <c:v>0.90326355284065196</c:v>
                </c:pt>
                <c:pt idx="357">
                  <c:v>0.90250950238701999</c:v>
                </c:pt>
                <c:pt idx="358">
                  <c:v>0.90175608141974795</c:v>
                </c:pt>
                <c:pt idx="359">
                  <c:v>0.90100328941333796</c:v>
                </c:pt>
                <c:pt idx="360">
                  <c:v>0.90025112584272904</c:v>
                </c:pt>
                <c:pt idx="361">
                  <c:v>0.89949959018329695</c:v>
                </c:pt>
                <c:pt idx="362">
                  <c:v>0.89874868191085999</c:v>
                </c:pt>
                <c:pt idx="363">
                  <c:v>0.89799840050166901</c:v>
                </c:pt>
                <c:pt idx="364">
                  <c:v>0.89724874543241495</c:v>
                </c:pt>
                <c:pt idx="365">
                  <c:v>0.89649971618022595</c:v>
                </c:pt>
                <c:pt idx="366">
                  <c:v>0.89575131222266402</c:v>
                </c:pt>
                <c:pt idx="367">
                  <c:v>0.89500353303773095</c:v>
                </c:pt>
                <c:pt idx="368">
                  <c:v>0.89425637810386205</c:v>
                </c:pt>
                <c:pt idx="369">
                  <c:v>0.89350984689992696</c:v>
                </c:pt>
                <c:pt idx="370">
                  <c:v>0.89276393890523298</c:v>
                </c:pt>
                <c:pt idx="371">
                  <c:v>0.89201865359952004</c:v>
                </c:pt>
                <c:pt idx="372">
                  <c:v>0.89127399046296396</c:v>
                </c:pt>
                <c:pt idx="373">
                  <c:v>0.89052994897617399</c:v>
                </c:pt>
                <c:pt idx="374">
                  <c:v>0.88978652862019203</c:v>
                </c:pt>
                <c:pt idx="375">
                  <c:v>0.88904372887649397</c:v>
                </c:pt>
                <c:pt idx="376">
                  <c:v>0.88830154922698901</c:v>
                </c:pt>
                <c:pt idx="377">
                  <c:v>0.88755998915401801</c:v>
                </c:pt>
                <c:pt idx="378">
                  <c:v>0.88681904814035395</c:v>
                </c:pt>
                <c:pt idx="379">
                  <c:v>0.88607872566920298</c:v>
                </c:pt>
                <c:pt idx="380">
                  <c:v>0.88533902122420105</c:v>
                </c:pt>
                <c:pt idx="381">
                  <c:v>0.88459993428941597</c:v>
                </c:pt>
                <c:pt idx="382">
                  <c:v>0.88386146434934498</c:v>
                </c:pt>
                <c:pt idx="383">
                  <c:v>0.883123610888919</c:v>
                </c:pt>
                <c:pt idx="384">
                  <c:v>0.88238637339349502</c:v>
                </c:pt>
                <c:pt idx="385">
                  <c:v>0.88164975134886203</c:v>
                </c:pt>
                <c:pt idx="386">
                  <c:v>0.88091374424123703</c:v>
                </c:pt>
                <c:pt idx="387">
                  <c:v>0.88017835155726698</c:v>
                </c:pt>
                <c:pt idx="388">
                  <c:v>0.87944357278402696</c:v>
                </c:pt>
                <c:pt idx="389">
                  <c:v>0.87870940740901904</c:v>
                </c:pt>
                <c:pt idx="390">
                  <c:v>0.87797585492017605</c:v>
                </c:pt>
                <c:pt idx="391">
                  <c:v>0.87724291480585603</c:v>
                </c:pt>
                <c:pt idx="392">
                  <c:v>0.87651058655484404</c:v>
                </c:pt>
                <c:pt idx="393">
                  <c:v>0.87577886965635199</c:v>
                </c:pt>
                <c:pt idx="394">
                  <c:v>0.87504776360002001</c:v>
                </c:pt>
                <c:pt idx="395">
                  <c:v>0.87431726787591302</c:v>
                </c:pt>
                <c:pt idx="396">
                  <c:v>0.87358738197452002</c:v>
                </c:pt>
                <c:pt idx="397">
                  <c:v>0.87285810538675801</c:v>
                </c:pt>
                <c:pt idx="398">
                  <c:v>0.87212943760396899</c:v>
                </c:pt>
                <c:pt idx="399">
                  <c:v>0.87140137811791596</c:v>
                </c:pt>
                <c:pt idx="400">
                  <c:v>0.870673926420791</c:v>
                </c:pt>
                <c:pt idx="401">
                  <c:v>0.86994708200520598</c:v>
                </c:pt>
                <c:pt idx="402">
                  <c:v>0.8692208443642</c:v>
                </c:pt>
                <c:pt idx="403">
                  <c:v>0.868495212991233</c:v>
                </c:pt>
                <c:pt idx="404">
                  <c:v>0.86777018738018696</c:v>
                </c:pt>
                <c:pt idx="405">
                  <c:v>0.86704576702536995</c:v>
                </c:pt>
                <c:pt idx="406">
                  <c:v>0.86632195142150803</c:v>
                </c:pt>
                <c:pt idx="407">
                  <c:v>0.86559874006375304</c:v>
                </c:pt>
                <c:pt idx="408">
                  <c:v>0.86487613244767503</c:v>
                </c:pt>
                <c:pt idx="409">
                  <c:v>0.86415412806926695</c:v>
                </c:pt>
                <c:pt idx="410">
                  <c:v>0.86343272642494096</c:v>
                </c:pt>
                <c:pt idx="411">
                  <c:v>0.86271192701153199</c:v>
                </c:pt>
                <c:pt idx="412">
                  <c:v>0.86199172932629298</c:v>
                </c:pt>
                <c:pt idx="413">
                  <c:v>0.86127213286689597</c:v>
                </c:pt>
                <c:pt idx="414">
                  <c:v>0.860553137131436</c:v>
                </c:pt>
                <c:pt idx="415">
                  <c:v>0.85983474161842399</c:v>
                </c:pt>
                <c:pt idx="416">
                  <c:v>0.85911694582678899</c:v>
                </c:pt>
                <c:pt idx="417">
                  <c:v>0.85839974925588103</c:v>
                </c:pt>
                <c:pt idx="418">
                  <c:v>0.85768315140546603</c:v>
                </c:pt>
                <c:pt idx="419">
                  <c:v>0.85696715177572802</c:v>
                </c:pt>
                <c:pt idx="420">
                  <c:v>0.85625174986726804</c:v>
                </c:pt>
                <c:pt idx="421">
                  <c:v>0.85553694518110501</c:v>
                </c:pt>
                <c:pt idx="422">
                  <c:v>0.85482273721867397</c:v>
                </c:pt>
                <c:pt idx="423">
                  <c:v>0.85410912548182505</c:v>
                </c:pt>
                <c:pt idx="424">
                  <c:v>0.85339610947282596</c:v>
                </c:pt>
                <c:pt idx="425">
                  <c:v>0.85268368869435895</c:v>
                </c:pt>
                <c:pt idx="426">
                  <c:v>0.85197186264952096</c:v>
                </c:pt>
                <c:pt idx="427">
                  <c:v>0.85126063084182502</c:v>
                </c:pt>
                <c:pt idx="428">
                  <c:v>0.85054999277519805</c:v>
                </c:pt>
                <c:pt idx="429">
                  <c:v>0.84983994795398099</c:v>
                </c:pt>
                <c:pt idx="430">
                  <c:v>0.84913049588292799</c:v>
                </c:pt>
                <c:pt idx="431">
                  <c:v>0.848421636067208</c:v>
                </c:pt>
                <c:pt idx="432">
                  <c:v>0.84771336801240205</c:v>
                </c:pt>
                <c:pt idx="433">
                  <c:v>0.84700569122450398</c:v>
                </c:pt>
                <c:pt idx="434">
                  <c:v>0.84629860520991995</c:v>
                </c:pt>
                <c:pt idx="435">
                  <c:v>0.84559210947546903</c:v>
                </c:pt>
                <c:pt idx="436">
                  <c:v>0.84488620352838195</c:v>
                </c:pt>
                <c:pt idx="437">
                  <c:v>0.844180886876299</c:v>
                </c:pt>
                <c:pt idx="438">
                  <c:v>0.84347615902727302</c:v>
                </c:pt>
                <c:pt idx="439">
                  <c:v>0.84277201948976799</c:v>
                </c:pt>
                <c:pt idx="440">
                  <c:v>0.84206846777265698</c:v>
                </c:pt>
                <c:pt idx="441">
                  <c:v>0.84136550338522398</c:v>
                </c:pt>
                <c:pt idx="442">
                  <c:v>0.84066312583716296</c:v>
                </c:pt>
                <c:pt idx="443">
                  <c:v>0.83996133463857403</c:v>
                </c:pt>
                <c:pt idx="444">
                  <c:v>0.83926012929997096</c:v>
                </c:pt>
                <c:pt idx="445">
                  <c:v>0.83855950933227297</c:v>
                </c:pt>
                <c:pt idx="446">
                  <c:v>0.83785947424680896</c:v>
                </c:pt>
                <c:pt idx="447">
                  <c:v>0.83716002355531405</c:v>
                </c:pt>
                <c:pt idx="448">
                  <c:v>0.83646115676993404</c:v>
                </c:pt>
                <c:pt idx="449">
                  <c:v>0.83576287340321997</c:v>
                </c:pt>
                <c:pt idx="450">
                  <c:v>0.83506517296812999</c:v>
                </c:pt>
                <c:pt idx="451">
                  <c:v>0.83436805497802702</c:v>
                </c:pt>
                <c:pt idx="452">
                  <c:v>0.83367151894668401</c:v>
                </c:pt>
                <c:pt idx="453">
                  <c:v>0.83297556438827802</c:v>
                </c:pt>
                <c:pt idx="454">
                  <c:v>0.83228019081739102</c:v>
                </c:pt>
                <c:pt idx="455">
                  <c:v>0.83158539774900997</c:v>
                </c:pt>
                <c:pt idx="456">
                  <c:v>0.83089118469852796</c:v>
                </c:pt>
                <c:pt idx="457">
                  <c:v>0.83019755118174199</c:v>
                </c:pt>
                <c:pt idx="458">
                  <c:v>0.82950449671485504</c:v>
                </c:pt>
                <c:pt idx="459">
                  <c:v>0.82881202081447003</c:v>
                </c:pt>
                <c:pt idx="460">
                  <c:v>0.82812012299759896</c:v>
                </c:pt>
                <c:pt idx="461">
                  <c:v>0.82742880278164999</c:v>
                </c:pt>
                <c:pt idx="462">
                  <c:v>0.82673805968444103</c:v>
                </c:pt>
                <c:pt idx="463">
                  <c:v>0.82604789322418704</c:v>
                </c:pt>
                <c:pt idx="464">
                  <c:v>0.82535830291950896</c:v>
                </c:pt>
                <c:pt idx="465">
                  <c:v>0.82466928828942898</c:v>
                </c:pt>
                <c:pt idx="466">
                  <c:v>0.82398084885336997</c:v>
                </c:pt>
                <c:pt idx="467">
                  <c:v>0.82329298413115404</c:v>
                </c:pt>
                <c:pt idx="468">
                  <c:v>0.82260569364300795</c:v>
                </c:pt>
                <c:pt idx="469">
                  <c:v>0.82191897690955695</c:v>
                </c:pt>
                <c:pt idx="470">
                  <c:v>0.82123283345182696</c:v>
                </c:pt>
                <c:pt idx="471">
                  <c:v>0.82054726279124401</c:v>
                </c:pt>
                <c:pt idx="472">
                  <c:v>0.81986226444963195</c:v>
                </c:pt>
                <c:pt idx="473">
                  <c:v>0.81917783794921595</c:v>
                </c:pt>
                <c:pt idx="474">
                  <c:v>0.81849398281261898</c:v>
                </c:pt>
                <c:pt idx="475">
                  <c:v>0.81781069856286304</c:v>
                </c:pt>
                <c:pt idx="476">
                  <c:v>0.81712798472336701</c:v>
                </c:pt>
                <c:pt idx="477">
                  <c:v>0.81644584081794902</c:v>
                </c:pt>
                <c:pt idx="478">
                  <c:v>0.815764266370825</c:v>
                </c:pt>
                <c:pt idx="479">
                  <c:v>0.81508326090660699</c:v>
                </c:pt>
                <c:pt idx="480">
                  <c:v>0.81440282395030394</c:v>
                </c:pt>
                <c:pt idx="481">
                  <c:v>0.81372295502732095</c:v>
                </c:pt>
                <c:pt idx="482">
                  <c:v>0.81304365366346198</c:v>
                </c:pt>
                <c:pt idx="483">
                  <c:v>0.81236491938492295</c:v>
                </c:pt>
                <c:pt idx="484">
                  <c:v>0.81168675171829896</c:v>
                </c:pt>
                <c:pt idx="485">
                  <c:v>0.81100915019057696</c:v>
                </c:pt>
                <c:pt idx="486">
                  <c:v>0.81033211432914098</c:v>
                </c:pt>
                <c:pt idx="487">
                  <c:v>0.80965564366177001</c:v>
                </c:pt>
                <c:pt idx="488">
                  <c:v>0.80897973771663501</c:v>
                </c:pt>
                <c:pt idx="489">
                  <c:v>0.80830439602230197</c:v>
                </c:pt>
                <c:pt idx="490">
                  <c:v>0.80762961810773104</c:v>
                </c:pt>
                <c:pt idx="491">
                  <c:v>0.80695540350227601</c:v>
                </c:pt>
                <c:pt idx="492">
                  <c:v>0.80628175173568095</c:v>
                </c:pt>
                <c:pt idx="493">
                  <c:v>0.80560866233808504</c:v>
                </c:pt>
                <c:pt idx="494">
                  <c:v>0.80493613484001902</c:v>
                </c:pt>
                <c:pt idx="495">
                  <c:v>0.80426416877240603</c:v>
                </c:pt>
                <c:pt idx="496">
                  <c:v>0.80359276366655896</c:v>
                </c:pt>
                <c:pt idx="497">
                  <c:v>0.80292191905418397</c:v>
                </c:pt>
                <c:pt idx="498">
                  <c:v>0.80225163446737602</c:v>
                </c:pt>
                <c:pt idx="499">
                  <c:v>0.80158190943862395</c:v>
                </c:pt>
                <c:pt idx="500">
                  <c:v>0.80091274350080399</c:v>
                </c:pt>
                <c:pt idx="501">
                  <c:v>0.80024413618718304</c:v>
                </c:pt>
                <c:pt idx="502">
                  <c:v>0.79957608703141703</c:v>
                </c:pt>
                <c:pt idx="503">
                  <c:v>0.798908595567555</c:v>
                </c:pt>
                <c:pt idx="504">
                  <c:v>0.79824166133003005</c:v>
                </c:pt>
                <c:pt idx="505">
                  <c:v>0.79757528385366605</c:v>
                </c:pt>
                <c:pt idx="506">
                  <c:v>0.79690946267367402</c:v>
                </c:pt>
                <c:pt idx="507">
                  <c:v>0.79624419732565499</c:v>
                </c:pt>
                <c:pt idx="508">
                  <c:v>0.79557948734559802</c:v>
                </c:pt>
                <c:pt idx="509">
                  <c:v>0.79491533226987698</c:v>
                </c:pt>
                <c:pt idx="510">
                  <c:v>0.79425173163525398</c:v>
                </c:pt>
                <c:pt idx="511">
                  <c:v>0.79358868497887702</c:v>
                </c:pt>
                <c:pt idx="512">
                  <c:v>0.79292619183828295</c:v>
                </c:pt>
                <c:pt idx="513">
                  <c:v>0.79226425175139303</c:v>
                </c:pt>
                <c:pt idx="514">
                  <c:v>0.79160286425651305</c:v>
                </c:pt>
                <c:pt idx="515">
                  <c:v>0.790942028892336</c:v>
                </c:pt>
                <c:pt idx="516">
                  <c:v>0.79028174519793903</c:v>
                </c:pt>
                <c:pt idx="517">
                  <c:v>0.78962201271278698</c:v>
                </c:pt>
                <c:pt idx="518">
                  <c:v>0.78896283097672404</c:v>
                </c:pt>
                <c:pt idx="519">
                  <c:v>0.78830419952998099</c:v>
                </c:pt>
                <c:pt idx="520">
                  <c:v>0.78764611791317496</c:v>
                </c:pt>
                <c:pt idx="521">
                  <c:v>0.78698858566730301</c:v>
                </c:pt>
                <c:pt idx="522">
                  <c:v>0.78633160233374699</c:v>
                </c:pt>
                <c:pt idx="523">
                  <c:v>0.78567516745426902</c:v>
                </c:pt>
                <c:pt idx="524">
                  <c:v>0.785019280571019</c:v>
                </c:pt>
                <c:pt idx="525">
                  <c:v>0.78436394122652398</c:v>
                </c:pt>
                <c:pt idx="526">
                  <c:v>0.78370914896369703</c:v>
                </c:pt>
                <c:pt idx="527">
                  <c:v>0.78305490332582695</c:v>
                </c:pt>
                <c:pt idx="528">
                  <c:v>0.78240120385659195</c:v>
                </c:pt>
                <c:pt idx="529">
                  <c:v>0.781748050100045</c:v>
                </c:pt>
                <c:pt idx="530">
                  <c:v>0.78109544160062105</c:v>
                </c:pt>
                <c:pt idx="531">
                  <c:v>0.780443377903136</c:v>
                </c:pt>
                <c:pt idx="532">
                  <c:v>0.77979185855278399</c:v>
                </c:pt>
                <c:pt idx="533">
                  <c:v>0.77914088309514495</c:v>
                </c:pt>
                <c:pt idx="534">
                  <c:v>0.77849045107616899</c:v>
                </c:pt>
                <c:pt idx="535">
                  <c:v>0.77784056204219298</c:v>
                </c:pt>
                <c:pt idx="536">
                  <c:v>0.77719121553992598</c:v>
                </c:pt>
                <c:pt idx="537">
                  <c:v>0.77654241111646205</c:v>
                </c:pt>
                <c:pt idx="538">
                  <c:v>0.77589414831926895</c:v>
                </c:pt>
                <c:pt idx="539">
                  <c:v>0.77524642669619404</c:v>
                </c:pt>
                <c:pt idx="540">
                  <c:v>0.77459924579546102</c:v>
                </c:pt>
                <c:pt idx="541">
                  <c:v>0.77395260516567099</c:v>
                </c:pt>
                <c:pt idx="542">
                  <c:v>0.77330650435580295</c:v>
                </c:pt>
                <c:pt idx="543">
                  <c:v>0.77266094291521104</c:v>
                </c:pt>
                <c:pt idx="544">
                  <c:v>0.77201592039362499</c:v>
                </c:pt>
                <c:pt idx="545">
                  <c:v>0.77137143634115402</c:v>
                </c:pt>
                <c:pt idx="546">
                  <c:v>0.77072749030828103</c:v>
                </c:pt>
                <c:pt idx="547">
                  <c:v>0.77008408184585997</c:v>
                </c:pt>
                <c:pt idx="548">
                  <c:v>0.76944121050512604</c:v>
                </c:pt>
                <c:pt idx="549">
                  <c:v>0.76879887583768602</c:v>
                </c:pt>
                <c:pt idx="550">
                  <c:v>0.76815707739552097</c:v>
                </c:pt>
                <c:pt idx="551">
                  <c:v>0.76751581473098796</c:v>
                </c:pt>
                <c:pt idx="552">
                  <c:v>0.76687508739681498</c:v>
                </c:pt>
                <c:pt idx="553">
                  <c:v>0.76623489494610297</c:v>
                </c:pt>
                <c:pt idx="554">
                  <c:v>0.765595236932332</c:v>
                </c:pt>
                <c:pt idx="555">
                  <c:v>0.76495611290934595</c:v>
                </c:pt>
                <c:pt idx="556">
                  <c:v>0.76431752243136897</c:v>
                </c:pt>
                <c:pt idx="557">
                  <c:v>0.763679465052992</c:v>
                </c:pt>
                <c:pt idx="558">
                  <c:v>0.76304194032918304</c:v>
                </c:pt>
                <c:pt idx="559">
                  <c:v>0.76240494781527501</c:v>
                </c:pt>
                <c:pt idx="560">
                  <c:v>0.76176848706697697</c:v>
                </c:pt>
                <c:pt idx="561">
                  <c:v>0.76113255764036702</c:v>
                </c:pt>
                <c:pt idx="562">
                  <c:v>0.76049715909189397</c:v>
                </c:pt>
                <c:pt idx="563">
                  <c:v>0.75986229097837898</c:v>
                </c:pt>
                <c:pt idx="564">
                  <c:v>0.75922795285700995</c:v>
                </c:pt>
                <c:pt idx="565">
                  <c:v>0.75859414428534599</c:v>
                </c:pt>
                <c:pt idx="566">
                  <c:v>0.75796086482131497</c:v>
                </c:pt>
                <c:pt idx="567">
                  <c:v>0.75732811402321698</c:v>
                </c:pt>
                <c:pt idx="568">
                  <c:v>0.75669589144971405</c:v>
                </c:pt>
                <c:pt idx="569">
                  <c:v>0.75606419665984503</c:v>
                </c:pt>
                <c:pt idx="570">
                  <c:v>0.75543302921300903</c:v>
                </c:pt>
                <c:pt idx="571">
                  <c:v>0.75480238866897698</c:v>
                </c:pt>
                <c:pt idx="572">
                  <c:v>0.75417227458789104</c:v>
                </c:pt>
                <c:pt idx="573">
                  <c:v>0.75354268653024903</c:v>
                </c:pt>
                <c:pt idx="574">
                  <c:v>0.75291362405693096</c:v>
                </c:pt>
                <c:pt idx="575">
                  <c:v>0.75228508672917005</c:v>
                </c:pt>
                <c:pt idx="576">
                  <c:v>0.75165707410857296</c:v>
                </c:pt>
                <c:pt idx="577">
                  <c:v>0.75102958575711298</c:v>
                </c:pt>
                <c:pt idx="578">
                  <c:v>0.75040262123711998</c:v>
                </c:pt>
                <c:pt idx="579">
                  <c:v>0.74977618011130598</c:v>
                </c:pt>
                <c:pt idx="580">
                  <c:v>0.74915026194272905</c:v>
                </c:pt>
                <c:pt idx="581">
                  <c:v>0.74852486629482495</c:v>
                </c:pt>
                <c:pt idx="582">
                  <c:v>0.74789999273139096</c:v>
                </c:pt>
                <c:pt idx="583">
                  <c:v>0.74727564081658404</c:v>
                </c:pt>
                <c:pt idx="584">
                  <c:v>0.74665181011493298</c:v>
                </c:pt>
                <c:pt idx="585">
                  <c:v>0.74602850019132105</c:v>
                </c:pt>
                <c:pt idx="586">
                  <c:v>0.74540571061100003</c:v>
                </c:pt>
                <c:pt idx="587">
                  <c:v>0.74478344093958704</c:v>
                </c:pt>
                <c:pt idx="588">
                  <c:v>0.74416169074305505</c:v>
                </c:pt>
                <c:pt idx="589">
                  <c:v>0.74354045958774695</c:v>
                </c:pt>
                <c:pt idx="590">
                  <c:v>0.74291974704036001</c:v>
                </c:pt>
                <c:pt idx="591">
                  <c:v>0.742299552667955</c:v>
                </c:pt>
                <c:pt idx="592">
                  <c:v>0.74167987603796304</c:v>
                </c:pt>
                <c:pt idx="593">
                  <c:v>0.74106071671816198</c:v>
                </c:pt>
                <c:pt idx="594">
                  <c:v>0.74044207427670505</c:v>
                </c:pt>
                <c:pt idx="595">
                  <c:v>0.73982394828209397</c:v>
                </c:pt>
                <c:pt idx="596">
                  <c:v>0.73920633830319304</c:v>
                </c:pt>
                <c:pt idx="597">
                  <c:v>0.73858924390923597</c:v>
                </c:pt>
                <c:pt idx="598">
                  <c:v>0.73797266466980205</c:v>
                </c:pt>
                <c:pt idx="599">
                  <c:v>0.73735660015484195</c:v>
                </c:pt>
                <c:pt idx="600">
                  <c:v>0.73674104993465905</c:v>
                </c:pt>
                <c:pt idx="601">
                  <c:v>0.73612601357991203</c:v>
                </c:pt>
                <c:pt idx="602">
                  <c:v>0.73551149066163002</c:v>
                </c:pt>
                <c:pt idx="603">
                  <c:v>0.73489748075118699</c:v>
                </c:pt>
                <c:pt idx="604">
                  <c:v>0.73428398342032597</c:v>
                </c:pt>
                <c:pt idx="605">
                  <c:v>0.73367099824113902</c:v>
                </c:pt>
                <c:pt idx="606">
                  <c:v>0.73305852478607203</c:v>
                </c:pt>
                <c:pt idx="607">
                  <c:v>0.73244656262794805</c:v>
                </c:pt>
                <c:pt idx="608">
                  <c:v>0.73183511133992096</c:v>
                </c:pt>
                <c:pt idx="609">
                  <c:v>0.73122417049552102</c:v>
                </c:pt>
                <c:pt idx="610">
                  <c:v>0.73061373966861898</c:v>
                </c:pt>
                <c:pt idx="611">
                  <c:v>0.73000381843345596</c:v>
                </c:pt>
                <c:pt idx="612">
                  <c:v>0.72939440636461905</c:v>
                </c:pt>
                <c:pt idx="613">
                  <c:v>0.72878550303705103</c:v>
                </c:pt>
                <c:pt idx="614">
                  <c:v>0.72817710802605295</c:v>
                </c:pt>
                <c:pt idx="615">
                  <c:v>0.72756922090727505</c:v>
                </c:pt>
                <c:pt idx="616">
                  <c:v>0.72696184125673002</c:v>
                </c:pt>
                <c:pt idx="617">
                  <c:v>0.72635496865078097</c:v>
                </c:pt>
                <c:pt idx="618">
                  <c:v>0.72574860266613705</c:v>
                </c:pt>
                <c:pt idx="619">
                  <c:v>0.72514274287987601</c:v>
                </c:pt>
                <c:pt idx="620">
                  <c:v>0.72453738886941299</c:v>
                </c:pt>
                <c:pt idx="621">
                  <c:v>0.72393254021252595</c:v>
                </c:pt>
                <c:pt idx="622">
                  <c:v>0.72332819648734203</c:v>
                </c:pt>
                <c:pt idx="623">
                  <c:v>0.72272435727233997</c:v>
                </c:pt>
                <c:pt idx="624">
                  <c:v>0.72212102214635698</c:v>
                </c:pt>
                <c:pt idx="625">
                  <c:v>0.72151819068856704</c:v>
                </c:pt>
                <c:pt idx="626">
                  <c:v>0.72091586247850903</c:v>
                </c:pt>
                <c:pt idx="627">
                  <c:v>0.72031403709607</c:v>
                </c:pt>
                <c:pt idx="628">
                  <c:v>0.71971271412147997</c:v>
                </c:pt>
                <c:pt idx="629">
                  <c:v>0.71911189313533697</c:v>
                </c:pt>
                <c:pt idx="630">
                  <c:v>0.718511573718566</c:v>
                </c:pt>
                <c:pt idx="631">
                  <c:v>0.717911755452457</c:v>
                </c:pt>
                <c:pt idx="632">
                  <c:v>0.71731243791865296</c:v>
                </c:pt>
                <c:pt idx="633">
                  <c:v>0.71671362069912703</c:v>
                </c:pt>
                <c:pt idx="634">
                  <c:v>0.71611530337622298</c:v>
                </c:pt>
                <c:pt idx="635">
                  <c:v>0.71551748553262295</c:v>
                </c:pt>
                <c:pt idx="636">
                  <c:v>0.71492016675135095</c:v>
                </c:pt>
                <c:pt idx="637">
                  <c:v>0.71432334661579699</c:v>
                </c:pt>
                <c:pt idx="638">
                  <c:v>0.71372702470967997</c:v>
                </c:pt>
                <c:pt idx="639">
                  <c:v>0.71313120061707802</c:v>
                </c:pt>
                <c:pt idx="640">
                  <c:v>0.71253587392241302</c:v>
                </c:pt>
                <c:pt idx="641">
                  <c:v>0.71194104421045301</c:v>
                </c:pt>
                <c:pt idx="642">
                  <c:v>0.71134671106631397</c:v>
                </c:pt>
                <c:pt idx="643">
                  <c:v>0.71075287407545695</c:v>
                </c:pt>
                <c:pt idx="644">
                  <c:v>0.71015953282369104</c:v>
                </c:pt>
                <c:pt idx="645">
                  <c:v>0.70956668689717095</c:v>
                </c:pt>
                <c:pt idx="646">
                  <c:v>0.708974335882393</c:v>
                </c:pt>
                <c:pt idx="647">
                  <c:v>0.70838247936620302</c:v>
                </c:pt>
                <c:pt idx="648">
                  <c:v>0.70779111693579</c:v>
                </c:pt>
                <c:pt idx="649">
                  <c:v>0.70720024817868499</c:v>
                </c:pt>
                <c:pt idx="650">
                  <c:v>0.70660987268277498</c:v>
                </c:pt>
                <c:pt idx="651">
                  <c:v>0.70601999003627502</c:v>
                </c:pt>
                <c:pt idx="652">
                  <c:v>0.70543059982775003</c:v>
                </c:pt>
                <c:pt idx="653">
                  <c:v>0.70484170164611604</c:v>
                </c:pt>
                <c:pt idx="654">
                  <c:v>0.70425329508061996</c:v>
                </c:pt>
                <c:pt idx="655">
                  <c:v>0.70366537972085896</c:v>
                </c:pt>
                <c:pt idx="656">
                  <c:v>0.70307795515676996</c:v>
                </c:pt>
                <c:pt idx="657">
                  <c:v>0.70249102097863503</c:v>
                </c:pt>
                <c:pt idx="658">
                  <c:v>0.70190457677707996</c:v>
                </c:pt>
                <c:pt idx="659">
                  <c:v>0.70131862214306395</c:v>
                </c:pt>
                <c:pt idx="660">
                  <c:v>0.70073315666789404</c:v>
                </c:pt>
                <c:pt idx="661">
                  <c:v>0.70014817994321699</c:v>
                </c:pt>
                <c:pt idx="662">
                  <c:v>0.69956369156101905</c:v>
                </c:pt>
                <c:pt idx="663">
                  <c:v>0.698979691113636</c:v>
                </c:pt>
                <c:pt idx="664">
                  <c:v>0.69839617819372801</c:v>
                </c:pt>
                <c:pt idx="665">
                  <c:v>0.69781315239430597</c:v>
                </c:pt>
                <c:pt idx="666">
                  <c:v>0.69723061330872504</c:v>
                </c:pt>
                <c:pt idx="667">
                  <c:v>0.69664856053066404</c:v>
                </c:pt>
                <c:pt idx="668">
                  <c:v>0.69606699365415503</c:v>
                </c:pt>
                <c:pt idx="669">
                  <c:v>0.69548591227356305</c:v>
                </c:pt>
                <c:pt idx="670">
                  <c:v>0.69490531598358996</c:v>
                </c:pt>
                <c:pt idx="671">
                  <c:v>0.69432520437928702</c:v>
                </c:pt>
                <c:pt idx="672">
                  <c:v>0.69374557705602902</c:v>
                </c:pt>
                <c:pt idx="673">
                  <c:v>0.69316643360953401</c:v>
                </c:pt>
                <c:pt idx="674">
                  <c:v>0.69258777363586199</c:v>
                </c:pt>
                <c:pt idx="675">
                  <c:v>0.69200959673140205</c:v>
                </c:pt>
                <c:pt idx="676">
                  <c:v>0.69143190249289199</c:v>
                </c:pt>
                <c:pt idx="677">
                  <c:v>0.69085469051739601</c:v>
                </c:pt>
                <c:pt idx="678">
                  <c:v>0.69027796040231304</c:v>
                </c:pt>
                <c:pt idx="679">
                  <c:v>0.68970171174539097</c:v>
                </c:pt>
                <c:pt idx="680">
                  <c:v>0.68912594414469897</c:v>
                </c:pt>
                <c:pt idx="681">
                  <c:v>0.68855065719864506</c:v>
                </c:pt>
                <c:pt idx="682">
                  <c:v>0.68797585050598697</c:v>
                </c:pt>
                <c:pt idx="683">
                  <c:v>0.68740152366579499</c:v>
                </c:pt>
                <c:pt idx="684">
                  <c:v>0.68682767627749197</c:v>
                </c:pt>
                <c:pt idx="685">
                  <c:v>0.68625430794082598</c:v>
                </c:pt>
                <c:pt idx="686">
                  <c:v>0.68568141825587703</c:v>
                </c:pt>
                <c:pt idx="687">
                  <c:v>0.68510900682307496</c:v>
                </c:pt>
                <c:pt idx="688">
                  <c:v>0.68453707324315705</c:v>
                </c:pt>
                <c:pt idx="689">
                  <c:v>0.68396561711722004</c:v>
                </c:pt>
                <c:pt idx="690">
                  <c:v>0.68339463804667999</c:v>
                </c:pt>
                <c:pt idx="691">
                  <c:v>0.68282413563328404</c:v>
                </c:pt>
                <c:pt idx="692">
                  <c:v>0.68225410947911602</c:v>
                </c:pt>
                <c:pt idx="693">
                  <c:v>0.68168455918659099</c:v>
                </c:pt>
                <c:pt idx="694">
                  <c:v>0.68111548435846103</c:v>
                </c:pt>
                <c:pt idx="695">
                  <c:v>0.68054688459780599</c:v>
                </c:pt>
                <c:pt idx="696">
                  <c:v>0.67997875950803</c:v>
                </c:pt>
                <c:pt idx="697">
                  <c:v>0.67941110869287802</c:v>
                </c:pt>
                <c:pt idx="698">
                  <c:v>0.67884393175642299</c:v>
                </c:pt>
                <c:pt idx="699">
                  <c:v>0.67827722830306303</c:v>
                </c:pt>
                <c:pt idx="700">
                  <c:v>0.67771099793754097</c:v>
                </c:pt>
                <c:pt idx="701">
                  <c:v>0.67714524026490996</c:v>
                </c:pt>
                <c:pt idx="702">
                  <c:v>0.67657995489056699</c:v>
                </c:pt>
                <c:pt idx="703">
                  <c:v>0.676015141420239</c:v>
                </c:pt>
                <c:pt idx="704">
                  <c:v>0.675450799459969</c:v>
                </c:pt>
                <c:pt idx="705">
                  <c:v>0.67488692861614097</c:v>
                </c:pt>
                <c:pt idx="706">
                  <c:v>0.67432352849546495</c:v>
                </c:pt>
                <c:pt idx="707">
                  <c:v>0.67376059870497396</c:v>
                </c:pt>
                <c:pt idx="708">
                  <c:v>0.67319813885203905</c:v>
                </c:pt>
                <c:pt idx="709">
                  <c:v>0.67263614854435005</c:v>
                </c:pt>
                <c:pt idx="710">
                  <c:v>0.67207462738992896</c:v>
                </c:pt>
                <c:pt idx="711">
                  <c:v>0.67151357499712006</c:v>
                </c:pt>
                <c:pt idx="712">
                  <c:v>0.67095299097459704</c:v>
                </c:pt>
                <c:pt idx="713">
                  <c:v>0.67039287493137001</c:v>
                </c:pt>
                <c:pt idx="714">
                  <c:v>0.66983322647675902</c:v>
                </c:pt>
                <c:pt idx="715">
                  <c:v>0.669274045220421</c:v>
                </c:pt>
                <c:pt idx="716">
                  <c:v>0.66871533077233303</c:v>
                </c:pt>
                <c:pt idx="717">
                  <c:v>0.66815708274280095</c:v>
                </c:pt>
                <c:pt idx="718">
                  <c:v>0.66759930074246099</c:v>
                </c:pt>
                <c:pt idx="719">
                  <c:v>0.66704198438226303</c:v>
                </c:pt>
                <c:pt idx="720">
                  <c:v>0.66648513327348402</c:v>
                </c:pt>
                <c:pt idx="721">
                  <c:v>0.66592874702774396</c:v>
                </c:pt>
                <c:pt idx="722">
                  <c:v>0.66537282525695496</c:v>
                </c:pt>
                <c:pt idx="723">
                  <c:v>0.66481736757337895</c:v>
                </c:pt>
                <c:pt idx="724">
                  <c:v>0.66426237358959095</c:v>
                </c:pt>
                <c:pt idx="725">
                  <c:v>0.66370784291848794</c:v>
                </c:pt>
                <c:pt idx="726">
                  <c:v>0.66315377517330298</c:v>
                </c:pt>
                <c:pt idx="727">
                  <c:v>0.66260016996757598</c:v>
                </c:pt>
                <c:pt idx="728">
                  <c:v>0.66204702691517603</c:v>
                </c:pt>
                <c:pt idx="729">
                  <c:v>0.66149434563029397</c:v>
                </c:pt>
                <c:pt idx="730">
                  <c:v>0.66094212572744204</c:v>
                </c:pt>
                <c:pt idx="731">
                  <c:v>0.66039036682145902</c:v>
                </c:pt>
                <c:pt idx="732">
                  <c:v>0.65983906852750296</c:v>
                </c:pt>
                <c:pt idx="733">
                  <c:v>0.65928823046104301</c:v>
                </c:pt>
                <c:pt idx="734">
                  <c:v>0.65873785223789105</c:v>
                </c:pt>
                <c:pt idx="735">
                  <c:v>0.65818793347415705</c:v>
                </c:pt>
                <c:pt idx="736">
                  <c:v>0.65763847378628004</c:v>
                </c:pt>
                <c:pt idx="737">
                  <c:v>0.65708947279103103</c:v>
                </c:pt>
                <c:pt idx="738">
                  <c:v>0.65654093010547798</c:v>
                </c:pt>
                <c:pt idx="739">
                  <c:v>0.65599284534703295</c:v>
                </c:pt>
                <c:pt idx="740">
                  <c:v>0.65544521813340395</c:v>
                </c:pt>
                <c:pt idx="741">
                  <c:v>0.65489804808263397</c:v>
                </c:pt>
                <c:pt idx="742">
                  <c:v>0.65435133481308605</c:v>
                </c:pt>
                <c:pt idx="743">
                  <c:v>0.65380507794342602</c:v>
                </c:pt>
                <c:pt idx="744">
                  <c:v>0.65325927709265597</c:v>
                </c:pt>
                <c:pt idx="745">
                  <c:v>0.65271393188008797</c:v>
                </c:pt>
                <c:pt idx="746">
                  <c:v>0.65216904192534897</c:v>
                </c:pt>
                <c:pt idx="747">
                  <c:v>0.65162460684838497</c:v>
                </c:pt>
                <c:pt idx="748">
                  <c:v>0.65108062626946395</c:v>
                </c:pt>
                <c:pt idx="749">
                  <c:v>0.65053709980916596</c:v>
                </c:pt>
                <c:pt idx="750">
                  <c:v>0.64999402708839704</c:v>
                </c:pt>
                <c:pt idx="751">
                  <c:v>0.64945140772836296</c:v>
                </c:pt>
                <c:pt idx="752">
                  <c:v>0.64890924135059902</c:v>
                </c:pt>
                <c:pt idx="753">
                  <c:v>0.64836752757695304</c:v>
                </c:pt>
                <c:pt idx="754">
                  <c:v>0.64782626602958504</c:v>
                </c:pt>
                <c:pt idx="755">
                  <c:v>0.647285456330981</c:v>
                </c:pt>
                <c:pt idx="756">
                  <c:v>0.646745098103927</c:v>
                </c:pt>
                <c:pt idx="757">
                  <c:v>0.64620519097152995</c:v>
                </c:pt>
                <c:pt idx="758">
                  <c:v>0.64566573455722398</c:v>
                </c:pt>
                <c:pt idx="759">
                  <c:v>0.64512672848473696</c:v>
                </c:pt>
                <c:pt idx="760">
                  <c:v>0.64458817237812405</c:v>
                </c:pt>
                <c:pt idx="761">
                  <c:v>0.64405006586174796</c:v>
                </c:pt>
                <c:pt idx="762">
                  <c:v>0.64351240856028702</c:v>
                </c:pt>
                <c:pt idx="763">
                  <c:v>0.64297520009874298</c:v>
                </c:pt>
                <c:pt idx="764">
                  <c:v>0.64243844010241402</c:v>
                </c:pt>
                <c:pt idx="765">
                  <c:v>0.64190212819691705</c:v>
                </c:pt>
                <c:pt idx="766">
                  <c:v>0.64136626400818397</c:v>
                </c:pt>
                <c:pt idx="767">
                  <c:v>0.64083084716245597</c:v>
                </c:pt>
                <c:pt idx="768">
                  <c:v>0.640295877286295</c:v>
                </c:pt>
                <c:pt idx="769">
                  <c:v>0.63976135400656597</c:v>
                </c:pt>
                <c:pt idx="770">
                  <c:v>0.63922727695044401</c:v>
                </c:pt>
                <c:pt idx="771">
                  <c:v>0.63869364574541598</c:v>
                </c:pt>
                <c:pt idx="772">
                  <c:v>0.63816046001929005</c:v>
                </c:pt>
                <c:pt idx="773">
                  <c:v>0.63762771940016705</c:v>
                </c:pt>
                <c:pt idx="774">
                  <c:v>0.63709542351648396</c:v>
                </c:pt>
                <c:pt idx="775">
                  <c:v>0.63656357199695601</c:v>
                </c:pt>
                <c:pt idx="776">
                  <c:v>0.63603216447063804</c:v>
                </c:pt>
                <c:pt idx="777">
                  <c:v>0.63550120056687498</c:v>
                </c:pt>
                <c:pt idx="778">
                  <c:v>0.63497067991532496</c:v>
                </c:pt>
                <c:pt idx="779">
                  <c:v>0.63444060214596898</c:v>
                </c:pt>
                <c:pt idx="780">
                  <c:v>0.633910966889073</c:v>
                </c:pt>
                <c:pt idx="781">
                  <c:v>0.63338177377523497</c:v>
                </c:pt>
                <c:pt idx="782">
                  <c:v>0.63285302243534902</c:v>
                </c:pt>
                <c:pt idx="783">
                  <c:v>0.63232471250061395</c:v>
                </c:pt>
                <c:pt idx="784">
                  <c:v>0.63179684360254396</c:v>
                </c:pt>
                <c:pt idx="785">
                  <c:v>0.631269415372958</c:v>
                </c:pt>
                <c:pt idx="786">
                  <c:v>0.63074242744398601</c:v>
                </c:pt>
                <c:pt idx="787">
                  <c:v>0.63021587944806701</c:v>
                </c:pt>
                <c:pt idx="788">
                  <c:v>0.629689771017931</c:v>
                </c:pt>
                <c:pt idx="789">
                  <c:v>0.62916410178662996</c:v>
                </c:pt>
                <c:pt idx="790">
                  <c:v>0.62863887138751895</c:v>
                </c:pt>
                <c:pt idx="791">
                  <c:v>0.62811407945425402</c:v>
                </c:pt>
                <c:pt idx="792">
                  <c:v>0.62758972562080995</c:v>
                </c:pt>
                <c:pt idx="793">
                  <c:v>0.62706580952144997</c:v>
                </c:pt>
                <c:pt idx="794">
                  <c:v>0.62654233079074995</c:v>
                </c:pt>
                <c:pt idx="795">
                  <c:v>0.62601928906359705</c:v>
                </c:pt>
                <c:pt idx="796">
                  <c:v>0.62549668397517599</c:v>
                </c:pt>
                <c:pt idx="797">
                  <c:v>0.62497451516097502</c:v>
                </c:pt>
                <c:pt idx="798">
                  <c:v>0.62445278225679302</c:v>
                </c:pt>
                <c:pt idx="799">
                  <c:v>0.62393148489872396</c:v>
                </c:pt>
                <c:pt idx="800">
                  <c:v>0.62341062272318304</c:v>
                </c:pt>
                <c:pt idx="801">
                  <c:v>0.62289019536686596</c:v>
                </c:pt>
                <c:pt idx="802">
                  <c:v>0.62237020246678298</c:v>
                </c:pt>
                <c:pt idx="803">
                  <c:v>0.621850643660251</c:v>
                </c:pt>
                <c:pt idx="804">
                  <c:v>0.621331518584882</c:v>
                </c:pt>
                <c:pt idx="805">
                  <c:v>0.62081282687860395</c:v>
                </c:pt>
                <c:pt idx="806">
                  <c:v>0.62029456817962902</c:v>
                </c:pt>
                <c:pt idx="807">
                  <c:v>0.61977674212647804</c:v>
                </c:pt>
                <c:pt idx="808">
                  <c:v>0.61925934835798002</c:v>
                </c:pt>
                <c:pt idx="809">
                  <c:v>0.61874238651325797</c:v>
                </c:pt>
                <c:pt idx="810">
                  <c:v>0.61822585623174597</c:v>
                </c:pt>
                <c:pt idx="811">
                  <c:v>0.61770975715316101</c:v>
                </c:pt>
                <c:pt idx="812">
                  <c:v>0.61719408891753702</c:v>
                </c:pt>
                <c:pt idx="813">
                  <c:v>0.61667885116521004</c:v>
                </c:pt>
                <c:pt idx="814">
                  <c:v>0.61616404353680199</c:v>
                </c:pt>
                <c:pt idx="815">
                  <c:v>0.61564966567324197</c:v>
                </c:pt>
                <c:pt idx="816">
                  <c:v>0.61513571721576299</c:v>
                </c:pt>
                <c:pt idx="817">
                  <c:v>0.614622197805889</c:v>
                </c:pt>
                <c:pt idx="818">
                  <c:v>0.61410910708545796</c:v>
                </c:pt>
                <c:pt idx="819">
                  <c:v>0.61359644469659103</c:v>
                </c:pt>
                <c:pt idx="820">
                  <c:v>0.61308421028171101</c:v>
                </c:pt>
                <c:pt idx="821">
                  <c:v>0.61257240348355102</c:v>
                </c:pt>
                <c:pt idx="822">
                  <c:v>0.61206102394511896</c:v>
                </c:pt>
                <c:pt idx="823">
                  <c:v>0.61155007130975103</c:v>
                </c:pt>
                <c:pt idx="824">
                  <c:v>0.61103954522106296</c:v>
                </c:pt>
                <c:pt idx="825">
                  <c:v>0.61052944532295905</c:v>
                </c:pt>
                <c:pt idx="826">
                  <c:v>0.610019771259669</c:v>
                </c:pt>
                <c:pt idx="827">
                  <c:v>0.60951052267569095</c:v>
                </c:pt>
                <c:pt idx="828">
                  <c:v>0.60900169921583203</c:v>
                </c:pt>
                <c:pt idx="829">
                  <c:v>0.608493300525209</c:v>
                </c:pt>
                <c:pt idx="830">
                  <c:v>0.60798532624920198</c:v>
                </c:pt>
                <c:pt idx="831">
                  <c:v>0.60747777603352604</c:v>
                </c:pt>
                <c:pt idx="832">
                  <c:v>0.60697064952415802</c:v>
                </c:pt>
                <c:pt idx="833">
                  <c:v>0.60646394636739098</c:v>
                </c:pt>
                <c:pt idx="834">
                  <c:v>0.60595766620981195</c:v>
                </c:pt>
                <c:pt idx="835">
                  <c:v>0.60545180869828796</c:v>
                </c:pt>
                <c:pt idx="836">
                  <c:v>0.60494637348000002</c:v>
                </c:pt>
                <c:pt idx="837">
                  <c:v>0.60444136020241701</c:v>
                </c:pt>
                <c:pt idx="838">
                  <c:v>0.60393676851329103</c:v>
                </c:pt>
                <c:pt idx="839">
                  <c:v>0.60343259806067995</c:v>
                </c:pt>
                <c:pt idx="840">
                  <c:v>0.60292884849292805</c:v>
                </c:pt>
                <c:pt idx="841">
                  <c:v>0.60242551945869005</c:v>
                </c:pt>
                <c:pt idx="842">
                  <c:v>0.601922610606902</c:v>
                </c:pt>
                <c:pt idx="843">
                  <c:v>0.60142012158677804</c:v>
                </c:pt>
                <c:pt idx="844">
                  <c:v>0.60091805204784998</c:v>
                </c:pt>
                <c:pt idx="845">
                  <c:v>0.60041640163992904</c:v>
                </c:pt>
                <c:pt idx="846">
                  <c:v>0.599915170013119</c:v>
                </c:pt>
                <c:pt idx="847">
                  <c:v>0.59941435681783295</c:v>
                </c:pt>
                <c:pt idx="848">
                  <c:v>0.59891396170474198</c:v>
                </c:pt>
                <c:pt idx="849">
                  <c:v>0.59841398432483595</c:v>
                </c:pt>
                <c:pt idx="850">
                  <c:v>0.59791442432939701</c:v>
                </c:pt>
                <c:pt idx="851">
                  <c:v>0.59741528136998101</c:v>
                </c:pt>
                <c:pt idx="852">
                  <c:v>0.59691655509844299</c:v>
                </c:pt>
                <c:pt idx="853">
                  <c:v>0.59641824516693298</c:v>
                </c:pt>
                <c:pt idx="854">
                  <c:v>0.59592035122788201</c:v>
                </c:pt>
                <c:pt idx="855">
                  <c:v>0.59542287293402796</c:v>
                </c:pt>
                <c:pt idx="856">
                  <c:v>0.59492580993837196</c:v>
                </c:pt>
                <c:pt idx="857">
                  <c:v>0.59442916189423201</c:v>
                </c:pt>
                <c:pt idx="858">
                  <c:v>0.59393292845519996</c:v>
                </c:pt>
                <c:pt idx="859">
                  <c:v>0.59343710927516102</c:v>
                </c:pt>
                <c:pt idx="860">
                  <c:v>0.59294170400829105</c:v>
                </c:pt>
                <c:pt idx="861">
                  <c:v>0.592446712309047</c:v>
                </c:pt>
                <c:pt idx="862">
                  <c:v>0.59195213383218404</c:v>
                </c:pt>
                <c:pt idx="863">
                  <c:v>0.59145796823274199</c:v>
                </c:pt>
                <c:pt idx="864">
                  <c:v>0.59096421516603903</c:v>
                </c:pt>
                <c:pt idx="865">
                  <c:v>0.59047087428771095</c:v>
                </c:pt>
                <c:pt idx="866">
                  <c:v>0.589977945253639</c:v>
                </c:pt>
                <c:pt idx="867">
                  <c:v>0.58948542772001999</c:v>
                </c:pt>
                <c:pt idx="868">
                  <c:v>0.58899332134333504</c:v>
                </c:pt>
                <c:pt idx="869">
                  <c:v>0.58850162578034204</c:v>
                </c:pt>
                <c:pt idx="870">
                  <c:v>0.58801034068809099</c:v>
                </c:pt>
                <c:pt idx="871">
                  <c:v>0.587519465723921</c:v>
                </c:pt>
                <c:pt idx="872">
                  <c:v>0.58702900054545204</c:v>
                </c:pt>
                <c:pt idx="873">
                  <c:v>0.58653894481059599</c:v>
                </c:pt>
                <c:pt idx="874">
                  <c:v>0.58604929817754803</c:v>
                </c:pt>
                <c:pt idx="875">
                  <c:v>0.58556006030477803</c:v>
                </c:pt>
                <c:pt idx="876">
                  <c:v>0.58507123085105806</c:v>
                </c:pt>
                <c:pt idx="877">
                  <c:v>0.58458280947542896</c:v>
                </c:pt>
                <c:pt idx="878">
                  <c:v>0.584094795837235</c:v>
                </c:pt>
                <c:pt idx="879">
                  <c:v>0.58360718959609104</c:v>
                </c:pt>
                <c:pt idx="880">
                  <c:v>0.583119990411891</c:v>
                </c:pt>
                <c:pt idx="881">
                  <c:v>0.58263319794483504</c:v>
                </c:pt>
                <c:pt idx="882">
                  <c:v>0.58214681185537898</c:v>
                </c:pt>
                <c:pt idx="883">
                  <c:v>0.58166083180428396</c:v>
                </c:pt>
                <c:pt idx="884">
                  <c:v>0.58117525745259302</c:v>
                </c:pt>
                <c:pt idx="885">
                  <c:v>0.58069008846160997</c:v>
                </c:pt>
                <c:pt idx="886">
                  <c:v>0.58020532449294704</c:v>
                </c:pt>
                <c:pt idx="887">
                  <c:v>0.57972096520848704</c:v>
                </c:pt>
                <c:pt idx="888">
                  <c:v>0.57923701027038899</c:v>
                </c:pt>
                <c:pt idx="889">
                  <c:v>0.57875345934112199</c:v>
                </c:pt>
                <c:pt idx="890">
                  <c:v>0.57827031208339397</c:v>
                </c:pt>
                <c:pt idx="891">
                  <c:v>0.57778756816023003</c:v>
                </c:pt>
                <c:pt idx="892">
                  <c:v>0.57730522723492805</c:v>
                </c:pt>
                <c:pt idx="893">
                  <c:v>0.57682328897104695</c:v>
                </c:pt>
                <c:pt idx="894">
                  <c:v>0.57634175303245505</c:v>
                </c:pt>
                <c:pt idx="895">
                  <c:v>0.57586061908328101</c:v>
                </c:pt>
                <c:pt idx="896">
                  <c:v>0.57537988678794305</c:v>
                </c:pt>
                <c:pt idx="897">
                  <c:v>0.57489955581114904</c:v>
                </c:pt>
                <c:pt idx="898">
                  <c:v>0.57441962581785999</c:v>
                </c:pt>
                <c:pt idx="899">
                  <c:v>0.57394009647333899</c:v>
                </c:pt>
                <c:pt idx="900">
                  <c:v>0.57346096744312502</c:v>
                </c:pt>
                <c:pt idx="901">
                  <c:v>0.57298223839302098</c:v>
                </c:pt>
                <c:pt idx="902">
                  <c:v>0.57250390898913595</c:v>
                </c:pt>
                <c:pt idx="903">
                  <c:v>0.57202597889783602</c:v>
                </c:pt>
                <c:pt idx="904">
                  <c:v>0.57154844778576197</c:v>
                </c:pt>
                <c:pt idx="905">
                  <c:v>0.57107131531986899</c:v>
                </c:pt>
                <c:pt idx="906">
                  <c:v>0.57059458116733797</c:v>
                </c:pt>
                <c:pt idx="907">
                  <c:v>0.57011824499566699</c:v>
                </c:pt>
                <c:pt idx="908">
                  <c:v>0.56964230647262104</c:v>
                </c:pt>
                <c:pt idx="909">
                  <c:v>0.569166765266228</c:v>
                </c:pt>
                <c:pt idx="910">
                  <c:v>0.56869162104482396</c:v>
                </c:pt>
                <c:pt idx="911">
                  <c:v>0.56821687347698702</c:v>
                </c:pt>
                <c:pt idx="912">
                  <c:v>0.56774252223159805</c:v>
                </c:pt>
                <c:pt idx="913">
                  <c:v>0.56726856697779604</c:v>
                </c:pt>
                <c:pt idx="914">
                  <c:v>0.56679500738500699</c:v>
                </c:pt>
                <c:pt idx="915">
                  <c:v>0.56632184312294098</c:v>
                </c:pt>
                <c:pt idx="916">
                  <c:v>0.56584907386156102</c:v>
                </c:pt>
                <c:pt idx="917">
                  <c:v>0.565376699271115</c:v>
                </c:pt>
                <c:pt idx="918">
                  <c:v>0.564904719022149</c:v>
                </c:pt>
                <c:pt idx="919">
                  <c:v>0.56443313278544105</c:v>
                </c:pt>
                <c:pt idx="920">
                  <c:v>0.56396194023208002</c:v>
                </c:pt>
                <c:pt idx="921">
                  <c:v>0.56349114103341202</c:v>
                </c:pt>
                <c:pt idx="922">
                  <c:v>0.56302073486105697</c:v>
                </c:pt>
                <c:pt idx="923">
                  <c:v>0.56255072138693096</c:v>
                </c:pt>
                <c:pt idx="924">
                  <c:v>0.56208110028319203</c:v>
                </c:pt>
                <c:pt idx="925">
                  <c:v>0.56161187122228795</c:v>
                </c:pt>
                <c:pt idx="926">
                  <c:v>0.56114303387694398</c:v>
                </c:pt>
                <c:pt idx="927">
                  <c:v>0.56067458792014402</c:v>
                </c:pt>
                <c:pt idx="928">
                  <c:v>0.56020653302516898</c:v>
                </c:pt>
                <c:pt idx="929">
                  <c:v>0.55973886886555402</c:v>
                </c:pt>
                <c:pt idx="930">
                  <c:v>0.55927159511510005</c:v>
                </c:pt>
                <c:pt idx="931">
                  <c:v>0.55880471144789601</c:v>
                </c:pt>
                <c:pt idx="932">
                  <c:v>0.55833821753830004</c:v>
                </c:pt>
                <c:pt idx="933">
                  <c:v>0.55787211306093798</c:v>
                </c:pt>
                <c:pt idx="934">
                  <c:v>0.55740639769071998</c:v>
                </c:pt>
                <c:pt idx="935">
                  <c:v>0.55694107110279301</c:v>
                </c:pt>
                <c:pt idx="936">
                  <c:v>0.55647613297262399</c:v>
                </c:pt>
                <c:pt idx="937">
                  <c:v>0.55601158297591102</c:v>
                </c:pt>
                <c:pt idx="938">
                  <c:v>0.55554742078863895</c:v>
                </c:pt>
                <c:pt idx="939">
                  <c:v>0.55508364608707095</c:v>
                </c:pt>
                <c:pt idx="940">
                  <c:v>0.55462025854771502</c:v>
                </c:pt>
                <c:pt idx="941">
                  <c:v>0.55415725784738001</c:v>
                </c:pt>
                <c:pt idx="942">
                  <c:v>0.55369464366313104</c:v>
                </c:pt>
                <c:pt idx="943">
                  <c:v>0.55323241567229098</c:v>
                </c:pt>
                <c:pt idx="944">
                  <c:v>0.55277057355247206</c:v>
                </c:pt>
                <c:pt idx="945">
                  <c:v>0.55230911698153495</c:v>
                </c:pt>
                <c:pt idx="946">
                  <c:v>0.55184804563763401</c:v>
                </c:pt>
                <c:pt idx="947">
                  <c:v>0.55138735919918003</c:v>
                </c:pt>
                <c:pt idx="948">
                  <c:v>0.55092705734483804</c:v>
                </c:pt>
                <c:pt idx="949">
                  <c:v>0.55046713975356099</c:v>
                </c:pt>
                <c:pt idx="950">
                  <c:v>0.550007606104569</c:v>
                </c:pt>
                <c:pt idx="951">
                  <c:v>0.54954845607733205</c:v>
                </c:pt>
                <c:pt idx="952">
                  <c:v>0.54908968935161695</c:v>
                </c:pt>
                <c:pt idx="953">
                  <c:v>0.54863130560742901</c:v>
                </c:pt>
                <c:pt idx="954">
                  <c:v>0.54817330452505297</c:v>
                </c:pt>
                <c:pt idx="955">
                  <c:v>0.54771568578504604</c:v>
                </c:pt>
                <c:pt idx="956">
                  <c:v>0.54725844906821497</c:v>
                </c:pt>
                <c:pt idx="957">
                  <c:v>0.54680159405566497</c:v>
                </c:pt>
                <c:pt idx="958">
                  <c:v>0.54634512042872996</c:v>
                </c:pt>
                <c:pt idx="959">
                  <c:v>0.54588902786902604</c:v>
                </c:pt>
                <c:pt idx="960">
                  <c:v>0.54543331605844803</c:v>
                </c:pt>
                <c:pt idx="961">
                  <c:v>0.54497798467913305</c:v>
                </c:pt>
                <c:pt idx="962">
                  <c:v>0.54452303341349695</c:v>
                </c:pt>
                <c:pt idx="963">
                  <c:v>0.54406846194422298</c:v>
                </c:pt>
                <c:pt idx="964">
                  <c:v>0.54361426995424</c:v>
                </c:pt>
                <c:pt idx="965">
                  <c:v>0.54316045712678396</c:v>
                </c:pt>
                <c:pt idx="966">
                  <c:v>0.54270702314530295</c:v>
                </c:pt>
                <c:pt idx="967">
                  <c:v>0.54225396769353895</c:v>
                </c:pt>
                <c:pt idx="968">
                  <c:v>0.54180129045549896</c:v>
                </c:pt>
                <c:pt idx="969">
                  <c:v>0.54134899111543799</c:v>
                </c:pt>
                <c:pt idx="970">
                  <c:v>0.54089706935790105</c:v>
                </c:pt>
                <c:pt idx="971">
                  <c:v>0.54044552486766595</c:v>
                </c:pt>
                <c:pt idx="972">
                  <c:v>0.53999435732978096</c:v>
                </c:pt>
                <c:pt idx="973">
                  <c:v>0.53954356642958601</c:v>
                </c:pt>
                <c:pt idx="974">
                  <c:v>0.53909315185264295</c:v>
                </c:pt>
                <c:pt idx="975">
                  <c:v>0.53864311328479997</c:v>
                </c:pt>
                <c:pt idx="976">
                  <c:v>0.53819345041216504</c:v>
                </c:pt>
                <c:pt idx="977">
                  <c:v>0.53774416292109495</c:v>
                </c:pt>
                <c:pt idx="978">
                  <c:v>0.53729525049824101</c:v>
                </c:pt>
                <c:pt idx="979">
                  <c:v>0.53684671283047003</c:v>
                </c:pt>
                <c:pt idx="980">
                  <c:v>0.53639854960494104</c:v>
                </c:pt>
                <c:pt idx="981">
                  <c:v>0.53595076050907398</c:v>
                </c:pt>
                <c:pt idx="982">
                  <c:v>0.535503345230533</c:v>
                </c:pt>
                <c:pt idx="983">
                  <c:v>0.53505630345725996</c:v>
                </c:pt>
                <c:pt idx="984">
                  <c:v>0.53460963487746005</c:v>
                </c:pt>
                <c:pt idx="985">
                  <c:v>0.53416333917956604</c:v>
                </c:pt>
                <c:pt idx="986">
                  <c:v>0.53371741605230605</c:v>
                </c:pt>
                <c:pt idx="987">
                  <c:v>0.53327186518464997</c:v>
                </c:pt>
                <c:pt idx="988">
                  <c:v>0.53282668626584595</c:v>
                </c:pt>
                <c:pt idx="989">
                  <c:v>0.53238187898537803</c:v>
                </c:pt>
                <c:pt idx="990">
                  <c:v>0.53193744303300206</c:v>
                </c:pt>
                <c:pt idx="991">
                  <c:v>0.53149337809873198</c:v>
                </c:pt>
                <c:pt idx="992">
                  <c:v>0.53104968387283302</c:v>
                </c:pt>
                <c:pt idx="993">
                  <c:v>0.53060636004583805</c:v>
                </c:pt>
                <c:pt idx="994">
                  <c:v>0.53016340630855097</c:v>
                </c:pt>
                <c:pt idx="995">
                  <c:v>0.52972082235199103</c:v>
                </c:pt>
                <c:pt idx="996">
                  <c:v>0.52927860786748604</c:v>
                </c:pt>
                <c:pt idx="997">
                  <c:v>0.52883676254659095</c:v>
                </c:pt>
                <c:pt idx="998">
                  <c:v>0.52839528608112196</c:v>
                </c:pt>
                <c:pt idx="999">
                  <c:v>0.52795417816316004</c:v>
                </c:pt>
                <c:pt idx="1000">
                  <c:v>0.52751343848503596</c:v>
                </c:pt>
              </c:numCache>
            </c:numRef>
          </c:yVal>
          <c:smooth val="0"/>
        </c:ser>
        <c:ser>
          <c:idx val="1"/>
          <c:order val="1"/>
          <c:tx>
            <c:strRef>
              <c:f>Microsoft_Excel_Worksheet8!$C$1</c:f>
              <c:strCache>
                <c:ptCount val="1"/>
                <c:pt idx="0">
                  <c:v>lower</c:v>
                </c:pt>
              </c:strCache>
            </c:strRef>
          </c:tx>
          <c:spPr>
            <a:ln w="41275">
              <a:solidFill>
                <a:srgbClr val="00FF00"/>
              </a:solidFill>
              <a:prstDash val="sysDash"/>
            </a:ln>
          </c:spPr>
          <c:marker>
            <c:symbol val="none"/>
          </c:marker>
          <c:xVal>
            <c:numRef>
              <c:f>Microsoft_Excel_Worksheet8!$A$2:$A$10002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pt idx="701">
                  <c:v>70.099999999999994</c:v>
                </c:pt>
                <c:pt idx="702">
                  <c:v>70.2</c:v>
                </c:pt>
                <c:pt idx="703">
                  <c:v>70.3</c:v>
                </c:pt>
                <c:pt idx="704">
                  <c:v>70.400000000000006</c:v>
                </c:pt>
                <c:pt idx="705">
                  <c:v>70.5</c:v>
                </c:pt>
                <c:pt idx="706">
                  <c:v>70.599999999999994</c:v>
                </c:pt>
                <c:pt idx="707">
                  <c:v>70.7</c:v>
                </c:pt>
                <c:pt idx="708">
                  <c:v>70.8</c:v>
                </c:pt>
                <c:pt idx="709">
                  <c:v>70.900000000000006</c:v>
                </c:pt>
                <c:pt idx="710">
                  <c:v>71</c:v>
                </c:pt>
                <c:pt idx="711">
                  <c:v>71.099999999999994</c:v>
                </c:pt>
                <c:pt idx="712">
                  <c:v>71.2</c:v>
                </c:pt>
                <c:pt idx="713">
                  <c:v>71.3</c:v>
                </c:pt>
                <c:pt idx="714">
                  <c:v>71.400000000000006</c:v>
                </c:pt>
                <c:pt idx="715">
                  <c:v>71.5</c:v>
                </c:pt>
                <c:pt idx="716">
                  <c:v>71.599999999999994</c:v>
                </c:pt>
                <c:pt idx="717">
                  <c:v>71.7</c:v>
                </c:pt>
                <c:pt idx="718">
                  <c:v>71.8</c:v>
                </c:pt>
                <c:pt idx="719">
                  <c:v>71.900000000000006</c:v>
                </c:pt>
                <c:pt idx="720">
                  <c:v>72</c:v>
                </c:pt>
                <c:pt idx="721">
                  <c:v>72.099999999999994</c:v>
                </c:pt>
                <c:pt idx="722">
                  <c:v>72.2</c:v>
                </c:pt>
                <c:pt idx="723">
                  <c:v>72.3</c:v>
                </c:pt>
                <c:pt idx="724">
                  <c:v>72.400000000000006</c:v>
                </c:pt>
                <c:pt idx="725">
                  <c:v>72.5</c:v>
                </c:pt>
                <c:pt idx="726">
                  <c:v>72.599999999999994</c:v>
                </c:pt>
                <c:pt idx="727">
                  <c:v>72.7</c:v>
                </c:pt>
                <c:pt idx="728">
                  <c:v>72.8</c:v>
                </c:pt>
                <c:pt idx="729">
                  <c:v>72.900000000000006</c:v>
                </c:pt>
                <c:pt idx="730">
                  <c:v>73</c:v>
                </c:pt>
                <c:pt idx="731">
                  <c:v>73.099999999999994</c:v>
                </c:pt>
                <c:pt idx="732">
                  <c:v>73.2</c:v>
                </c:pt>
                <c:pt idx="733">
                  <c:v>73.3</c:v>
                </c:pt>
                <c:pt idx="734">
                  <c:v>73.400000000000006</c:v>
                </c:pt>
                <c:pt idx="735">
                  <c:v>73.5</c:v>
                </c:pt>
                <c:pt idx="736">
                  <c:v>73.599999999999994</c:v>
                </c:pt>
                <c:pt idx="737">
                  <c:v>73.7</c:v>
                </c:pt>
                <c:pt idx="738">
                  <c:v>73.8</c:v>
                </c:pt>
                <c:pt idx="739">
                  <c:v>73.900000000000006</c:v>
                </c:pt>
                <c:pt idx="740">
                  <c:v>74</c:v>
                </c:pt>
                <c:pt idx="741">
                  <c:v>74.099999999999994</c:v>
                </c:pt>
                <c:pt idx="742">
                  <c:v>74.2</c:v>
                </c:pt>
                <c:pt idx="743">
                  <c:v>74.3</c:v>
                </c:pt>
                <c:pt idx="744">
                  <c:v>74.400000000000006</c:v>
                </c:pt>
                <c:pt idx="745">
                  <c:v>74.5</c:v>
                </c:pt>
                <c:pt idx="746">
                  <c:v>74.599999999999994</c:v>
                </c:pt>
                <c:pt idx="747">
                  <c:v>74.7</c:v>
                </c:pt>
                <c:pt idx="748">
                  <c:v>74.8</c:v>
                </c:pt>
                <c:pt idx="749">
                  <c:v>74.900000000000006</c:v>
                </c:pt>
                <c:pt idx="750">
                  <c:v>75</c:v>
                </c:pt>
                <c:pt idx="751">
                  <c:v>75.099999999999994</c:v>
                </c:pt>
                <c:pt idx="752">
                  <c:v>75.2</c:v>
                </c:pt>
                <c:pt idx="753">
                  <c:v>75.3</c:v>
                </c:pt>
                <c:pt idx="754">
                  <c:v>75.400000000000006</c:v>
                </c:pt>
                <c:pt idx="755">
                  <c:v>75.5</c:v>
                </c:pt>
                <c:pt idx="756">
                  <c:v>75.599999999999994</c:v>
                </c:pt>
                <c:pt idx="757">
                  <c:v>75.7</c:v>
                </c:pt>
                <c:pt idx="758">
                  <c:v>75.8</c:v>
                </c:pt>
                <c:pt idx="759">
                  <c:v>75.900000000000006</c:v>
                </c:pt>
                <c:pt idx="760">
                  <c:v>76</c:v>
                </c:pt>
                <c:pt idx="761">
                  <c:v>76.099999999999994</c:v>
                </c:pt>
                <c:pt idx="762">
                  <c:v>76.2</c:v>
                </c:pt>
                <c:pt idx="763">
                  <c:v>76.3</c:v>
                </c:pt>
                <c:pt idx="764">
                  <c:v>76.400000000000006</c:v>
                </c:pt>
                <c:pt idx="765">
                  <c:v>76.5</c:v>
                </c:pt>
                <c:pt idx="766">
                  <c:v>76.599999999999994</c:v>
                </c:pt>
                <c:pt idx="767">
                  <c:v>76.7</c:v>
                </c:pt>
                <c:pt idx="768">
                  <c:v>76.8</c:v>
                </c:pt>
                <c:pt idx="769">
                  <c:v>76.900000000000006</c:v>
                </c:pt>
                <c:pt idx="770">
                  <c:v>77</c:v>
                </c:pt>
                <c:pt idx="771">
                  <c:v>77.099999999999994</c:v>
                </c:pt>
                <c:pt idx="772">
                  <c:v>77.2</c:v>
                </c:pt>
                <c:pt idx="773">
                  <c:v>77.3</c:v>
                </c:pt>
                <c:pt idx="774">
                  <c:v>77.400000000000006</c:v>
                </c:pt>
                <c:pt idx="775">
                  <c:v>77.5</c:v>
                </c:pt>
                <c:pt idx="776">
                  <c:v>77.599999999999994</c:v>
                </c:pt>
                <c:pt idx="777">
                  <c:v>77.7</c:v>
                </c:pt>
                <c:pt idx="778">
                  <c:v>77.8</c:v>
                </c:pt>
                <c:pt idx="779">
                  <c:v>77.900000000000006</c:v>
                </c:pt>
                <c:pt idx="780">
                  <c:v>78</c:v>
                </c:pt>
                <c:pt idx="781">
                  <c:v>78.099999999999994</c:v>
                </c:pt>
                <c:pt idx="782">
                  <c:v>78.2</c:v>
                </c:pt>
                <c:pt idx="783">
                  <c:v>78.3</c:v>
                </c:pt>
                <c:pt idx="784">
                  <c:v>78.400000000000006</c:v>
                </c:pt>
                <c:pt idx="785">
                  <c:v>78.5</c:v>
                </c:pt>
                <c:pt idx="786">
                  <c:v>78.599999999999994</c:v>
                </c:pt>
                <c:pt idx="787">
                  <c:v>78.7</c:v>
                </c:pt>
                <c:pt idx="788">
                  <c:v>78.8</c:v>
                </c:pt>
                <c:pt idx="789">
                  <c:v>78.900000000000006</c:v>
                </c:pt>
                <c:pt idx="790">
                  <c:v>79</c:v>
                </c:pt>
                <c:pt idx="791">
                  <c:v>79.099999999999994</c:v>
                </c:pt>
                <c:pt idx="792">
                  <c:v>79.2</c:v>
                </c:pt>
                <c:pt idx="793">
                  <c:v>79.3</c:v>
                </c:pt>
                <c:pt idx="794">
                  <c:v>79.400000000000006</c:v>
                </c:pt>
                <c:pt idx="795">
                  <c:v>79.5</c:v>
                </c:pt>
                <c:pt idx="796">
                  <c:v>79.599999999999994</c:v>
                </c:pt>
                <c:pt idx="797">
                  <c:v>79.7</c:v>
                </c:pt>
                <c:pt idx="798">
                  <c:v>79.8</c:v>
                </c:pt>
                <c:pt idx="799">
                  <c:v>79.900000000000006</c:v>
                </c:pt>
                <c:pt idx="800">
                  <c:v>80</c:v>
                </c:pt>
                <c:pt idx="801">
                  <c:v>80.099999999999994</c:v>
                </c:pt>
                <c:pt idx="802">
                  <c:v>80.2</c:v>
                </c:pt>
                <c:pt idx="803">
                  <c:v>80.3</c:v>
                </c:pt>
                <c:pt idx="804">
                  <c:v>80.400000000000006</c:v>
                </c:pt>
                <c:pt idx="805">
                  <c:v>80.5</c:v>
                </c:pt>
                <c:pt idx="806">
                  <c:v>80.599999999999994</c:v>
                </c:pt>
                <c:pt idx="807">
                  <c:v>80.7</c:v>
                </c:pt>
                <c:pt idx="808">
                  <c:v>80.8</c:v>
                </c:pt>
                <c:pt idx="809">
                  <c:v>80.900000000000006</c:v>
                </c:pt>
                <c:pt idx="810">
                  <c:v>81</c:v>
                </c:pt>
                <c:pt idx="811">
                  <c:v>81.099999999999994</c:v>
                </c:pt>
                <c:pt idx="812">
                  <c:v>81.2</c:v>
                </c:pt>
                <c:pt idx="813">
                  <c:v>81.3</c:v>
                </c:pt>
                <c:pt idx="814">
                  <c:v>81.400000000000006</c:v>
                </c:pt>
                <c:pt idx="815">
                  <c:v>81.5</c:v>
                </c:pt>
                <c:pt idx="816">
                  <c:v>81.599999999999994</c:v>
                </c:pt>
                <c:pt idx="817">
                  <c:v>81.7</c:v>
                </c:pt>
                <c:pt idx="818">
                  <c:v>81.8</c:v>
                </c:pt>
                <c:pt idx="819">
                  <c:v>81.900000000000006</c:v>
                </c:pt>
                <c:pt idx="820">
                  <c:v>82</c:v>
                </c:pt>
                <c:pt idx="821">
                  <c:v>82.1</c:v>
                </c:pt>
                <c:pt idx="822">
                  <c:v>82.2</c:v>
                </c:pt>
                <c:pt idx="823">
                  <c:v>82.3</c:v>
                </c:pt>
                <c:pt idx="824">
                  <c:v>82.4</c:v>
                </c:pt>
                <c:pt idx="825">
                  <c:v>82.5</c:v>
                </c:pt>
                <c:pt idx="826">
                  <c:v>82.6</c:v>
                </c:pt>
                <c:pt idx="827">
                  <c:v>82.7</c:v>
                </c:pt>
                <c:pt idx="828">
                  <c:v>82.8</c:v>
                </c:pt>
                <c:pt idx="829">
                  <c:v>82.9</c:v>
                </c:pt>
                <c:pt idx="830">
                  <c:v>83</c:v>
                </c:pt>
                <c:pt idx="831">
                  <c:v>83.1</c:v>
                </c:pt>
                <c:pt idx="832">
                  <c:v>83.2</c:v>
                </c:pt>
                <c:pt idx="833">
                  <c:v>83.3</c:v>
                </c:pt>
                <c:pt idx="834">
                  <c:v>83.4</c:v>
                </c:pt>
                <c:pt idx="835">
                  <c:v>83.5</c:v>
                </c:pt>
                <c:pt idx="836">
                  <c:v>83.6</c:v>
                </c:pt>
                <c:pt idx="837">
                  <c:v>83.7</c:v>
                </c:pt>
                <c:pt idx="838">
                  <c:v>83.8</c:v>
                </c:pt>
                <c:pt idx="839">
                  <c:v>83.9</c:v>
                </c:pt>
                <c:pt idx="840">
                  <c:v>84</c:v>
                </c:pt>
                <c:pt idx="841">
                  <c:v>84.1</c:v>
                </c:pt>
                <c:pt idx="842">
                  <c:v>84.2</c:v>
                </c:pt>
                <c:pt idx="843">
                  <c:v>84.3</c:v>
                </c:pt>
                <c:pt idx="844">
                  <c:v>84.4</c:v>
                </c:pt>
                <c:pt idx="845">
                  <c:v>84.5</c:v>
                </c:pt>
                <c:pt idx="846">
                  <c:v>84.6</c:v>
                </c:pt>
                <c:pt idx="847">
                  <c:v>84.7</c:v>
                </c:pt>
                <c:pt idx="848">
                  <c:v>84.8</c:v>
                </c:pt>
                <c:pt idx="849">
                  <c:v>84.9</c:v>
                </c:pt>
                <c:pt idx="850">
                  <c:v>85</c:v>
                </c:pt>
                <c:pt idx="851">
                  <c:v>85.1</c:v>
                </c:pt>
                <c:pt idx="852">
                  <c:v>85.2</c:v>
                </c:pt>
                <c:pt idx="853">
                  <c:v>85.3</c:v>
                </c:pt>
                <c:pt idx="854">
                  <c:v>85.4</c:v>
                </c:pt>
                <c:pt idx="855">
                  <c:v>85.5</c:v>
                </c:pt>
                <c:pt idx="856">
                  <c:v>85.6</c:v>
                </c:pt>
                <c:pt idx="857">
                  <c:v>85.7</c:v>
                </c:pt>
                <c:pt idx="858">
                  <c:v>85.8</c:v>
                </c:pt>
                <c:pt idx="859">
                  <c:v>85.9</c:v>
                </c:pt>
                <c:pt idx="860">
                  <c:v>86</c:v>
                </c:pt>
                <c:pt idx="861">
                  <c:v>86.1</c:v>
                </c:pt>
                <c:pt idx="862">
                  <c:v>86.2</c:v>
                </c:pt>
                <c:pt idx="863">
                  <c:v>86.3</c:v>
                </c:pt>
                <c:pt idx="864">
                  <c:v>86.4</c:v>
                </c:pt>
                <c:pt idx="865">
                  <c:v>86.5</c:v>
                </c:pt>
                <c:pt idx="866">
                  <c:v>86.6</c:v>
                </c:pt>
                <c:pt idx="867">
                  <c:v>86.7</c:v>
                </c:pt>
                <c:pt idx="868">
                  <c:v>86.8</c:v>
                </c:pt>
                <c:pt idx="869">
                  <c:v>86.9</c:v>
                </c:pt>
                <c:pt idx="870">
                  <c:v>87</c:v>
                </c:pt>
                <c:pt idx="871">
                  <c:v>87.1</c:v>
                </c:pt>
                <c:pt idx="872">
                  <c:v>87.2</c:v>
                </c:pt>
                <c:pt idx="873">
                  <c:v>87.3</c:v>
                </c:pt>
                <c:pt idx="874">
                  <c:v>87.4</c:v>
                </c:pt>
                <c:pt idx="875">
                  <c:v>87.5</c:v>
                </c:pt>
                <c:pt idx="876">
                  <c:v>87.6</c:v>
                </c:pt>
                <c:pt idx="877">
                  <c:v>87.7</c:v>
                </c:pt>
                <c:pt idx="878">
                  <c:v>87.8</c:v>
                </c:pt>
                <c:pt idx="879">
                  <c:v>87.9</c:v>
                </c:pt>
                <c:pt idx="880">
                  <c:v>88</c:v>
                </c:pt>
                <c:pt idx="881">
                  <c:v>88.1</c:v>
                </c:pt>
                <c:pt idx="882">
                  <c:v>88.2</c:v>
                </c:pt>
                <c:pt idx="883">
                  <c:v>88.3</c:v>
                </c:pt>
                <c:pt idx="884">
                  <c:v>88.4</c:v>
                </c:pt>
                <c:pt idx="885">
                  <c:v>88.5</c:v>
                </c:pt>
                <c:pt idx="886">
                  <c:v>88.6</c:v>
                </c:pt>
                <c:pt idx="887">
                  <c:v>88.7</c:v>
                </c:pt>
                <c:pt idx="888">
                  <c:v>88.8</c:v>
                </c:pt>
                <c:pt idx="889">
                  <c:v>88.9</c:v>
                </c:pt>
                <c:pt idx="890">
                  <c:v>89</c:v>
                </c:pt>
                <c:pt idx="891">
                  <c:v>89.1</c:v>
                </c:pt>
                <c:pt idx="892">
                  <c:v>89.2</c:v>
                </c:pt>
                <c:pt idx="893">
                  <c:v>89.3</c:v>
                </c:pt>
                <c:pt idx="894">
                  <c:v>89.4</c:v>
                </c:pt>
                <c:pt idx="895">
                  <c:v>89.5</c:v>
                </c:pt>
                <c:pt idx="896">
                  <c:v>89.6</c:v>
                </c:pt>
                <c:pt idx="897">
                  <c:v>89.7</c:v>
                </c:pt>
                <c:pt idx="898">
                  <c:v>89.8</c:v>
                </c:pt>
                <c:pt idx="899">
                  <c:v>89.9</c:v>
                </c:pt>
                <c:pt idx="900">
                  <c:v>90</c:v>
                </c:pt>
                <c:pt idx="901">
                  <c:v>90.1</c:v>
                </c:pt>
                <c:pt idx="902">
                  <c:v>90.2</c:v>
                </c:pt>
                <c:pt idx="903">
                  <c:v>90.3</c:v>
                </c:pt>
                <c:pt idx="904">
                  <c:v>90.4</c:v>
                </c:pt>
                <c:pt idx="905">
                  <c:v>90.5</c:v>
                </c:pt>
                <c:pt idx="906">
                  <c:v>90.6</c:v>
                </c:pt>
                <c:pt idx="907">
                  <c:v>90.7</c:v>
                </c:pt>
                <c:pt idx="908">
                  <c:v>90.8</c:v>
                </c:pt>
                <c:pt idx="909">
                  <c:v>90.9</c:v>
                </c:pt>
                <c:pt idx="910">
                  <c:v>91</c:v>
                </c:pt>
                <c:pt idx="911">
                  <c:v>91.1</c:v>
                </c:pt>
                <c:pt idx="912">
                  <c:v>91.2</c:v>
                </c:pt>
                <c:pt idx="913">
                  <c:v>91.3</c:v>
                </c:pt>
                <c:pt idx="914">
                  <c:v>91.4</c:v>
                </c:pt>
                <c:pt idx="915">
                  <c:v>91.5</c:v>
                </c:pt>
                <c:pt idx="916">
                  <c:v>91.6</c:v>
                </c:pt>
                <c:pt idx="917">
                  <c:v>91.7</c:v>
                </c:pt>
                <c:pt idx="918">
                  <c:v>91.8</c:v>
                </c:pt>
                <c:pt idx="919">
                  <c:v>91.9</c:v>
                </c:pt>
                <c:pt idx="920">
                  <c:v>92</c:v>
                </c:pt>
                <c:pt idx="921">
                  <c:v>92.1</c:v>
                </c:pt>
                <c:pt idx="922">
                  <c:v>92.2</c:v>
                </c:pt>
                <c:pt idx="923">
                  <c:v>92.3</c:v>
                </c:pt>
                <c:pt idx="924">
                  <c:v>92.4</c:v>
                </c:pt>
                <c:pt idx="925">
                  <c:v>92.5</c:v>
                </c:pt>
                <c:pt idx="926">
                  <c:v>92.6</c:v>
                </c:pt>
                <c:pt idx="927">
                  <c:v>92.7</c:v>
                </c:pt>
                <c:pt idx="928">
                  <c:v>92.8</c:v>
                </c:pt>
                <c:pt idx="929">
                  <c:v>92.9</c:v>
                </c:pt>
                <c:pt idx="930">
                  <c:v>93</c:v>
                </c:pt>
                <c:pt idx="931">
                  <c:v>93.1</c:v>
                </c:pt>
                <c:pt idx="932">
                  <c:v>93.2</c:v>
                </c:pt>
                <c:pt idx="933">
                  <c:v>93.3</c:v>
                </c:pt>
                <c:pt idx="934">
                  <c:v>93.4</c:v>
                </c:pt>
                <c:pt idx="935">
                  <c:v>93.5</c:v>
                </c:pt>
                <c:pt idx="936">
                  <c:v>93.6</c:v>
                </c:pt>
                <c:pt idx="937">
                  <c:v>93.7</c:v>
                </c:pt>
                <c:pt idx="938">
                  <c:v>93.8</c:v>
                </c:pt>
                <c:pt idx="939">
                  <c:v>93.9</c:v>
                </c:pt>
                <c:pt idx="940">
                  <c:v>94</c:v>
                </c:pt>
                <c:pt idx="941">
                  <c:v>94.1</c:v>
                </c:pt>
                <c:pt idx="942">
                  <c:v>94.2</c:v>
                </c:pt>
                <c:pt idx="943">
                  <c:v>94.3</c:v>
                </c:pt>
                <c:pt idx="944">
                  <c:v>94.4</c:v>
                </c:pt>
                <c:pt idx="945">
                  <c:v>94.5</c:v>
                </c:pt>
                <c:pt idx="946">
                  <c:v>94.6</c:v>
                </c:pt>
                <c:pt idx="947">
                  <c:v>94.7</c:v>
                </c:pt>
                <c:pt idx="948">
                  <c:v>94.8</c:v>
                </c:pt>
                <c:pt idx="949">
                  <c:v>94.9</c:v>
                </c:pt>
                <c:pt idx="950">
                  <c:v>95</c:v>
                </c:pt>
                <c:pt idx="951">
                  <c:v>95.1</c:v>
                </c:pt>
                <c:pt idx="952">
                  <c:v>95.2</c:v>
                </c:pt>
                <c:pt idx="953">
                  <c:v>95.3</c:v>
                </c:pt>
                <c:pt idx="954">
                  <c:v>95.4</c:v>
                </c:pt>
                <c:pt idx="955">
                  <c:v>95.5</c:v>
                </c:pt>
                <c:pt idx="956">
                  <c:v>95.6</c:v>
                </c:pt>
                <c:pt idx="957">
                  <c:v>95.7</c:v>
                </c:pt>
                <c:pt idx="958">
                  <c:v>95.8</c:v>
                </c:pt>
                <c:pt idx="959">
                  <c:v>95.9</c:v>
                </c:pt>
                <c:pt idx="960">
                  <c:v>96</c:v>
                </c:pt>
                <c:pt idx="961">
                  <c:v>96.1</c:v>
                </c:pt>
                <c:pt idx="962">
                  <c:v>96.2</c:v>
                </c:pt>
                <c:pt idx="963">
                  <c:v>96.3</c:v>
                </c:pt>
                <c:pt idx="964">
                  <c:v>96.4</c:v>
                </c:pt>
                <c:pt idx="965">
                  <c:v>96.5</c:v>
                </c:pt>
                <c:pt idx="966">
                  <c:v>96.6</c:v>
                </c:pt>
                <c:pt idx="967">
                  <c:v>96.7</c:v>
                </c:pt>
                <c:pt idx="968">
                  <c:v>96.8</c:v>
                </c:pt>
                <c:pt idx="969">
                  <c:v>96.9</c:v>
                </c:pt>
                <c:pt idx="970">
                  <c:v>97</c:v>
                </c:pt>
                <c:pt idx="971">
                  <c:v>97.1</c:v>
                </c:pt>
                <c:pt idx="972">
                  <c:v>97.2</c:v>
                </c:pt>
                <c:pt idx="973">
                  <c:v>97.3</c:v>
                </c:pt>
                <c:pt idx="974">
                  <c:v>97.4</c:v>
                </c:pt>
                <c:pt idx="975">
                  <c:v>97.5</c:v>
                </c:pt>
                <c:pt idx="976">
                  <c:v>97.6</c:v>
                </c:pt>
                <c:pt idx="977">
                  <c:v>97.7</c:v>
                </c:pt>
                <c:pt idx="978">
                  <c:v>97.8</c:v>
                </c:pt>
                <c:pt idx="979">
                  <c:v>97.9</c:v>
                </c:pt>
                <c:pt idx="980">
                  <c:v>98</c:v>
                </c:pt>
                <c:pt idx="981">
                  <c:v>98.1</c:v>
                </c:pt>
                <c:pt idx="982">
                  <c:v>98.2</c:v>
                </c:pt>
                <c:pt idx="983">
                  <c:v>98.3</c:v>
                </c:pt>
                <c:pt idx="984">
                  <c:v>98.4</c:v>
                </c:pt>
                <c:pt idx="985">
                  <c:v>98.5</c:v>
                </c:pt>
                <c:pt idx="986">
                  <c:v>98.6</c:v>
                </c:pt>
                <c:pt idx="987">
                  <c:v>98.7</c:v>
                </c:pt>
                <c:pt idx="988">
                  <c:v>98.8</c:v>
                </c:pt>
                <c:pt idx="989">
                  <c:v>98.9</c:v>
                </c:pt>
                <c:pt idx="990">
                  <c:v>99</c:v>
                </c:pt>
                <c:pt idx="991">
                  <c:v>99.1</c:v>
                </c:pt>
                <c:pt idx="992">
                  <c:v>99.2</c:v>
                </c:pt>
                <c:pt idx="993">
                  <c:v>99.3</c:v>
                </c:pt>
                <c:pt idx="994">
                  <c:v>99.4</c:v>
                </c:pt>
                <c:pt idx="995">
                  <c:v>99.5</c:v>
                </c:pt>
                <c:pt idx="996">
                  <c:v>99.6</c:v>
                </c:pt>
                <c:pt idx="997">
                  <c:v>99.7</c:v>
                </c:pt>
                <c:pt idx="998">
                  <c:v>99.8</c:v>
                </c:pt>
                <c:pt idx="999">
                  <c:v>99.9</c:v>
                </c:pt>
                <c:pt idx="1000">
                  <c:v>100</c:v>
                </c:pt>
              </c:numCache>
            </c:numRef>
          </c:xVal>
          <c:yVal>
            <c:numRef>
              <c:f>Microsoft_Excel_Worksheet8!$C$2:$C$10002</c:f>
              <c:numCache>
                <c:formatCode>General</c:formatCode>
                <c:ptCount val="10001"/>
                <c:pt idx="0">
                  <c:v>1.05322568068665</c:v>
                </c:pt>
                <c:pt idx="1">
                  <c:v>1.0530351751799401</c:v>
                </c:pt>
                <c:pt idx="2">
                  <c:v>1.0528447024313301</c:v>
                </c:pt>
                <c:pt idx="3">
                  <c:v>1.05265426241383</c:v>
                </c:pt>
                <c:pt idx="4">
                  <c:v>1.05246385510009</c:v>
                </c:pt>
                <c:pt idx="5">
                  <c:v>1.0522734804624101</c:v>
                </c:pt>
                <c:pt idx="6">
                  <c:v>1.0520831384727101</c:v>
                </c:pt>
                <c:pt idx="7">
                  <c:v>1.05189282910253</c:v>
                </c:pt>
                <c:pt idx="8">
                  <c:v>1.0517025523230401</c:v>
                </c:pt>
                <c:pt idx="9">
                  <c:v>1.05151230810501</c:v>
                </c:pt>
                <c:pt idx="10">
                  <c:v>1.0513220964187799</c:v>
                </c:pt>
                <c:pt idx="11">
                  <c:v>1.0511319172343301</c:v>
                </c:pt>
                <c:pt idx="12">
                  <c:v>1.0509417705211801</c:v>
                </c:pt>
                <c:pt idx="13">
                  <c:v>1.05075165624843</c:v>
                </c:pt>
                <c:pt idx="14">
                  <c:v>1.0505615743847501</c:v>
                </c:pt>
                <c:pt idx="15">
                  <c:v>1.0503715248983601</c:v>
                </c:pt>
                <c:pt idx="16">
                  <c:v>1.050181507757</c:v>
                </c:pt>
                <c:pt idx="17">
                  <c:v>1.0499915229279499</c:v>
                </c:pt>
                <c:pt idx="18">
                  <c:v>1.0498015703780399</c:v>
                </c:pt>
                <c:pt idx="19">
                  <c:v>1.0496116500735599</c:v>
                </c:pt>
                <c:pt idx="20">
                  <c:v>1.0494217619803199</c:v>
                </c:pt>
                <c:pt idx="21">
                  <c:v>1.0492319060636299</c:v>
                </c:pt>
                <c:pt idx="22">
                  <c:v>1.04904208228825</c:v>
                </c:pt>
                <c:pt idx="23">
                  <c:v>1.0488522906184099</c:v>
                </c:pt>
                <c:pt idx="24">
                  <c:v>1.0486625310177899</c:v>
                </c:pt>
                <c:pt idx="25">
                  <c:v>1.0484728034494999</c:v>
                </c:pt>
                <c:pt idx="26">
                  <c:v>1.0482831078760899</c:v>
                </c:pt>
                <c:pt idx="27">
                  <c:v>1.0480934442595</c:v>
                </c:pt>
                <c:pt idx="28">
                  <c:v>1.04790381256106</c:v>
                </c:pt>
                <c:pt idx="29">
                  <c:v>1.04771421274152</c:v>
                </c:pt>
                <c:pt idx="30">
                  <c:v>1.0475246447609401</c:v>
                </c:pt>
                <c:pt idx="31">
                  <c:v>1.0473351085787601</c:v>
                </c:pt>
                <c:pt idx="32">
                  <c:v>1.0471456041537699</c:v>
                </c:pt>
                <c:pt idx="33">
                  <c:v>1.0469561314440401</c:v>
                </c:pt>
                <c:pt idx="34">
                  <c:v>1.0467666904069599</c:v>
                </c:pt>
                <c:pt idx="35">
                  <c:v>1.04657728099922</c:v>
                </c:pt>
                <c:pt idx="36">
                  <c:v>1.04638790317676</c:v>
                </c:pt>
                <c:pt idx="37">
                  <c:v>1.0461985568947501</c:v>
                </c:pt>
                <c:pt idx="38">
                  <c:v>1.0460092421076299</c:v>
                </c:pt>
                <c:pt idx="39">
                  <c:v>1.04581995876901</c:v>
                </c:pt>
                <c:pt idx="40">
                  <c:v>1.0456307068317201</c:v>
                </c:pt>
                <c:pt idx="41">
                  <c:v>1.0454414862477499</c:v>
                </c:pt>
                <c:pt idx="42">
                  <c:v>1.0452522969682301</c:v>
                </c:pt>
                <c:pt idx="43">
                  <c:v>1.04506313894342</c:v>
                </c:pt>
                <c:pt idx="44">
                  <c:v>1.04487401212269</c:v>
                </c:pt>
                <c:pt idx="45">
                  <c:v>1.04468491645448</c:v>
                </c:pt>
                <c:pt idx="46">
                  <c:v>1.0444958518862999</c:v>
                </c:pt>
                <c:pt idx="47">
                  <c:v>1.04430681836469</c:v>
                </c:pt>
                <c:pt idx="48">
                  <c:v>1.04411781583519</c:v>
                </c:pt>
                <c:pt idx="49">
                  <c:v>1.04392884424231</c:v>
                </c:pt>
                <c:pt idx="50">
                  <c:v>1.04373990352954</c:v>
                </c:pt>
                <c:pt idx="51">
                  <c:v>1.04355099363927</c:v>
                </c:pt>
                <c:pt idx="52">
                  <c:v>1.04336211451281</c:v>
                </c:pt>
                <c:pt idx="53">
                  <c:v>1.0431732660903099</c:v>
                </c:pt>
                <c:pt idx="54">
                  <c:v>1.04298444831078</c:v>
                </c:pt>
                <c:pt idx="55">
                  <c:v>1.0427956611120099</c:v>
                </c:pt>
                <c:pt idx="56">
                  <c:v>1.0426069044305799</c:v>
                </c:pt>
                <c:pt idx="57">
                  <c:v>1.04241817820181</c:v>
                </c:pt>
                <c:pt idx="58">
                  <c:v>1.0422294823597</c:v>
                </c:pt>
                <c:pt idx="59">
                  <c:v>1.0420408168369399</c:v>
                </c:pt>
                <c:pt idx="60">
                  <c:v>1.0418521815648301</c:v>
                </c:pt>
                <c:pt idx="61">
                  <c:v>1.04166357647327</c:v>
                </c:pt>
                <c:pt idx="62">
                  <c:v>1.0414750014907099</c:v>
                </c:pt>
                <c:pt idx="63">
                  <c:v>1.04128645654409</c:v>
                </c:pt>
                <c:pt idx="64">
                  <c:v>1.0410979415588499</c:v>
                </c:pt>
                <c:pt idx="65">
                  <c:v>1.0409094564588099</c:v>
                </c:pt>
                <c:pt idx="66">
                  <c:v>1.04072100116621</c:v>
                </c:pt>
                <c:pt idx="67">
                  <c:v>1.04053257560158</c:v>
                </c:pt>
                <c:pt idx="68">
                  <c:v>1.04034417968374</c:v>
                </c:pt>
                <c:pt idx="69">
                  <c:v>1.0401558133297499</c:v>
                </c:pt>
                <c:pt idx="70">
                  <c:v>1.0399674764548299</c:v>
                </c:pt>
                <c:pt idx="71">
                  <c:v>1.0397791689723199</c:v>
                </c:pt>
                <c:pt idx="72">
                  <c:v>1.03959089079364</c:v>
                </c:pt>
                <c:pt idx="73">
                  <c:v>1.0394026418282001</c:v>
                </c:pt>
                <c:pt idx="74">
                  <c:v>1.0392144219833599</c:v>
                </c:pt>
                <c:pt idx="75">
                  <c:v>1.0390262311643601</c:v>
                </c:pt>
                <c:pt idx="76">
                  <c:v>1.03883806927426</c:v>
                </c:pt>
                <c:pt idx="77">
                  <c:v>1.0386499362138599</c:v>
                </c:pt>
                <c:pt idx="78">
                  <c:v>1.0384618318816401</c:v>
                </c:pt>
                <c:pt idx="79">
                  <c:v>1.0382737561737101</c:v>
                </c:pt>
                <c:pt idx="80">
                  <c:v>1.0380857089836599</c:v>
                </c:pt>
                <c:pt idx="81">
                  <c:v>1.03789769020258</c:v>
                </c:pt>
                <c:pt idx="82">
                  <c:v>1.0377096997188999</c:v>
                </c:pt>
                <c:pt idx="83">
                  <c:v>1.0375217374183501</c:v>
                </c:pt>
                <c:pt idx="84">
                  <c:v>1.0373338031838399</c:v>
                </c:pt>
                <c:pt idx="85">
                  <c:v>1.0371458968954099</c:v>
                </c:pt>
                <c:pt idx="86">
                  <c:v>1.03695801843008</c:v>
                </c:pt>
                <c:pt idx="87">
                  <c:v>1.03677016766181</c:v>
                </c:pt>
                <c:pt idx="88">
                  <c:v>1.03658234446134</c:v>
                </c:pt>
                <c:pt idx="89">
                  <c:v>1.0363945486961399</c:v>
                </c:pt>
                <c:pt idx="90">
                  <c:v>1.0362067802302599</c:v>
                </c:pt>
                <c:pt idx="91">
                  <c:v>1.0360190389242001</c:v>
                </c:pt>
                <c:pt idx="92">
                  <c:v>1.0358313246348601</c:v>
                </c:pt>
                <c:pt idx="93">
                  <c:v>1.0356436372153199</c:v>
                </c:pt>
                <c:pt idx="94">
                  <c:v>1.0354559765147999</c:v>
                </c:pt>
                <c:pt idx="95">
                  <c:v>1.0352683423784601</c:v>
                </c:pt>
                <c:pt idx="96">
                  <c:v>1.0350807346472699</c:v>
                </c:pt>
                <c:pt idx="97">
                  <c:v>1.0348931531579</c:v>
                </c:pt>
                <c:pt idx="98">
                  <c:v>1.0347055977425099</c:v>
                </c:pt>
                <c:pt idx="99">
                  <c:v>1.0345180682286299</c:v>
                </c:pt>
                <c:pt idx="100">
                  <c:v>1.03433056443897</c:v>
                </c:pt>
                <c:pt idx="101">
                  <c:v>1.0341430861912699</c:v>
                </c:pt>
                <c:pt idx="102">
                  <c:v>1.0339556332980799</c:v>
                </c:pt>
                <c:pt idx="103">
                  <c:v>1.0337682055666</c:v>
                </c:pt>
                <c:pt idx="104">
                  <c:v>1.0335808027984701</c:v>
                </c:pt>
                <c:pt idx="105">
                  <c:v>1.03339342478956</c:v>
                </c:pt>
                <c:pt idx="106">
                  <c:v>1.03320607132974</c:v>
                </c:pt>
                <c:pt idx="107">
                  <c:v>1.03301874220268</c:v>
                </c:pt>
                <c:pt idx="108">
                  <c:v>1.03283143718559</c:v>
                </c:pt>
                <c:pt idx="109">
                  <c:v>1.0326441560489901</c:v>
                </c:pt>
                <c:pt idx="110">
                  <c:v>1.0324568985564</c:v>
                </c:pt>
                <c:pt idx="111">
                  <c:v>1.03226966446415</c:v>
                </c:pt>
                <c:pt idx="112">
                  <c:v>1.032082453521</c:v>
                </c:pt>
                <c:pt idx="113">
                  <c:v>1.0318952654679101</c:v>
                </c:pt>
                <c:pt idx="114">
                  <c:v>1.03170810003771</c:v>
                </c:pt>
                <c:pt idx="115">
                  <c:v>1.0315209569547199</c:v>
                </c:pt>
                <c:pt idx="116">
                  <c:v>1.0313338359344799</c:v>
                </c:pt>
                <c:pt idx="117">
                  <c:v>1.03114673668334</c:v>
                </c:pt>
                <c:pt idx="118">
                  <c:v>1.03095965889809</c:v>
                </c:pt>
                <c:pt idx="119">
                  <c:v>1.0307726022655499</c:v>
                </c:pt>
                <c:pt idx="120">
                  <c:v>1.0305855664621599</c:v>
                </c:pt>
                <c:pt idx="121">
                  <c:v>1.0303985511535501</c:v>
                </c:pt>
                <c:pt idx="122">
                  <c:v>1.0302115559940299</c:v>
                </c:pt>
                <c:pt idx="123">
                  <c:v>1.0300245806261601</c:v>
                </c:pt>
                <c:pt idx="124">
                  <c:v>1.0298376246801699</c:v>
                </c:pt>
                <c:pt idx="125">
                  <c:v>1.0296506877735001</c:v>
                </c:pt>
                <c:pt idx="126">
                  <c:v>1.0294637695101301</c:v>
                </c:pt>
                <c:pt idx="127">
                  <c:v>1.02927686948006</c:v>
                </c:pt>
                <c:pt idx="128">
                  <c:v>1.0290899872586301</c:v>
                </c:pt>
                <c:pt idx="129">
                  <c:v>1.02890312240587</c:v>
                </c:pt>
                <c:pt idx="130">
                  <c:v>1.0287162744657901</c:v>
                </c:pt>
                <c:pt idx="131">
                  <c:v>1.02852944296561</c:v>
                </c:pt>
                <c:pt idx="132">
                  <c:v>1.02834262741501</c:v>
                </c:pt>
                <c:pt idx="133">
                  <c:v>1.02815582730527</c:v>
                </c:pt>
                <c:pt idx="134">
                  <c:v>1.02796904210841</c:v>
                </c:pt>
                <c:pt idx="135">
                  <c:v>1.0277822712762199</c:v>
                </c:pt>
                <c:pt idx="136">
                  <c:v>1.0275955142393201</c:v>
                </c:pt>
                <c:pt idx="137">
                  <c:v>1.0274087704060699</c:v>
                </c:pt>
                <c:pt idx="138">
                  <c:v>1.0272220391614999</c:v>
                </c:pt>
                <c:pt idx="139">
                  <c:v>1.02703531986612</c:v>
                </c:pt>
                <c:pt idx="140">
                  <c:v>1.02684861185467</c:v>
                </c:pt>
                <c:pt idx="141">
                  <c:v>1.02666191443477</c:v>
                </c:pt>
                <c:pt idx="142">
                  <c:v>1.0264752268855899</c:v>
                </c:pt>
                <c:pt idx="143">
                  <c:v>1.02628854845627</c:v>
                </c:pt>
                <c:pt idx="144">
                  <c:v>1.0261018783644</c:v>
                </c:pt>
                <c:pt idx="145">
                  <c:v>1.0259152157942699</c:v>
                </c:pt>
                <c:pt idx="146">
                  <c:v>1.02572855989511</c:v>
                </c:pt>
                <c:pt idx="147">
                  <c:v>1.02554190977917</c:v>
                </c:pt>
                <c:pt idx="148">
                  <c:v>1.02535526451965</c:v>
                </c:pt>
                <c:pt idx="149">
                  <c:v>1.02516862314852</c:v>
                </c:pt>
                <c:pt idx="150">
                  <c:v>1.0249819846542101</c:v>
                </c:pt>
                <c:pt idx="151">
                  <c:v>1.0247953479790901</c:v>
                </c:pt>
                <c:pt idx="152">
                  <c:v>1.0246087120168399</c:v>
                </c:pt>
                <c:pt idx="153">
                  <c:v>1.0244220756095599</c:v>
                </c:pt>
                <c:pt idx="154">
                  <c:v>1.02423543754472</c:v>
                </c:pt>
                <c:pt idx="155">
                  <c:v>1.02404879655194</c:v>
                </c:pt>
                <c:pt idx="156">
                  <c:v>1.02386215129938</c:v>
                </c:pt>
                <c:pt idx="157">
                  <c:v>1.0236755003900699</c:v>
                </c:pt>
                <c:pt idx="158">
                  <c:v>1.0234888423577699</c:v>
                </c:pt>
                <c:pt idx="159">
                  <c:v>1.0233021756626901</c:v>
                </c:pt>
                <c:pt idx="160">
                  <c:v>1.0231154986867199</c:v>
                </c:pt>
                <c:pt idx="161">
                  <c:v>1.0229288097284399</c:v>
                </c:pt>
                <c:pt idx="162">
                  <c:v>1.0227421069976199</c:v>
                </c:pt>
                <c:pt idx="163">
                  <c:v>1.0225553886093699</c:v>
                </c:pt>
                <c:pt idx="164">
                  <c:v>1.02236865257777</c:v>
                </c:pt>
                <c:pt idx="165">
                  <c:v>1.02218189680896</c:v>
                </c:pt>
                <c:pt idx="166">
                  <c:v>1.02199511909372</c:v>
                </c:pt>
                <c:pt idx="167">
                  <c:v>1.0218083170994201</c:v>
                </c:pt>
                <c:pt idx="168">
                  <c:v>1.0216214883612</c:v>
                </c:pt>
                <c:pt idx="169">
                  <c:v>1.0214346302724999</c:v>
                </c:pt>
                <c:pt idx="170">
                  <c:v>1.02124774007468</c:v>
                </c:pt>
                <c:pt idx="171">
                  <c:v>1.02106081484577</c:v>
                </c:pt>
                <c:pt idx="172">
                  <c:v>1.0208738514881699</c:v>
                </c:pt>
                <c:pt idx="173">
                  <c:v>1.0206868467152399</c:v>
                </c:pt>
                <c:pt idx="174">
                  <c:v>1.0204997970366301</c:v>
                </c:pt>
                <c:pt idx="175">
                  <c:v>1.0203126987422699</c:v>
                </c:pt>
                <c:pt idx="176">
                  <c:v>1.02012554788474</c:v>
                </c:pt>
                <c:pt idx="177">
                  <c:v>1.01993834026</c:v>
                </c:pt>
                <c:pt idx="178">
                  <c:v>1.0197510713861599</c:v>
                </c:pt>
                <c:pt idx="179">
                  <c:v>1.0195637364801799</c:v>
                </c:pt>
                <c:pt idx="180">
                  <c:v>1.01937633043206</c:v>
                </c:pt>
                <c:pt idx="181">
                  <c:v>1.0191888477764799</c:v>
                </c:pt>
                <c:pt idx="182">
                  <c:v>1.0190012826613299</c:v>
                </c:pt>
                <c:pt idx="183">
                  <c:v>1.0188136288128899</c:v>
                </c:pt>
                <c:pt idx="184">
                  <c:v>1.0186258794972001</c:v>
                </c:pt>
                <c:pt idx="185">
                  <c:v>1.0184380274770299</c:v>
                </c:pt>
                <c:pt idx="186">
                  <c:v>1.01825006496403</c:v>
                </c:pt>
                <c:pt idx="187">
                  <c:v>1.01806198356529</c:v>
                </c:pt>
                <c:pt idx="188">
                  <c:v>1.01787377422352</c:v>
                </c:pt>
                <c:pt idx="189">
                  <c:v>1.0176854271500699</c:v>
                </c:pt>
                <c:pt idx="190">
                  <c:v>1.01749693174966</c:v>
                </c:pt>
                <c:pt idx="191">
                  <c:v>1.0173082765356101</c:v>
                </c:pt>
                <c:pt idx="192">
                  <c:v>1.0171194490342299</c:v>
                </c:pt>
                <c:pt idx="193">
                  <c:v>1.01693043567658</c:v>
                </c:pt>
                <c:pt idx="194">
                  <c:v>1.0167412216757701</c:v>
                </c:pt>
                <c:pt idx="195">
                  <c:v>1.01655179088736</c:v>
                </c:pt>
                <c:pt idx="196">
                  <c:v>1.01636212565023</c:v>
                </c:pt>
                <c:pt idx="197">
                  <c:v>1.0161722066044501</c:v>
                </c:pt>
                <c:pt idx="198">
                  <c:v>1.0159820124824599</c:v>
                </c:pt>
                <c:pt idx="199">
                  <c:v>1.01579151986866</c:v>
                </c:pt>
                <c:pt idx="200">
                  <c:v>1.0156007029218499</c:v>
                </c:pt>
                <c:pt idx="201">
                  <c:v>1.0154095330535799</c:v>
                </c:pt>
                <c:pt idx="202">
                  <c:v>1.0152179776985599</c:v>
                </c:pt>
                <c:pt idx="203">
                  <c:v>1.0150258657122899</c:v>
                </c:pt>
                <c:pt idx="204">
                  <c:v>1.0148327433251101</c:v>
                </c:pt>
                <c:pt idx="205">
                  <c:v>1.01463812346264</c:v>
                </c:pt>
                <c:pt idx="206">
                  <c:v>1.0144415214363001</c:v>
                </c:pt>
                <c:pt idx="207">
                  <c:v>1.01424245524915</c:v>
                </c:pt>
                <c:pt idx="208">
                  <c:v>1.0140404459224499</c:v>
                </c:pt>
                <c:pt idx="209">
                  <c:v>1.0138350178451101</c:v>
                </c:pt>
                <c:pt idx="210">
                  <c:v>1.01362569914846</c:v>
                </c:pt>
                <c:pt idx="211">
                  <c:v>1.01341202210888</c:v>
                </c:pt>
                <c:pt idx="212">
                  <c:v>1.0131935235813101</c:v>
                </c:pt>
                <c:pt idx="213">
                  <c:v>1.0129697454667801</c:v>
                </c:pt>
                <c:pt idx="214">
                  <c:v>1.01274023521741</c:v>
                </c:pt>
                <c:pt idx="215">
                  <c:v>1.01250454638304</c:v>
                </c:pt>
                <c:pt idx="216">
                  <c:v>1.0122622392034599</c:v>
                </c:pt>
                <c:pt idx="217">
                  <c:v>1.0120128812514899</c:v>
                </c:pt>
                <c:pt idx="218">
                  <c:v>1.0117560481318399</c:v>
                </c:pt>
                <c:pt idx="219">
                  <c:v>1.01149132424204</c:v>
                </c:pt>
                <c:pt idx="220">
                  <c:v>1.01121830360186</c:v>
                </c:pt>
                <c:pt idx="221">
                  <c:v>1.0109365907586501</c:v>
                </c:pt>
                <c:pt idx="222">
                  <c:v>1.01064580177686</c:v>
                </c:pt>
                <c:pt idx="223">
                  <c:v>1.01034556532084</c:v>
                </c:pt>
                <c:pt idx="224">
                  <c:v>1.0100355238410801</c:v>
                </c:pt>
                <c:pt idx="225">
                  <c:v>1.00971533487535</c:v>
                </c:pt>
                <c:pt idx="226">
                  <c:v>1.0093846724772499</c:v>
                </c:pt>
                <c:pt idx="227">
                  <c:v>1.00904322878631</c:v>
                </c:pt>
                <c:pt idx="228">
                  <c:v>1.0086907157552001</c:v>
                </c:pt>
                <c:pt idx="229">
                  <c:v>1.0083268670513901</c:v>
                </c:pt>
                <c:pt idx="230">
                  <c:v>1.0079514401523999</c:v>
                </c:pt>
                <c:pt idx="231">
                  <c:v>1.00756421865588</c:v>
                </c:pt>
                <c:pt idx="232">
                  <c:v>1.00716501482778</c:v>
                </c:pt>
                <c:pt idx="233">
                  <c:v>1.0067536724141599</c:v>
                </c:pt>
                <c:pt idx="234">
                  <c:v>1.00633006974466</c:v>
                </c:pt>
                <c:pt idx="235">
                  <c:v>1.00589412315786</c:v>
                </c:pt>
                <c:pt idx="236">
                  <c:v>1.00544579078119</c:v>
                </c:pt>
                <c:pt idx="237">
                  <c:v>1.0049850767003099</c:v>
                </c:pt>
                <c:pt idx="238">
                  <c:v>1.0045120355546799</c:v>
                </c:pt>
                <c:pt idx="239">
                  <c:v>1.0040267775976199</c:v>
                </c:pt>
                <c:pt idx="240">
                  <c:v>1.00352947425973</c:v>
                </c:pt>
                <c:pt idx="241">
                  <c:v>1.0030203642544699</c:v>
                </c:pt>
                <c:pt idx="242">
                  <c:v>1.0024997602624199</c:v>
                </c:pt>
                <c:pt idx="243">
                  <c:v>1.00196805622747</c:v>
                </c:pt>
                <c:pt idx="244">
                  <c:v>1.0014257352912199</c:v>
                </c:pt>
                <c:pt idx="245">
                  <c:v>1.0008733783821899</c:v>
                </c:pt>
                <c:pt idx="246">
                  <c:v>1.0003116734620101</c:v>
                </c:pt>
                <c:pt idx="247">
                  <c:v>0.99908440998068504</c:v>
                </c:pt>
                <c:pt idx="248">
                  <c:v>0.997085996114496</c:v>
                </c:pt>
                <c:pt idx="249">
                  <c:v>0.99512557431479498</c:v>
                </c:pt>
                <c:pt idx="250">
                  <c:v>0.99320128513212103</c:v>
                </c:pt>
                <c:pt idx="251">
                  <c:v>0.99131127000244401</c:v>
                </c:pt>
                <c:pt idx="252">
                  <c:v>0.98945367398499295</c:v>
                </c:pt>
                <c:pt idx="253">
                  <c:v>0.987626648903001</c:v>
                </c:pt>
                <c:pt idx="254">
                  <c:v>0.98582835686992998</c:v>
                </c:pt>
                <c:pt idx="255">
                  <c:v>0.98405697417322902</c:v>
                </c:pt>
                <c:pt idx="256">
                  <c:v>0.98231069547677696</c:v>
                </c:pt>
                <c:pt idx="257">
                  <c:v>0.98058773829238899</c:v>
                </c:pt>
                <c:pt idx="258">
                  <c:v>0.97888634766053895</c:v>
                </c:pt>
                <c:pt idx="259">
                  <c:v>0.97720480097135798</c:v>
                </c:pt>
                <c:pt idx="260">
                  <c:v>0.97554141284945795</c:v>
                </c:pt>
                <c:pt idx="261">
                  <c:v>0.97389454002075304</c:v>
                </c:pt>
                <c:pt idx="262">
                  <c:v>0.97226258607649196</c:v>
                </c:pt>
                <c:pt idx="263">
                  <c:v>0.97064400604955003</c:v>
                </c:pt>
                <c:pt idx="264">
                  <c:v>0.96903731072072496</c:v>
                </c:pt>
                <c:pt idx="265">
                  <c:v>0.96744107057828799</c:v>
                </c:pt>
                <c:pt idx="266">
                  <c:v>0.96585391936224696</c:v>
                </c:pt>
                <c:pt idx="267">
                  <c:v>0.96427455713520405</c:v>
                </c:pt>
                <c:pt idx="268">
                  <c:v>0.96270175283397197</c:v>
                </c:pt>
                <c:pt idx="269">
                  <c:v>0.96113434626958505</c:v>
                </c:pt>
                <c:pt idx="270">
                  <c:v>0.95957124955742001</c:v>
                </c:pt>
                <c:pt idx="271">
                  <c:v>0.95801144797320703</c:v>
                </c:pt>
                <c:pt idx="272">
                  <c:v>0.95645400024409</c:v>
                </c:pt>
                <c:pt idx="273">
                  <c:v>0.95489803829616005</c:v>
                </c:pt>
                <c:pt idx="274">
                  <c:v>0.95334276649056304</c:v>
                </c:pt>
                <c:pt idx="275">
                  <c:v>0.95178746038908502</c:v>
                </c:pt>
                <c:pt idx="276">
                  <c:v>0.95023146509686796</c:v>
                </c:pt>
                <c:pt idx="277">
                  <c:v>0.94867419323462399</c:v>
                </c:pt>
                <c:pt idx="278">
                  <c:v>0.94711512259530795</c:v>
                </c:pt>
                <c:pt idx="279">
                  <c:v>0.94555379354106195</c:v>
                </c:pt>
                <c:pt idx="280">
                  <c:v>0.94398980619531003</c:v>
                </c:pt>
                <c:pt idx="281">
                  <c:v>0.94242281748267498</c:v>
                </c:pt>
                <c:pt idx="282">
                  <c:v>0.940852538066003</c:v>
                </c:pt>
                <c:pt idx="283">
                  <c:v>0.93927872922563205</c:v>
                </c:pt>
                <c:pt idx="284">
                  <c:v>0.93770119972130705</c:v>
                </c:pt>
                <c:pt idx="285">
                  <c:v>0.936119802672151</c:v>
                </c:pt>
                <c:pt idx="286">
                  <c:v>0.934534432485012</c:v>
                </c:pt>
                <c:pt idx="287">
                  <c:v>0.93294502185647998</c:v>
                </c:pt>
                <c:pt idx="288">
                  <c:v>0.93135153886913802</c:v>
                </c:pt>
                <c:pt idx="289">
                  <c:v>0.92975398419812905</c:v>
                </c:pt>
                <c:pt idx="290">
                  <c:v>0.92815238844009995</c:v>
                </c:pt>
                <c:pt idx="291">
                  <c:v>0.92654680957298097</c:v>
                </c:pt>
                <c:pt idx="292">
                  <c:v>0.92493733055187</c:v>
                </c:pt>
                <c:pt idx="293">
                  <c:v>0.92332405704362497</c:v>
                </c:pt>
                <c:pt idx="294">
                  <c:v>0.92170711530045901</c:v>
                </c:pt>
                <c:pt idx="295">
                  <c:v>0.92008665017095903</c:v>
                </c:pt>
                <c:pt idx="296">
                  <c:v>0.91846282324545303</c:v>
                </c:pt>
                <c:pt idx="297">
                  <c:v>0.91683581113144896</c:v>
                </c:pt>
                <c:pt idx="298">
                  <c:v>0.91520580385399097</c:v>
                </c:pt>
                <c:pt idx="299">
                  <c:v>0.91357300337512604</c:v>
                </c:pt>
                <c:pt idx="300">
                  <c:v>0.91193762222623997</c:v>
                </c:pt>
                <c:pt idx="301">
                  <c:v>0.91029988224678604</c:v>
                </c:pt>
                <c:pt idx="302">
                  <c:v>0.90866001342279701</c:v>
                </c:pt>
                <c:pt idx="303">
                  <c:v>0.90701825281860304</c:v>
                </c:pt>
                <c:pt idx="304">
                  <c:v>0.90537484359526399</c:v>
                </c:pt>
                <c:pt idx="305">
                  <c:v>0.90373003410941799</c:v>
                </c:pt>
                <c:pt idx="306">
                  <c:v>0.90208407708646099</c:v>
                </c:pt>
                <c:pt idx="307">
                  <c:v>0.90043722886224298</c:v>
                </c:pt>
                <c:pt idx="308">
                  <c:v>0.89878974868776196</c:v>
                </c:pt>
                <c:pt idx="309">
                  <c:v>0.89714189809163802</c:v>
                </c:pt>
                <c:pt idx="310">
                  <c:v>0.89549394029547602</c:v>
                </c:pt>
                <c:pt idx="311">
                  <c:v>0.89384613967750204</c:v>
                </c:pt>
                <c:pt idx="312">
                  <c:v>0.89219876128023101</c:v>
                </c:pt>
                <c:pt idx="313">
                  <c:v>0.89055206997802805</c:v>
                </c:pt>
                <c:pt idx="314">
                  <c:v>0.88890628838353902</c:v>
                </c:pt>
                <c:pt idx="315">
                  <c:v>0.88726155468969903</c:v>
                </c:pt>
                <c:pt idx="316">
                  <c:v>0.88561798858354901</c:v>
                </c:pt>
                <c:pt idx="317">
                  <c:v>0.88397570053422103</c:v>
                </c:pt>
                <c:pt idx="318">
                  <c:v>0.88233479260246195</c:v>
                </c:pt>
                <c:pt idx="319">
                  <c:v>0.88069535916872399</c:v>
                </c:pt>
                <c:pt idx="320">
                  <c:v>0.87905748758893898</c:v>
                </c:pt>
                <c:pt idx="321">
                  <c:v>0.87742125878596799</c:v>
                </c:pt>
                <c:pt idx="322">
                  <c:v>0.87578674778378796</c:v>
                </c:pt>
                <c:pt idx="323">
                  <c:v>0.87415402419059995</c:v>
                </c:pt>
                <c:pt idx="324">
                  <c:v>0.87252315263632896</c:v>
                </c:pt>
                <c:pt idx="325">
                  <c:v>0.87089419316935102</c:v>
                </c:pt>
                <c:pt idx="326">
                  <c:v>0.86926720161670701</c:v>
                </c:pt>
                <c:pt idx="327">
                  <c:v>0.86764222991158102</c:v>
                </c:pt>
                <c:pt idx="328">
                  <c:v>0.866019326391396</c:v>
                </c:pt>
                <c:pt idx="329">
                  <c:v>0.86439853606948802</c:v>
                </c:pt>
                <c:pt idx="330">
                  <c:v>0.86277990088301504</c:v>
                </c:pt>
                <c:pt idx="331">
                  <c:v>0.861163459919423</c:v>
                </c:pt>
                <c:pt idx="332">
                  <c:v>0.85954924962359702</c:v>
                </c:pt>
                <c:pt idx="333">
                  <c:v>0.85793730398752299</c:v>
                </c:pt>
                <c:pt idx="334">
                  <c:v>0.85632765472416605</c:v>
                </c:pt>
                <c:pt idx="335">
                  <c:v>0.85472033142702797</c:v>
                </c:pt>
                <c:pt idx="336">
                  <c:v>0.85311536171673497</c:v>
                </c:pt>
                <c:pt idx="337">
                  <c:v>0.85151277137584003</c:v>
                </c:pt>
                <c:pt idx="338">
                  <c:v>0.84991258447292795</c:v>
                </c:pt>
                <c:pt idx="339">
                  <c:v>0.84831482347697695</c:v>
                </c:pt>
                <c:pt idx="340">
                  <c:v>0.84671950936285001</c:v>
                </c:pt>
                <c:pt idx="341">
                  <c:v>0.84512666170869699</c:v>
                </c:pt>
                <c:pt idx="342">
                  <c:v>0.84353629878597503</c:v>
                </c:pt>
                <c:pt idx="343">
                  <c:v>0.84194843764272098</c:v>
                </c:pt>
                <c:pt idx="344">
                  <c:v>0.84036309418065702</c:v>
                </c:pt>
                <c:pt idx="345">
                  <c:v>0.83878028322664</c:v>
                </c:pt>
                <c:pt idx="346">
                  <c:v>0.837200018598942</c:v>
                </c:pt>
                <c:pt idx="347">
                  <c:v>0.835622313168771</c:v>
                </c:pt>
                <c:pt idx="348">
                  <c:v>0.83404717891743596</c:v>
                </c:pt>
                <c:pt idx="349">
                  <c:v>0.83247462698950503</c:v>
                </c:pt>
                <c:pt idx="350">
                  <c:v>0.83090466774226801</c:v>
                </c:pt>
                <c:pt idx="351">
                  <c:v>0.82933731079181205</c:v>
                </c:pt>
                <c:pt idx="352">
                  <c:v>0.82777256505595798</c:v>
                </c:pt>
                <c:pt idx="353">
                  <c:v>0.82621043879432299</c:v>
                </c:pt>
                <c:pt idx="354">
                  <c:v>0.82465093964570702</c:v>
                </c:pt>
                <c:pt idx="355">
                  <c:v>0.82309407466302298</c:v>
                </c:pt>
                <c:pt idx="356">
                  <c:v>0.82153985034594701</c:v>
                </c:pt>
                <c:pt idx="357">
                  <c:v>0.81998827267146701</c:v>
                </c:pt>
                <c:pt idx="358">
                  <c:v>0.81843934712247701</c:v>
                </c:pt>
                <c:pt idx="359">
                  <c:v>0.81689307871455896</c:v>
                </c:pt>
                <c:pt idx="360">
                  <c:v>0.81534947202109598</c:v>
                </c:pt>
                <c:pt idx="361">
                  <c:v>0.81380853119682195</c:v>
                </c:pt>
                <c:pt idx="362">
                  <c:v>0.81227025999992397</c:v>
                </c:pt>
                <c:pt idx="363">
                  <c:v>0.81073466181280196</c:v>
                </c:pt>
                <c:pt idx="364">
                  <c:v>0.80920173966158404</c:v>
                </c:pt>
                <c:pt idx="365">
                  <c:v>0.80767149623446099</c:v>
                </c:pt>
                <c:pt idx="366">
                  <c:v>0.806143933898952</c:v>
                </c:pt>
                <c:pt idx="367">
                  <c:v>0.80461905471815098</c:v>
                </c:pt>
                <c:pt idx="368">
                  <c:v>0.80309686046603201</c:v>
                </c:pt>
                <c:pt idx="369">
                  <c:v>0.80157735264187002</c:v>
                </c:pt>
                <c:pt idx="370">
                  <c:v>0.80006053248384701</c:v>
                </c:pt>
                <c:pt idx="371">
                  <c:v>0.79854640098188401</c:v>
                </c:pt>
                <c:pt idx="372">
                  <c:v>0.79703495888975295</c:v>
                </c:pt>
                <c:pt idx="373">
                  <c:v>0.79552620673652097</c:v>
                </c:pt>
                <c:pt idx="374">
                  <c:v>0.79402014483736105</c:v>
                </c:pt>
                <c:pt idx="375">
                  <c:v>0.79251677330377801</c:v>
                </c:pt>
                <c:pt idx="376">
                  <c:v>0.79101609205327095</c:v>
                </c:pt>
                <c:pt idx="377">
                  <c:v>0.78951810081849005</c:v>
                </c:pt>
                <c:pt idx="378">
                  <c:v>0.78802279915589801</c:v>
                </c:pt>
                <c:pt idx="379">
                  <c:v>0.78653018645397699</c:v>
                </c:pt>
                <c:pt idx="380">
                  <c:v>0.78504026194100596</c:v>
                </c:pt>
                <c:pt idx="381">
                  <c:v>0.78355302469243704</c:v>
                </c:pt>
                <c:pt idx="382">
                  <c:v>0.78206847363788901</c:v>
                </c:pt>
                <c:pt idx="383">
                  <c:v>0.78058660756778397</c:v>
                </c:pt>
                <c:pt idx="384">
                  <c:v>0.77910742513965103</c:v>
                </c:pt>
                <c:pt idx="385">
                  <c:v>0.77763092488411001</c:v>
                </c:pt>
                <c:pt idx="386">
                  <c:v>0.77615710521055903</c:v>
                </c:pt>
                <c:pt idx="387">
                  <c:v>0.77468596441258097</c:v>
                </c:pt>
                <c:pt idx="388">
                  <c:v>0.77321750067308104</c:v>
                </c:pt>
                <c:pt idx="389">
                  <c:v>0.77175171206918103</c:v>
                </c:pt>
                <c:pt idx="390">
                  <c:v>0.77028859657686999</c:v>
                </c:pt>
                <c:pt idx="391">
                  <c:v>0.76882815207543498</c:v>
                </c:pt>
                <c:pt idx="392">
                  <c:v>0.76737037635168504</c:v>
                </c:pt>
                <c:pt idx="393">
                  <c:v>0.76591526710396396</c:v>
                </c:pt>
                <c:pt idx="394">
                  <c:v>0.76446282194599102</c:v>
                </c:pt>
                <c:pt idx="395">
                  <c:v>0.76301303841050805</c:v>
                </c:pt>
                <c:pt idx="396">
                  <c:v>0.76156591395276496</c:v>
                </c:pt>
                <c:pt idx="397">
                  <c:v>0.76012144595384901</c:v>
                </c:pt>
                <c:pt idx="398">
                  <c:v>0.758679631723851</c:v>
                </c:pt>
                <c:pt idx="399">
                  <c:v>0.75724046850490201</c:v>
                </c:pt>
                <c:pt idx="400">
                  <c:v>0.75580395347406304</c:v>
                </c:pt>
                <c:pt idx="401">
                  <c:v>0.75437008374609005</c:v>
                </c:pt>
                <c:pt idx="402">
                  <c:v>0.75293885637607505</c:v>
                </c:pt>
                <c:pt idx="403">
                  <c:v>0.75151026836197599</c:v>
                </c:pt>
                <c:pt idx="404">
                  <c:v>0.75008431664702602</c:v>
                </c:pt>
                <c:pt idx="405">
                  <c:v>0.748660998122052</c:v>
                </c:pt>
                <c:pt idx="406">
                  <c:v>0.74724030962767696</c:v>
                </c:pt>
                <c:pt idx="407">
                  <c:v>0.74582224795644203</c:v>
                </c:pt>
                <c:pt idx="408">
                  <c:v>0.74440680985482999</c:v>
                </c:pt>
                <c:pt idx="409">
                  <c:v>0.74299399202520799</c:v>
                </c:pt>
                <c:pt idx="410">
                  <c:v>0.74158379112768302</c:v>
                </c:pt>
                <c:pt idx="411">
                  <c:v>0.74017620378188898</c:v>
                </c:pt>
                <c:pt idx="412">
                  <c:v>0.73877122656868699</c:v>
                </c:pt>
                <c:pt idx="413">
                  <c:v>0.73736885603180802</c:v>
                </c:pt>
                <c:pt idx="414">
                  <c:v>0.73596908867942101</c:v>
                </c:pt>
                <c:pt idx="415">
                  <c:v>0.73457192098563895</c:v>
                </c:pt>
                <c:pt idx="416">
                  <c:v>0.733177349391963</c:v>
                </c:pt>
                <c:pt idx="417">
                  <c:v>0.73178537030867297</c:v>
                </c:pt>
                <c:pt idx="418">
                  <c:v>0.73039598011615403</c:v>
                </c:pt>
                <c:pt idx="419">
                  <c:v>0.72900917516618002</c:v>
                </c:pt>
                <c:pt idx="420">
                  <c:v>0.72762495178313802</c:v>
                </c:pt>
                <c:pt idx="421">
                  <c:v>0.72624330626521105</c:v>
                </c:pt>
                <c:pt idx="422">
                  <c:v>0.72486423488550999</c:v>
                </c:pt>
                <c:pt idx="423">
                  <c:v>0.72348773389316401</c:v>
                </c:pt>
                <c:pt idx="424">
                  <c:v>0.72211379951436905</c:v>
                </c:pt>
                <c:pt idx="425">
                  <c:v>0.72074242795339305</c:v>
                </c:pt>
                <c:pt idx="426">
                  <c:v>0.71937361539354705</c:v>
                </c:pt>
                <c:pt idx="427">
                  <c:v>0.71800735799811799</c:v>
                </c:pt>
                <c:pt idx="428">
                  <c:v>0.716643651911264</c:v>
                </c:pt>
                <c:pt idx="429">
                  <c:v>0.71528249325887605</c:v>
                </c:pt>
                <c:pt idx="430">
                  <c:v>0.71392387814941505</c:v>
                </c:pt>
                <c:pt idx="431">
                  <c:v>0.71256780267470499</c:v>
                </c:pt>
                <c:pt idx="432">
                  <c:v>0.71121426291070799</c:v>
                </c:pt>
                <c:pt idx="433">
                  <c:v>0.70986325491826496</c:v>
                </c:pt>
                <c:pt idx="434">
                  <c:v>0.70851477474381297</c:v>
                </c:pt>
                <c:pt idx="435">
                  <c:v>0.70716881842006996</c:v>
                </c:pt>
                <c:pt idx="436">
                  <c:v>0.70582538196669997</c:v>
                </c:pt>
                <c:pt idx="437">
                  <c:v>0.70448446139095799</c:v>
                </c:pt>
                <c:pt idx="438">
                  <c:v>0.70314605268830099</c:v>
                </c:pt>
                <c:pt idx="439">
                  <c:v>0.70181015184298701</c:v>
                </c:pt>
                <c:pt idx="440">
                  <c:v>0.70047675482864702</c:v>
                </c:pt>
                <c:pt idx="441">
                  <c:v>0.69914585760883896</c:v>
                </c:pt>
                <c:pt idx="442">
                  <c:v>0.69781745613758295</c:v>
                </c:pt>
                <c:pt idx="443">
                  <c:v>0.69649154635987798</c:v>
                </c:pt>
                <c:pt idx="444">
                  <c:v>0.69516812421219298</c:v>
                </c:pt>
                <c:pt idx="445">
                  <c:v>0.693847185622955</c:v>
                </c:pt>
                <c:pt idx="446">
                  <c:v>0.69252872651300901</c:v>
                </c:pt>
                <c:pt idx="447">
                  <c:v>0.69121274279606604</c:v>
                </c:pt>
                <c:pt idx="448">
                  <c:v>0.68989923037913403</c:v>
                </c:pt>
                <c:pt idx="449">
                  <c:v>0.68858818516293796</c:v>
                </c:pt>
                <c:pt idx="450">
                  <c:v>0.68727960304232205</c:v>
                </c:pt>
                <c:pt idx="451">
                  <c:v>0.68597347990663904</c:v>
                </c:pt>
                <c:pt idx="452">
                  <c:v>0.68466981164012897</c:v>
                </c:pt>
                <c:pt idx="453">
                  <c:v>0.68336859412227602</c:v>
                </c:pt>
                <c:pt idx="454">
                  <c:v>0.682069823228173</c:v>
                </c:pt>
                <c:pt idx="455">
                  <c:v>0.68077349482884797</c:v>
                </c:pt>
                <c:pt idx="456">
                  <c:v>0.67947960479160396</c:v>
                </c:pt>
                <c:pt idx="457">
                  <c:v>0.67818814898032598</c:v>
                </c:pt>
                <c:pt idx="458">
                  <c:v>0.67689912325579904</c:v>
                </c:pt>
                <c:pt idx="459">
                  <c:v>0.67561252347600098</c:v>
                </c:pt>
                <c:pt idx="460">
                  <c:v>0.67432834549638598</c:v>
                </c:pt>
                <c:pt idx="461">
                  <c:v>0.67304658517017102</c:v>
                </c:pt>
                <c:pt idx="462">
                  <c:v>0.67176723834859697</c:v>
                </c:pt>
                <c:pt idx="463">
                  <c:v>0.67049030088119699</c:v>
                </c:pt>
                <c:pt idx="464">
                  <c:v>0.66921576861604004</c:v>
                </c:pt>
                <c:pt idx="465">
                  <c:v>0.66794363739998397</c:v>
                </c:pt>
                <c:pt idx="466">
                  <c:v>0.66667390307890195</c:v>
                </c:pt>
                <c:pt idx="467">
                  <c:v>0.66540656149792099</c:v>
                </c:pt>
                <c:pt idx="468">
                  <c:v>0.66414160850163595</c:v>
                </c:pt>
                <c:pt idx="469">
                  <c:v>0.66287903993432495</c:v>
                </c:pt>
                <c:pt idx="470">
                  <c:v>0.66161885164016099</c:v>
                </c:pt>
                <c:pt idx="471">
                  <c:v>0.66036103946340796</c:v>
                </c:pt>
                <c:pt idx="472">
                  <c:v>0.65910559924862</c:v>
                </c:pt>
                <c:pt idx="473">
                  <c:v>0.65785252684082396</c:v>
                </c:pt>
                <c:pt idx="474">
                  <c:v>0.65660181808570695</c:v>
                </c:pt>
                <c:pt idx="475">
                  <c:v>0.65535346882979295</c:v>
                </c:pt>
                <c:pt idx="476">
                  <c:v>0.65410747492061205</c:v>
                </c:pt>
                <c:pt idx="477">
                  <c:v>0.65286383220686595</c:v>
                </c:pt>
                <c:pt idx="478">
                  <c:v>0.65162253653859104</c:v>
                </c:pt>
                <c:pt idx="479">
                  <c:v>0.65038358376731398</c:v>
                </c:pt>
                <c:pt idx="480">
                  <c:v>0.64914696974620301</c:v>
                </c:pt>
                <c:pt idx="481">
                  <c:v>0.64791269033021104</c:v>
                </c:pt>
                <c:pt idx="482">
                  <c:v>0.646680741376223</c:v>
                </c:pt>
                <c:pt idx="483">
                  <c:v>0.64545111874318695</c:v>
                </c:pt>
                <c:pt idx="484">
                  <c:v>0.64422381829225395</c:v>
                </c:pt>
                <c:pt idx="485">
                  <c:v>0.64299883588690399</c:v>
                </c:pt>
                <c:pt idx="486">
                  <c:v>0.64177616739307097</c:v>
                </c:pt>
                <c:pt idx="487">
                  <c:v>0.64055580867926398</c:v>
                </c:pt>
                <c:pt idx="488">
                  <c:v>0.63933775561668604</c:v>
                </c:pt>
                <c:pt idx="489">
                  <c:v>0.63812200407934905</c:v>
                </c:pt>
                <c:pt idx="490">
                  <c:v>0.636908549944182</c:v>
                </c:pt>
                <c:pt idx="491">
                  <c:v>0.63569738909114104</c:v>
                </c:pt>
                <c:pt idx="492">
                  <c:v>0.63448851740331202</c:v>
                </c:pt>
                <c:pt idx="493">
                  <c:v>0.63328193076701</c:v>
                </c:pt>
                <c:pt idx="494">
                  <c:v>0.63207762507188103</c:v>
                </c:pt>
                <c:pt idx="495">
                  <c:v>0.63087559621099298</c:v>
                </c:pt>
                <c:pt idx="496">
                  <c:v>0.62967584008092903</c:v>
                </c:pt>
                <c:pt idx="497">
                  <c:v>0.62847835258187901</c:v>
                </c:pt>
                <c:pt idx="498">
                  <c:v>0.62728312961772403</c:v>
                </c:pt>
                <c:pt idx="499">
                  <c:v>0.62609016709611598</c:v>
                </c:pt>
                <c:pt idx="500">
                  <c:v>0.62489946092856896</c:v>
                </c:pt>
                <c:pt idx="501">
                  <c:v>0.62371100703052895</c:v>
                </c:pt>
                <c:pt idx="502">
                  <c:v>0.62252480132145604</c:v>
                </c:pt>
                <c:pt idx="503">
                  <c:v>0.62134083972489496</c:v>
                </c:pt>
                <c:pt idx="504">
                  <c:v>0.62015911816854896</c:v>
                </c:pt>
                <c:pt idx="505">
                  <c:v>0.61897963258434896</c:v>
                </c:pt>
                <c:pt idx="506">
                  <c:v>0.61780237890852197</c:v>
                </c:pt>
                <c:pt idx="507">
                  <c:v>0.61662735308165695</c:v>
                </c:pt>
                <c:pt idx="508">
                  <c:v>0.61545455104876501</c:v>
                </c:pt>
                <c:pt idx="509">
                  <c:v>0.61428396875934499</c:v>
                </c:pt>
                <c:pt idx="510">
                  <c:v>0.61311560216744398</c:v>
                </c:pt>
                <c:pt idx="511">
                  <c:v>0.61194944723170996</c:v>
                </c:pt>
                <c:pt idx="512">
                  <c:v>0.61078549991545295</c:v>
                </c:pt>
                <c:pt idx="513">
                  <c:v>0.60962375618669895</c:v>
                </c:pt>
                <c:pt idx="514">
                  <c:v>0.60846421201823997</c:v>
                </c:pt>
                <c:pt idx="515">
                  <c:v>0.60730686338768702</c:v>
                </c:pt>
                <c:pt idx="516">
                  <c:v>0.60615170627752002</c:v>
                </c:pt>
                <c:pt idx="517">
                  <c:v>0.60499873667513604</c:v>
                </c:pt>
                <c:pt idx="518">
                  <c:v>0.60384795057289498</c:v>
                </c:pt>
                <c:pt idx="519">
                  <c:v>0.60269934396816605</c:v>
                </c:pt>
                <c:pt idx="520">
                  <c:v>0.60155291286336898</c:v>
                </c:pt>
                <c:pt idx="521">
                  <c:v>0.600408653266017</c:v>
                </c:pt>
                <c:pt idx="522">
                  <c:v>0.59926656118876398</c:v>
                </c:pt>
                <c:pt idx="523">
                  <c:v>0.598126632649434</c:v>
                </c:pt>
                <c:pt idx="524">
                  <c:v>0.59698886367106696</c:v>
                </c:pt>
                <c:pt idx="525">
                  <c:v>0.59585325028195502</c:v>
                </c:pt>
                <c:pt idx="526">
                  <c:v>0.59471978851567497</c:v>
                </c:pt>
                <c:pt idx="527">
                  <c:v>0.59358847441113105</c:v>
                </c:pt>
                <c:pt idx="528">
                  <c:v>0.59245930401257496</c:v>
                </c:pt>
                <c:pt idx="529">
                  <c:v>0.59133227336965599</c:v>
                </c:pt>
                <c:pt idx="530">
                  <c:v>0.59020737853743899</c:v>
                </c:pt>
                <c:pt idx="531">
                  <c:v>0.58908461557644398</c:v>
                </c:pt>
                <c:pt idx="532">
                  <c:v>0.58796398055266696</c:v>
                </c:pt>
                <c:pt idx="533">
                  <c:v>0.58684546953761596</c:v>
                </c:pt>
                <c:pt idx="534">
                  <c:v>0.58572907860833801</c:v>
                </c:pt>
                <c:pt idx="535">
                  <c:v>0.58461480384744002</c:v>
                </c:pt>
                <c:pt idx="536">
                  <c:v>0.58350264134312402</c:v>
                </c:pt>
                <c:pt idx="537">
                  <c:v>0.58239258718920295</c:v>
                </c:pt>
                <c:pt idx="538">
                  <c:v>0.58128463748513104</c:v>
                </c:pt>
                <c:pt idx="539">
                  <c:v>0.58017878833602299</c:v>
                </c:pt>
                <c:pt idx="540">
                  <c:v>0.57907503585268205</c:v>
                </c:pt>
                <c:pt idx="541">
                  <c:v>0.57797337615161504</c:v>
                </c:pt>
                <c:pt idx="542">
                  <c:v>0.57687380535505794</c:v>
                </c:pt>
                <c:pt idx="543">
                  <c:v>0.57577631959099596</c:v>
                </c:pt>
                <c:pt idx="544">
                  <c:v>0.57468091499317997</c:v>
                </c:pt>
                <c:pt idx="545">
                  <c:v>0.57358758770114704</c:v>
                </c:pt>
                <c:pt idx="546">
                  <c:v>0.57249633386023802</c:v>
                </c:pt>
                <c:pt idx="547">
                  <c:v>0.57140714962162098</c:v>
                </c:pt>
                <c:pt idx="548">
                  <c:v>0.57032003114229601</c:v>
                </c:pt>
                <c:pt idx="549">
                  <c:v>0.56923497458512196</c:v>
                </c:pt>
                <c:pt idx="550">
                  <c:v>0.56815197611882595</c:v>
                </c:pt>
                <c:pt idx="551">
                  <c:v>0.567071031918021</c:v>
                </c:pt>
                <c:pt idx="552">
                  <c:v>0.56599213816322202</c:v>
                </c:pt>
                <c:pt idx="553">
                  <c:v>0.56491529104085503</c:v>
                </c:pt>
                <c:pt idx="554">
                  <c:v>0.56384048674327103</c:v>
                </c:pt>
                <c:pt idx="555">
                  <c:v>0.56276772146876397</c:v>
                </c:pt>
                <c:pt idx="556">
                  <c:v>0.56169699142157703</c:v>
                </c:pt>
                <c:pt idx="557">
                  <c:v>0.56062829281191695</c:v>
                </c:pt>
                <c:pt idx="558">
                  <c:v>0.55956162185596203</c:v>
                </c:pt>
                <c:pt idx="559">
                  <c:v>0.55849697477588001</c:v>
                </c:pt>
                <c:pt idx="560">
                  <c:v>0.55743434779983103</c:v>
                </c:pt>
                <c:pt idx="561">
                  <c:v>0.55637373716197902</c:v>
                </c:pt>
                <c:pt idx="562">
                  <c:v>0.55531513910250097</c:v>
                </c:pt>
                <c:pt idx="563">
                  <c:v>0.55425854986759804</c:v>
                </c:pt>
                <c:pt idx="564">
                  <c:v>0.55320396570950103</c:v>
                </c:pt>
                <c:pt idx="565">
                  <c:v>0.55215138288648102</c:v>
                </c:pt>
                <c:pt idx="566">
                  <c:v>0.55110079766285403</c:v>
                </c:pt>
                <c:pt idx="567">
                  <c:v>0.55005220630898699</c:v>
                </c:pt>
                <c:pt idx="568">
                  <c:v>0.54900560510131202</c:v>
                </c:pt>
                <c:pt idx="569">
                  <c:v>0.54796099032232004</c:v>
                </c:pt>
                <c:pt idx="570">
                  <c:v>0.54691835826058299</c:v>
                </c:pt>
                <c:pt idx="571">
                  <c:v>0.54587770521074397</c:v>
                </c:pt>
                <c:pt idx="572">
                  <c:v>0.54483902747352997</c:v>
                </c:pt>
                <c:pt idx="573">
                  <c:v>0.54380232135576101</c:v>
                </c:pt>
                <c:pt idx="574">
                  <c:v>0.54276758317033902</c:v>
                </c:pt>
                <c:pt idx="575">
                  <c:v>0.54173480923627304</c:v>
                </c:pt>
                <c:pt idx="576">
                  <c:v>0.54070399587866702</c:v>
                </c:pt>
                <c:pt idx="577">
                  <c:v>0.53967513942872802</c:v>
                </c:pt>
                <c:pt idx="578">
                  <c:v>0.538648236223778</c:v>
                </c:pt>
                <c:pt idx="579">
                  <c:v>0.53762328260723502</c:v>
                </c:pt>
                <c:pt idx="580">
                  <c:v>0.53660027492864604</c:v>
                </c:pt>
                <c:pt idx="581">
                  <c:v>0.53557920954366101</c:v>
                </c:pt>
                <c:pt idx="582">
                  <c:v>0.53456008281405198</c:v>
                </c:pt>
                <c:pt idx="583">
                  <c:v>0.53354289110771302</c:v>
                </c:pt>
                <c:pt idx="584">
                  <c:v>0.53252763079865195</c:v>
                </c:pt>
                <c:pt idx="585">
                  <c:v>0.53151429826700602</c:v>
                </c:pt>
                <c:pt idx="586">
                  <c:v>0.53050288989903205</c:v>
                </c:pt>
                <c:pt idx="587">
                  <c:v>0.52949340208710705</c:v>
                </c:pt>
                <c:pt idx="588">
                  <c:v>0.52848583122974102</c:v>
                </c:pt>
                <c:pt idx="589">
                  <c:v>0.52748017373155898</c:v>
                </c:pt>
                <c:pt idx="590">
                  <c:v>0.52647642600332101</c:v>
                </c:pt>
                <c:pt idx="591">
                  <c:v>0.52547458446190798</c:v>
                </c:pt>
                <c:pt idx="592">
                  <c:v>0.52447464553031697</c:v>
                </c:pt>
                <c:pt idx="593">
                  <c:v>0.52347660563768394</c:v>
                </c:pt>
                <c:pt idx="594">
                  <c:v>0.52248046121925495</c:v>
                </c:pt>
                <c:pt idx="595">
                  <c:v>0.52148620871640705</c:v>
                </c:pt>
                <c:pt idx="596">
                  <c:v>0.52049384457663705</c:v>
                </c:pt>
                <c:pt idx="597">
                  <c:v>0.51950336525355301</c:v>
                </c:pt>
                <c:pt idx="598">
                  <c:v>0.51851476720689404</c:v>
                </c:pt>
                <c:pt idx="599">
                  <c:v>0.51752804690250598</c:v>
                </c:pt>
                <c:pt idx="600">
                  <c:v>0.51654320081235305</c:v>
                </c:pt>
                <c:pt idx="601">
                  <c:v>0.51556022541451496</c:v>
                </c:pt>
                <c:pt idx="602">
                  <c:v>0.51457911719317195</c:v>
                </c:pt>
                <c:pt idx="603">
                  <c:v>0.51359987263862406</c:v>
                </c:pt>
                <c:pt idx="604">
                  <c:v>0.51262248824726597</c:v>
                </c:pt>
                <c:pt idx="605">
                  <c:v>0.51164696052160297</c:v>
                </c:pt>
                <c:pt idx="606">
                  <c:v>0.51067328597023998</c:v>
                </c:pt>
                <c:pt idx="607">
                  <c:v>0.50970146110786696</c:v>
                </c:pt>
                <c:pt idx="608">
                  <c:v>0.50873148245528299</c:v>
                </c:pt>
                <c:pt idx="609">
                  <c:v>0.50776334653936295</c:v>
                </c:pt>
                <c:pt idx="610">
                  <c:v>0.50679704989308305</c:v>
                </c:pt>
                <c:pt idx="611">
                  <c:v>0.505832589055487</c:v>
                </c:pt>
                <c:pt idx="612">
                  <c:v>0.50486996057170697</c:v>
                </c:pt>
                <c:pt idx="613">
                  <c:v>0.50390916099294902</c:v>
                </c:pt>
                <c:pt idx="614">
                  <c:v>0.50295018687648996</c:v>
                </c:pt>
                <c:pt idx="615">
                  <c:v>0.50199303478567503</c:v>
                </c:pt>
                <c:pt idx="616">
                  <c:v>0.50103770128990699</c:v>
                </c:pt>
                <c:pt idx="617">
                  <c:v>0.50008418296465196</c:v>
                </c:pt>
                <c:pt idx="618">
                  <c:v>0.49913247639142999</c:v>
                </c:pt>
                <c:pt idx="619">
                  <c:v>0.49818257815780598</c:v>
                </c:pt>
                <c:pt idx="620">
                  <c:v>0.49723448485739702</c:v>
                </c:pt>
                <c:pt idx="621">
                  <c:v>0.496288193089852</c:v>
                </c:pt>
                <c:pt idx="622">
                  <c:v>0.49534369946085799</c:v>
                </c:pt>
                <c:pt idx="623">
                  <c:v>0.49440100058213499</c:v>
                </c:pt>
                <c:pt idx="624">
                  <c:v>0.49346009307141703</c:v>
                </c:pt>
                <c:pt idx="625">
                  <c:v>0.49252097355247398</c:v>
                </c:pt>
                <c:pt idx="626">
                  <c:v>0.49158363865507498</c:v>
                </c:pt>
                <c:pt idx="627">
                  <c:v>0.49064808501500201</c:v>
                </c:pt>
                <c:pt idx="628">
                  <c:v>0.48971430927404802</c:v>
                </c:pt>
                <c:pt idx="629">
                  <c:v>0.48878230807998402</c:v>
                </c:pt>
                <c:pt idx="630">
                  <c:v>0.48785207808659597</c:v>
                </c:pt>
                <c:pt idx="631">
                  <c:v>0.48692361595364297</c:v>
                </c:pt>
                <c:pt idx="632">
                  <c:v>0.48599691834685699</c:v>
                </c:pt>
                <c:pt idx="633">
                  <c:v>0.48507198193796403</c:v>
                </c:pt>
                <c:pt idx="634">
                  <c:v>0.484148803404641</c:v>
                </c:pt>
                <c:pt idx="635">
                  <c:v>0.48322737943053101</c:v>
                </c:pt>
                <c:pt idx="636">
                  <c:v>0.48230770670523898</c:v>
                </c:pt>
                <c:pt idx="637">
                  <c:v>0.48138978192430698</c:v>
                </c:pt>
                <c:pt idx="638">
                  <c:v>0.48047360178923398</c:v>
                </c:pt>
                <c:pt idx="639">
                  <c:v>0.479559163007445</c:v>
                </c:pt>
                <c:pt idx="640">
                  <c:v>0.47864646229230101</c:v>
                </c:pt>
                <c:pt idx="641">
                  <c:v>0.47773549636308299</c:v>
                </c:pt>
                <c:pt idx="642">
                  <c:v>0.476826261944991</c:v>
                </c:pt>
                <c:pt idx="643">
                  <c:v>0.475918755769135</c:v>
                </c:pt>
                <c:pt idx="644">
                  <c:v>0.475012974572526</c:v>
                </c:pt>
                <c:pt idx="645">
                  <c:v>0.47410891509807501</c:v>
                </c:pt>
                <c:pt idx="646">
                  <c:v>0.473206574094581</c:v>
                </c:pt>
                <c:pt idx="647">
                  <c:v>0.47230594831672701</c:v>
                </c:pt>
                <c:pt idx="648">
                  <c:v>0.47140703452507199</c:v>
                </c:pt>
                <c:pt idx="649">
                  <c:v>0.47050982948604297</c:v>
                </c:pt>
                <c:pt idx="650">
                  <c:v>0.46961432997192498</c:v>
                </c:pt>
                <c:pt idx="651">
                  <c:v>0.46872053276086401</c:v>
                </c:pt>
                <c:pt idx="652">
                  <c:v>0.46782843463685497</c:v>
                </c:pt>
                <c:pt idx="653">
                  <c:v>0.46693803238972098</c:v>
                </c:pt>
                <c:pt idx="654">
                  <c:v>0.46604932281513201</c:v>
                </c:pt>
                <c:pt idx="655">
                  <c:v>0.46516230271457798</c:v>
                </c:pt>
                <c:pt idx="656">
                  <c:v>0.46427696889536502</c:v>
                </c:pt>
                <c:pt idx="657">
                  <c:v>0.46339331817061202</c:v>
                </c:pt>
                <c:pt idx="658">
                  <c:v>0.46251134735923799</c:v>
                </c:pt>
                <c:pt idx="659">
                  <c:v>0.46163105328596399</c:v>
                </c:pt>
                <c:pt idx="660">
                  <c:v>0.46075243278129602</c:v>
                </c:pt>
                <c:pt idx="661">
                  <c:v>0.45987548268152001</c:v>
                </c:pt>
                <c:pt idx="662">
                  <c:v>0.459000199828699</c:v>
                </c:pt>
                <c:pt idx="663">
                  <c:v>0.45812658107064902</c:v>
                </c:pt>
                <c:pt idx="664">
                  <c:v>0.45725462326096</c:v>
                </c:pt>
                <c:pt idx="665">
                  <c:v>0.456384323258965</c:v>
                </c:pt>
                <c:pt idx="666">
                  <c:v>0.45551567792973102</c:v>
                </c:pt>
                <c:pt idx="667">
                  <c:v>0.454648684144074</c:v>
                </c:pt>
                <c:pt idx="668">
                  <c:v>0.453783338778528</c:v>
                </c:pt>
                <c:pt idx="669">
                  <c:v>0.45291963871534502</c:v>
                </c:pt>
                <c:pt idx="670">
                  <c:v>0.45205758084249298</c:v>
                </c:pt>
                <c:pt idx="671">
                  <c:v>0.45119716205363197</c:v>
                </c:pt>
                <c:pt idx="672">
                  <c:v>0.45033837924813003</c:v>
                </c:pt>
                <c:pt idx="673">
                  <c:v>0.44948122933103501</c:v>
                </c:pt>
                <c:pt idx="674">
                  <c:v>0.44862570921307299</c:v>
                </c:pt>
                <c:pt idx="675">
                  <c:v>0.44777181581064401</c:v>
                </c:pt>
                <c:pt idx="676">
                  <c:v>0.44691954604580297</c:v>
                </c:pt>
                <c:pt idx="677">
                  <c:v>0.44606889684626799</c:v>
                </c:pt>
                <c:pt idx="678">
                  <c:v>0.44521986514540501</c:v>
                </c:pt>
                <c:pt idx="679">
                  <c:v>0.44437244788220398</c:v>
                </c:pt>
                <c:pt idx="680">
                  <c:v>0.44352664200130199</c:v>
                </c:pt>
                <c:pt idx="681">
                  <c:v>0.44268244445295202</c:v>
                </c:pt>
                <c:pt idx="682">
                  <c:v>0.44183985219300898</c:v>
                </c:pt>
                <c:pt idx="683">
                  <c:v>0.44099886218295298</c:v>
                </c:pt>
                <c:pt idx="684">
                  <c:v>0.44015947138984302</c:v>
                </c:pt>
                <c:pt idx="685">
                  <c:v>0.43932167678634099</c:v>
                </c:pt>
                <c:pt idx="686">
                  <c:v>0.438485475350682</c:v>
                </c:pt>
                <c:pt idx="687">
                  <c:v>0.43765086406666998</c:v>
                </c:pt>
                <c:pt idx="688">
                  <c:v>0.436817839923685</c:v>
                </c:pt>
                <c:pt idx="689">
                  <c:v>0.435986399916648</c:v>
                </c:pt>
                <c:pt idx="690">
                  <c:v>0.43515654104603302</c:v>
                </c:pt>
                <c:pt idx="691">
                  <c:v>0.43432826031785898</c:v>
                </c:pt>
                <c:pt idx="692">
                  <c:v>0.43350155474366697</c:v>
                </c:pt>
                <c:pt idx="693">
                  <c:v>0.43267642134052497</c:v>
                </c:pt>
                <c:pt idx="694">
                  <c:v>0.43185285713100602</c:v>
                </c:pt>
                <c:pt idx="695">
                  <c:v>0.431030859143195</c:v>
                </c:pt>
                <c:pt idx="696">
                  <c:v>0.43021042441067597</c:v>
                </c:pt>
                <c:pt idx="697">
                  <c:v>0.429391549972516</c:v>
                </c:pt>
                <c:pt idx="698">
                  <c:v>0.42857423287326002</c:v>
                </c:pt>
                <c:pt idx="699">
                  <c:v>0.427758470162931</c:v>
                </c:pt>
                <c:pt idx="700">
                  <c:v>0.42694425889700299</c:v>
                </c:pt>
                <c:pt idx="701">
                  <c:v>0.42613159613641899</c:v>
                </c:pt>
                <c:pt idx="702">
                  <c:v>0.42532047894755598</c:v>
                </c:pt>
                <c:pt idx="703">
                  <c:v>0.424510904402228</c:v>
                </c:pt>
                <c:pt idx="704">
                  <c:v>0.42370286957768499</c:v>
                </c:pt>
                <c:pt idx="705">
                  <c:v>0.42289637155659199</c:v>
                </c:pt>
                <c:pt idx="706">
                  <c:v>0.422091407427024</c:v>
                </c:pt>
                <c:pt idx="707">
                  <c:v>0.42128797428246401</c:v>
                </c:pt>
                <c:pt idx="708">
                  <c:v>0.420486069221779</c:v>
                </c:pt>
                <c:pt idx="709">
                  <c:v>0.41968568934923001</c:v>
                </c:pt>
                <c:pt idx="710">
                  <c:v>0.41888683177445302</c:v>
                </c:pt>
                <c:pt idx="711">
                  <c:v>0.41808949361245201</c:v>
                </c:pt>
                <c:pt idx="712">
                  <c:v>0.41729367198359202</c:v>
                </c:pt>
                <c:pt idx="713">
                  <c:v>0.41649936401358001</c:v>
                </c:pt>
                <c:pt idx="714">
                  <c:v>0.41570656683347801</c:v>
                </c:pt>
                <c:pt idx="715">
                  <c:v>0.414915277579674</c:v>
                </c:pt>
                <c:pt idx="716">
                  <c:v>0.41412549339388499</c:v>
                </c:pt>
                <c:pt idx="717">
                  <c:v>0.413337211423142</c:v>
                </c:pt>
                <c:pt idx="718">
                  <c:v>0.41255042881977999</c:v>
                </c:pt>
                <c:pt idx="719">
                  <c:v>0.41176514274144199</c:v>
                </c:pt>
                <c:pt idx="720">
                  <c:v>0.41098135035105898</c:v>
                </c:pt>
                <c:pt idx="721">
                  <c:v>0.41019904881683</c:v>
                </c:pt>
                <c:pt idx="722">
                  <c:v>0.40941823531225102</c:v>
                </c:pt>
                <c:pt idx="723">
                  <c:v>0.40863890701606498</c:v>
                </c:pt>
                <c:pt idx="724">
                  <c:v>0.40786106111227599</c:v>
                </c:pt>
                <c:pt idx="725">
                  <c:v>0.40708469479013798</c:v>
                </c:pt>
                <c:pt idx="726">
                  <c:v>0.40630980524413401</c:v>
                </c:pt>
                <c:pt idx="727">
                  <c:v>0.40553638967398598</c:v>
                </c:pt>
                <c:pt idx="728">
                  <c:v>0.40476444528463601</c:v>
                </c:pt>
                <c:pt idx="729">
                  <c:v>0.40399396928623599</c:v>
                </c:pt>
                <c:pt idx="730">
                  <c:v>0.403224958894144</c:v>
                </c:pt>
                <c:pt idx="731">
                  <c:v>0.402457411328909</c:v>
                </c:pt>
                <c:pt idx="732">
                  <c:v>0.40169132381626799</c:v>
                </c:pt>
                <c:pt idx="733">
                  <c:v>0.400926693587143</c:v>
                </c:pt>
                <c:pt idx="734">
                  <c:v>0.40016351787760901</c:v>
                </c:pt>
                <c:pt idx="735">
                  <c:v>0.399401793928919</c:v>
                </c:pt>
                <c:pt idx="736">
                  <c:v>0.39864151898747102</c:v>
                </c:pt>
                <c:pt idx="737">
                  <c:v>0.397882690304797</c:v>
                </c:pt>
                <c:pt idx="738">
                  <c:v>0.39712530513757999</c:v>
                </c:pt>
                <c:pt idx="739">
                  <c:v>0.39636936074761298</c:v>
                </c:pt>
                <c:pt idx="740">
                  <c:v>0.39561485440181798</c:v>
                </c:pt>
                <c:pt idx="741">
                  <c:v>0.394861783372221</c:v>
                </c:pt>
                <c:pt idx="742">
                  <c:v>0.39411014493594099</c:v>
                </c:pt>
                <c:pt idx="743">
                  <c:v>0.393359936375204</c:v>
                </c:pt>
                <c:pt idx="744">
                  <c:v>0.39261115497729998</c:v>
                </c:pt>
                <c:pt idx="745">
                  <c:v>0.39186379803460297</c:v>
                </c:pt>
                <c:pt idx="746">
                  <c:v>0.39111786284455402</c:v>
                </c:pt>
                <c:pt idx="747">
                  <c:v>0.39037334670964802</c:v>
                </c:pt>
                <c:pt idx="748">
                  <c:v>0.38963024693742498</c:v>
                </c:pt>
                <c:pt idx="749">
                  <c:v>0.38888856084046602</c:v>
                </c:pt>
                <c:pt idx="750">
                  <c:v>0.388148285736379</c:v>
                </c:pt>
                <c:pt idx="751">
                  <c:v>0.38740941894780501</c:v>
                </c:pt>
                <c:pt idx="752">
                  <c:v>0.386671957802386</c:v>
                </c:pt>
                <c:pt idx="753">
                  <c:v>0.38593589963277503</c:v>
                </c:pt>
                <c:pt idx="754">
                  <c:v>0.38520124177662202</c:v>
                </c:pt>
                <c:pt idx="755">
                  <c:v>0.38446798157655598</c:v>
                </c:pt>
                <c:pt idx="756">
                  <c:v>0.383736116380196</c:v>
                </c:pt>
                <c:pt idx="757">
                  <c:v>0.383005643540128</c:v>
                </c:pt>
                <c:pt idx="758">
                  <c:v>0.38227656041389002</c:v>
                </c:pt>
                <c:pt idx="759">
                  <c:v>0.38154886436398799</c:v>
                </c:pt>
                <c:pt idx="760">
                  <c:v>0.38082255275786198</c:v>
                </c:pt>
                <c:pt idx="761">
                  <c:v>0.38009762296789401</c:v>
                </c:pt>
                <c:pt idx="762">
                  <c:v>0.37937407237139098</c:v>
                </c:pt>
                <c:pt idx="763">
                  <c:v>0.378651898350572</c:v>
                </c:pt>
                <c:pt idx="764">
                  <c:v>0.37793109829257598</c:v>
                </c:pt>
                <c:pt idx="765">
                  <c:v>0.37721166958944302</c:v>
                </c:pt>
                <c:pt idx="766">
                  <c:v>0.37649360963810102</c:v>
                </c:pt>
                <c:pt idx="767">
                  <c:v>0.37577691584036599</c:v>
                </c:pt>
                <c:pt idx="768">
                  <c:v>0.37506158560292402</c:v>
                </c:pt>
                <c:pt idx="769">
                  <c:v>0.37434761633733499</c:v>
                </c:pt>
                <c:pt idx="770">
                  <c:v>0.37363500546001899</c:v>
                </c:pt>
                <c:pt idx="771">
                  <c:v>0.37292375039224301</c:v>
                </c:pt>
                <c:pt idx="772">
                  <c:v>0.37221384856011203</c:v>
                </c:pt>
                <c:pt idx="773">
                  <c:v>0.371505297394576</c:v>
                </c:pt>
                <c:pt idx="774">
                  <c:v>0.37079809433139299</c:v>
                </c:pt>
                <c:pt idx="775">
                  <c:v>0.37009223681115799</c:v>
                </c:pt>
                <c:pt idx="776">
                  <c:v>0.36938772227925398</c:v>
                </c:pt>
                <c:pt idx="777">
                  <c:v>0.36868454818587598</c:v>
                </c:pt>
                <c:pt idx="778">
                  <c:v>0.36798271198601001</c:v>
                </c:pt>
                <c:pt idx="779">
                  <c:v>0.36728221113941201</c:v>
                </c:pt>
                <c:pt idx="780">
                  <c:v>0.366583043110633</c:v>
                </c:pt>
                <c:pt idx="781">
                  <c:v>0.36588520536896701</c:v>
                </c:pt>
                <c:pt idx="782">
                  <c:v>0.36518869538847898</c:v>
                </c:pt>
                <c:pt idx="783">
                  <c:v>0.36449351064798402</c:v>
                </c:pt>
                <c:pt idx="784">
                  <c:v>0.36379964863103098</c:v>
                </c:pt>
                <c:pt idx="785">
                  <c:v>0.36310710682590402</c:v>
                </c:pt>
                <c:pt idx="786">
                  <c:v>0.36241588272560699</c:v>
                </c:pt>
                <c:pt idx="787">
                  <c:v>0.36172597382786098</c:v>
                </c:pt>
                <c:pt idx="788">
                  <c:v>0.36103737763509902</c:v>
                </c:pt>
                <c:pt idx="789">
                  <c:v>0.36035009165444798</c:v>
                </c:pt>
                <c:pt idx="790">
                  <c:v>0.35966411339772297</c:v>
                </c:pt>
                <c:pt idx="791">
                  <c:v>0.35897944038142598</c:v>
                </c:pt>
                <c:pt idx="792">
                  <c:v>0.35829607012672299</c:v>
                </c:pt>
                <c:pt idx="793">
                  <c:v>0.35761400015945699</c:v>
                </c:pt>
                <c:pt idx="794">
                  <c:v>0.356933228010123</c:v>
                </c:pt>
                <c:pt idx="795">
                  <c:v>0.35625375121385999</c:v>
                </c:pt>
                <c:pt idx="796">
                  <c:v>0.35557556731045198</c:v>
                </c:pt>
                <c:pt idx="797">
                  <c:v>0.354898673844315</c:v>
                </c:pt>
                <c:pt idx="798">
                  <c:v>0.35422306836448397</c:v>
                </c:pt>
                <c:pt idx="799">
                  <c:v>0.35354874842461598</c:v>
                </c:pt>
                <c:pt idx="800">
                  <c:v>0.35287571158296399</c:v>
                </c:pt>
                <c:pt idx="801">
                  <c:v>0.35220395540239302</c:v>
                </c:pt>
                <c:pt idx="802">
                  <c:v>0.35153347745035302</c:v>
                </c:pt>
                <c:pt idx="803">
                  <c:v>0.35086427529887199</c:v>
                </c:pt>
                <c:pt idx="804">
                  <c:v>0.350196346524559</c:v>
                </c:pt>
                <c:pt idx="805">
                  <c:v>0.34952968870857798</c:v>
                </c:pt>
                <c:pt idx="806">
                  <c:v>0.34886429943666197</c:v>
                </c:pt>
                <c:pt idx="807">
                  <c:v>0.348200176299092</c:v>
                </c:pt>
                <c:pt idx="808">
                  <c:v>0.34753731689068301</c:v>
                </c:pt>
                <c:pt idx="809">
                  <c:v>0.34687571881078899</c:v>
                </c:pt>
                <c:pt idx="810">
                  <c:v>0.34621537966328397</c:v>
                </c:pt>
                <c:pt idx="811">
                  <c:v>0.34555629705656599</c:v>
                </c:pt>
                <c:pt idx="812">
                  <c:v>0.34489846860353601</c:v>
                </c:pt>
                <c:pt idx="813">
                  <c:v>0.34424189192158899</c:v>
                </c:pt>
                <c:pt idx="814">
                  <c:v>0.34358656463262899</c:v>
                </c:pt>
                <c:pt idx="815">
                  <c:v>0.34293248436303098</c:v>
                </c:pt>
                <c:pt idx="816">
                  <c:v>0.34227964874364802</c:v>
                </c:pt>
                <c:pt idx="817">
                  <c:v>0.34162805540980801</c:v>
                </c:pt>
                <c:pt idx="818">
                  <c:v>0.34097770200128402</c:v>
                </c:pt>
                <c:pt idx="819">
                  <c:v>0.34032858616231498</c:v>
                </c:pt>
                <c:pt idx="820">
                  <c:v>0.33968070554158097</c:v>
                </c:pt>
                <c:pt idx="821">
                  <c:v>0.33903405779218798</c:v>
                </c:pt>
                <c:pt idx="822">
                  <c:v>0.33838864057168899</c:v>
                </c:pt>
                <c:pt idx="823">
                  <c:v>0.33774445154203098</c:v>
                </c:pt>
                <c:pt idx="824">
                  <c:v>0.33710148836958997</c:v>
                </c:pt>
                <c:pt idx="825">
                  <c:v>0.336459748725148</c:v>
                </c:pt>
                <c:pt idx="826">
                  <c:v>0.33581923028386401</c:v>
                </c:pt>
                <c:pt idx="827">
                  <c:v>0.335179930725305</c:v>
                </c:pt>
                <c:pt idx="828">
                  <c:v>0.334541847733409</c:v>
                </c:pt>
                <c:pt idx="829">
                  <c:v>0.33390497899647498</c:v>
                </c:pt>
                <c:pt idx="830">
                  <c:v>0.33326932220719002</c:v>
                </c:pt>
                <c:pt idx="831">
                  <c:v>0.332634875062569</c:v>
                </c:pt>
                <c:pt idx="832">
                  <c:v>0.33200163526399901</c:v>
                </c:pt>
                <c:pt idx="833">
                  <c:v>0.331369600517191</c:v>
                </c:pt>
                <c:pt idx="834">
                  <c:v>0.33073876853218898</c:v>
                </c:pt>
                <c:pt idx="835">
                  <c:v>0.33010913702337302</c:v>
                </c:pt>
                <c:pt idx="836">
                  <c:v>0.329480703709425</c:v>
                </c:pt>
                <c:pt idx="837">
                  <c:v>0.32885346631333801</c:v>
                </c:pt>
                <c:pt idx="838">
                  <c:v>0.32822742256241499</c:v>
                </c:pt>
                <c:pt idx="839">
                  <c:v>0.32760257018824401</c:v>
                </c:pt>
                <c:pt idx="840">
                  <c:v>0.32697890692670001</c:v>
                </c:pt>
                <c:pt idx="841">
                  <c:v>0.32635643051792601</c:v>
                </c:pt>
                <c:pt idx="842">
                  <c:v>0.32573513870634002</c:v>
                </c:pt>
                <c:pt idx="843">
                  <c:v>0.32511502924063301</c:v>
                </c:pt>
                <c:pt idx="844">
                  <c:v>0.32449609987373101</c:v>
                </c:pt>
                <c:pt idx="845">
                  <c:v>0.32387834836281598</c:v>
                </c:pt>
                <c:pt idx="846">
                  <c:v>0.32326177246930698</c:v>
                </c:pt>
                <c:pt idx="847">
                  <c:v>0.32264636995884</c:v>
                </c:pt>
                <c:pt idx="848">
                  <c:v>0.32203213860129898</c:v>
                </c:pt>
                <c:pt idx="849">
                  <c:v>0.32141907617076199</c:v>
                </c:pt>
                <c:pt idx="850">
                  <c:v>0.32080718044551298</c:v>
                </c:pt>
                <c:pt idx="851">
                  <c:v>0.32019644920804902</c:v>
                </c:pt>
                <c:pt idx="852">
                  <c:v>0.31958688024505</c:v>
                </c:pt>
                <c:pt idx="853">
                  <c:v>0.318978471347379</c:v>
                </c:pt>
                <c:pt idx="854">
                  <c:v>0.31837122031008003</c:v>
                </c:pt>
                <c:pt idx="855">
                  <c:v>0.31776512493235398</c:v>
                </c:pt>
                <c:pt idx="856">
                  <c:v>0.31716018301758098</c:v>
                </c:pt>
                <c:pt idx="857">
                  <c:v>0.31655639237327798</c:v>
                </c:pt>
                <c:pt idx="858">
                  <c:v>0.31595375081111299</c:v>
                </c:pt>
                <c:pt idx="859">
                  <c:v>0.315352256146893</c:v>
                </c:pt>
                <c:pt idx="860">
                  <c:v>0.31475190620055099</c:v>
                </c:pt>
                <c:pt idx="861">
                  <c:v>0.31415269879614899</c:v>
                </c:pt>
                <c:pt idx="862">
                  <c:v>0.31355463176185999</c:v>
                </c:pt>
                <c:pt idx="863">
                  <c:v>0.312957702929963</c:v>
                </c:pt>
                <c:pt idx="864">
                  <c:v>0.312361910136842</c:v>
                </c:pt>
                <c:pt idx="865">
                  <c:v>0.31176725122296001</c:v>
                </c:pt>
                <c:pt idx="866">
                  <c:v>0.31117372403288501</c:v>
                </c:pt>
                <c:pt idx="867">
                  <c:v>0.31058132641524899</c:v>
                </c:pt>
                <c:pt idx="868">
                  <c:v>0.30999005622275</c:v>
                </c:pt>
                <c:pt idx="869">
                  <c:v>0.30939991131216199</c:v>
                </c:pt>
                <c:pt idx="870">
                  <c:v>0.30881088954430302</c:v>
                </c:pt>
                <c:pt idx="871">
                  <c:v>0.30822298878403998</c:v>
                </c:pt>
                <c:pt idx="872">
                  <c:v>0.30763620690028198</c:v>
                </c:pt>
                <c:pt idx="873">
                  <c:v>0.30705054176596602</c:v>
                </c:pt>
                <c:pt idx="874">
                  <c:v>0.30646599125805601</c:v>
                </c:pt>
                <c:pt idx="875">
                  <c:v>0.30588255325754099</c:v>
                </c:pt>
                <c:pt idx="876">
                  <c:v>0.30530022564940701</c:v>
                </c:pt>
                <c:pt idx="877">
                  <c:v>0.30471900632265198</c:v>
                </c:pt>
                <c:pt idx="878">
                  <c:v>0.30413889317025999</c:v>
                </c:pt>
                <c:pt idx="879">
                  <c:v>0.30355988408920997</c:v>
                </c:pt>
                <c:pt idx="880">
                  <c:v>0.30298197698046397</c:v>
                </c:pt>
                <c:pt idx="881">
                  <c:v>0.30240516974894399</c:v>
                </c:pt>
                <c:pt idx="882">
                  <c:v>0.30182946030355401</c:v>
                </c:pt>
                <c:pt idx="883">
                  <c:v>0.30125484655714402</c:v>
                </c:pt>
                <c:pt idx="884">
                  <c:v>0.30068132642651402</c:v>
                </c:pt>
                <c:pt idx="885">
                  <c:v>0.300108897832423</c:v>
                </c:pt>
                <c:pt idx="886">
                  <c:v>0.29953755869954801</c:v>
                </c:pt>
                <c:pt idx="887">
                  <c:v>0.29896730695650497</c:v>
                </c:pt>
                <c:pt idx="888">
                  <c:v>0.29839814053583402</c:v>
                </c:pt>
                <c:pt idx="889">
                  <c:v>0.297830057373973</c:v>
                </c:pt>
                <c:pt idx="890">
                  <c:v>0.297263055411293</c:v>
                </c:pt>
                <c:pt idx="891">
                  <c:v>0.296697132592043</c:v>
                </c:pt>
                <c:pt idx="892">
                  <c:v>0.29613228686436899</c:v>
                </c:pt>
                <c:pt idx="893">
                  <c:v>0.29556851618031699</c:v>
                </c:pt>
                <c:pt idx="894">
                  <c:v>0.29500581849579199</c:v>
                </c:pt>
                <c:pt idx="895">
                  <c:v>0.29444419177058401</c:v>
                </c:pt>
                <c:pt idx="896">
                  <c:v>0.293883633968338</c:v>
                </c:pt>
                <c:pt idx="897">
                  <c:v>0.29332414305655302</c:v>
                </c:pt>
                <c:pt idx="898">
                  <c:v>0.29276571700659298</c:v>
                </c:pt>
                <c:pt idx="899">
                  <c:v>0.29220835379365201</c:v>
                </c:pt>
                <c:pt idx="900">
                  <c:v>0.29165205139675798</c:v>
                </c:pt>
                <c:pt idx="901">
                  <c:v>0.291096807798779</c:v>
                </c:pt>
                <c:pt idx="902">
                  <c:v>0.290542620986386</c:v>
                </c:pt>
                <c:pt idx="903">
                  <c:v>0.28998948895007898</c:v>
                </c:pt>
                <c:pt idx="904">
                  <c:v>0.28943740968416598</c:v>
                </c:pt>
                <c:pt idx="905">
                  <c:v>0.28888638118673199</c:v>
                </c:pt>
                <c:pt idx="906">
                  <c:v>0.28833640145968598</c:v>
                </c:pt>
                <c:pt idx="907">
                  <c:v>0.28778746850870202</c:v>
                </c:pt>
                <c:pt idx="908">
                  <c:v>0.28723958034323599</c:v>
                </c:pt>
                <c:pt idx="909">
                  <c:v>0.28669273497652298</c:v>
                </c:pt>
                <c:pt idx="910">
                  <c:v>0.28614693042554801</c:v>
                </c:pt>
                <c:pt idx="911">
                  <c:v>0.28560216471106997</c:v>
                </c:pt>
                <c:pt idx="912">
                  <c:v>0.285058435857587</c:v>
                </c:pt>
                <c:pt idx="913">
                  <c:v>0.284515741893348</c:v>
                </c:pt>
                <c:pt idx="914">
                  <c:v>0.28397408085033199</c:v>
                </c:pt>
                <c:pt idx="915">
                  <c:v>0.28343345076424598</c:v>
                </c:pt>
                <c:pt idx="916">
                  <c:v>0.28289384967452902</c:v>
                </c:pt>
                <c:pt idx="917">
                  <c:v>0.28235527562433399</c:v>
                </c:pt>
                <c:pt idx="918">
                  <c:v>0.28181772666050497</c:v>
                </c:pt>
                <c:pt idx="919">
                  <c:v>0.28128120083361702</c:v>
                </c:pt>
                <c:pt idx="920">
                  <c:v>0.28074569619791601</c:v>
                </c:pt>
                <c:pt idx="921">
                  <c:v>0.28021121081134898</c:v>
                </c:pt>
                <c:pt idx="922">
                  <c:v>0.27967774273554002</c:v>
                </c:pt>
                <c:pt idx="923">
                  <c:v>0.27914529003577798</c:v>
                </c:pt>
                <c:pt idx="924">
                  <c:v>0.27861385078103701</c:v>
                </c:pt>
                <c:pt idx="925">
                  <c:v>0.27808342304394301</c:v>
                </c:pt>
                <c:pt idx="926">
                  <c:v>0.27755400490077098</c:v>
                </c:pt>
                <c:pt idx="927">
                  <c:v>0.27702559443145203</c:v>
                </c:pt>
                <c:pt idx="928">
                  <c:v>0.27649818971954698</c:v>
                </c:pt>
                <c:pt idx="929">
                  <c:v>0.27597178885225399</c:v>
                </c:pt>
                <c:pt idx="930">
                  <c:v>0.27544638992040699</c:v>
                </c:pt>
                <c:pt idx="931">
                  <c:v>0.274921991018449</c:v>
                </c:pt>
                <c:pt idx="932">
                  <c:v>0.27439859024443702</c:v>
                </c:pt>
                <c:pt idx="933">
                  <c:v>0.27387618570003702</c:v>
                </c:pt>
                <c:pt idx="934">
                  <c:v>0.27335477549050502</c:v>
                </c:pt>
                <c:pt idx="935">
                  <c:v>0.27283435772471598</c:v>
                </c:pt>
                <c:pt idx="936">
                  <c:v>0.27231493051509398</c:v>
                </c:pt>
                <c:pt idx="937">
                  <c:v>0.27179649197767097</c:v>
                </c:pt>
                <c:pt idx="938">
                  <c:v>0.27127904023204202</c:v>
                </c:pt>
                <c:pt idx="939">
                  <c:v>0.27076257340136201</c:v>
                </c:pt>
                <c:pt idx="940">
                  <c:v>0.27024708961235999</c:v>
                </c:pt>
                <c:pt idx="941">
                  <c:v>0.26973258699529901</c:v>
                </c:pt>
                <c:pt idx="942">
                  <c:v>0.26921906368399801</c:v>
                </c:pt>
                <c:pt idx="943">
                  <c:v>0.26870651781582</c:v>
                </c:pt>
                <c:pt idx="944">
                  <c:v>0.26819494753165102</c:v>
                </c:pt>
                <c:pt idx="945">
                  <c:v>0.26768435097591398</c:v>
                </c:pt>
                <c:pt idx="946">
                  <c:v>0.26717472629653399</c:v>
                </c:pt>
                <c:pt idx="947">
                  <c:v>0.26666607164496198</c:v>
                </c:pt>
                <c:pt idx="948">
                  <c:v>0.26615838517615997</c:v>
                </c:pt>
                <c:pt idx="949">
                  <c:v>0.26565166504857801</c:v>
                </c:pt>
                <c:pt idx="950">
                  <c:v>0.265145909424161</c:v>
                </c:pt>
                <c:pt idx="951">
                  <c:v>0.26464111646834998</c:v>
                </c:pt>
                <c:pt idx="952">
                  <c:v>0.26413728435004902</c:v>
                </c:pt>
                <c:pt idx="953">
                  <c:v>0.26363441124165299</c:v>
                </c:pt>
                <c:pt idx="954">
                  <c:v>0.263132495319018</c:v>
                </c:pt>
                <c:pt idx="955">
                  <c:v>0.26263153476145401</c:v>
                </c:pt>
                <c:pt idx="956">
                  <c:v>0.26213152775173698</c:v>
                </c:pt>
                <c:pt idx="957">
                  <c:v>0.26163247247607202</c:v>
                </c:pt>
                <c:pt idx="958">
                  <c:v>0.26113436712412702</c:v>
                </c:pt>
                <c:pt idx="959">
                  <c:v>0.26063720988899602</c:v>
                </c:pt>
                <c:pt idx="960">
                  <c:v>0.26014099896719001</c:v>
                </c:pt>
                <c:pt idx="961">
                  <c:v>0.25964573255866102</c:v>
                </c:pt>
                <c:pt idx="962">
                  <c:v>0.25915140886676402</c:v>
                </c:pt>
                <c:pt idx="963">
                  <c:v>0.25865802609826299</c:v>
                </c:pt>
                <c:pt idx="964">
                  <c:v>0.25816558246333698</c:v>
                </c:pt>
                <c:pt idx="965">
                  <c:v>0.25767407617553401</c:v>
                </c:pt>
                <c:pt idx="966">
                  <c:v>0.257183505451823</c:v>
                </c:pt>
                <c:pt idx="967">
                  <c:v>0.256693868512543</c:v>
                </c:pt>
                <c:pt idx="968">
                  <c:v>0.25620516358140399</c:v>
                </c:pt>
                <c:pt idx="969">
                  <c:v>0.255717388885499</c:v>
                </c:pt>
                <c:pt idx="970">
                  <c:v>0.25523054265526801</c:v>
                </c:pt>
                <c:pt idx="971">
                  <c:v>0.25474462312453</c:v>
                </c:pt>
                <c:pt idx="972">
                  <c:v>0.25425962853044798</c:v>
                </c:pt>
                <c:pt idx="973">
                  <c:v>0.25377555711351701</c:v>
                </c:pt>
                <c:pt idx="974">
                  <c:v>0.25329240711759199</c:v>
                </c:pt>
                <c:pt idx="975">
                  <c:v>0.25281017678984902</c:v>
                </c:pt>
                <c:pt idx="976">
                  <c:v>0.252328864380792</c:v>
                </c:pt>
                <c:pt idx="977">
                  <c:v>0.25184846814425199</c:v>
                </c:pt>
                <c:pt idx="978">
                  <c:v>0.25136898633735599</c:v>
                </c:pt>
                <c:pt idx="979">
                  <c:v>0.25089041722056499</c:v>
                </c:pt>
                <c:pt idx="980">
                  <c:v>0.250412759057626</c:v>
                </c:pt>
                <c:pt idx="981">
                  <c:v>0.24993601011557801</c:v>
                </c:pt>
                <c:pt idx="982">
                  <c:v>0.249460168664763</c:v>
                </c:pt>
                <c:pt idx="983">
                  <c:v>0.24898523297879299</c:v>
                </c:pt>
                <c:pt idx="984">
                  <c:v>0.24851120133455701</c:v>
                </c:pt>
                <c:pt idx="985">
                  <c:v>0.24803807201223399</c:v>
                </c:pt>
                <c:pt idx="986">
                  <c:v>0.247565843295247</c:v>
                </c:pt>
                <c:pt idx="987">
                  <c:v>0.24709451347028699</c:v>
                </c:pt>
                <c:pt idx="988">
                  <c:v>0.24662408082728801</c:v>
                </c:pt>
                <c:pt idx="989">
                  <c:v>0.246154543659443</c:v>
                </c:pt>
                <c:pt idx="990">
                  <c:v>0.24568590026317899</c:v>
                </c:pt>
                <c:pt idx="991">
                  <c:v>0.245218148938155</c:v>
                </c:pt>
                <c:pt idx="992">
                  <c:v>0.244751287987265</c:v>
                </c:pt>
                <c:pt idx="993">
                  <c:v>0.24428531571661999</c:v>
                </c:pt>
                <c:pt idx="994">
                  <c:v>0.24382023043553699</c:v>
                </c:pt>
                <c:pt idx="995">
                  <c:v>0.24335603045657</c:v>
                </c:pt>
                <c:pt idx="996">
                  <c:v>0.24289271409544499</c:v>
                </c:pt>
                <c:pt idx="997">
                  <c:v>0.242430279671106</c:v>
                </c:pt>
                <c:pt idx="998">
                  <c:v>0.24196872550568399</c:v>
                </c:pt>
                <c:pt idx="999">
                  <c:v>0.24150804992449301</c:v>
                </c:pt>
                <c:pt idx="1000">
                  <c:v>0.24104825125603099</c:v>
                </c:pt>
              </c:numCache>
            </c:numRef>
          </c:yVal>
          <c:smooth val="0"/>
        </c:ser>
        <c:ser>
          <c:idx val="2"/>
          <c:order val="2"/>
          <c:tx>
            <c:strRef>
              <c:f>Microsoft_Excel_Worksheet8!$D$1</c:f>
              <c:strCache>
                <c:ptCount val="1"/>
                <c:pt idx="0">
                  <c:v>upper</c:v>
                </c:pt>
              </c:strCache>
            </c:strRef>
          </c:tx>
          <c:spPr>
            <a:ln w="41275">
              <a:solidFill>
                <a:srgbClr val="00FF00"/>
              </a:solidFill>
              <a:prstDash val="sysDash"/>
            </a:ln>
          </c:spPr>
          <c:marker>
            <c:symbol val="none"/>
          </c:marker>
          <c:xVal>
            <c:numRef>
              <c:f>Microsoft_Excel_Worksheet8!$A$2:$A$10002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pt idx="701">
                  <c:v>70.099999999999994</c:v>
                </c:pt>
                <c:pt idx="702">
                  <c:v>70.2</c:v>
                </c:pt>
                <c:pt idx="703">
                  <c:v>70.3</c:v>
                </c:pt>
                <c:pt idx="704">
                  <c:v>70.400000000000006</c:v>
                </c:pt>
                <c:pt idx="705">
                  <c:v>70.5</c:v>
                </c:pt>
                <c:pt idx="706">
                  <c:v>70.599999999999994</c:v>
                </c:pt>
                <c:pt idx="707">
                  <c:v>70.7</c:v>
                </c:pt>
                <c:pt idx="708">
                  <c:v>70.8</c:v>
                </c:pt>
                <c:pt idx="709">
                  <c:v>70.900000000000006</c:v>
                </c:pt>
                <c:pt idx="710">
                  <c:v>71</c:v>
                </c:pt>
                <c:pt idx="711">
                  <c:v>71.099999999999994</c:v>
                </c:pt>
                <c:pt idx="712">
                  <c:v>71.2</c:v>
                </c:pt>
                <c:pt idx="713">
                  <c:v>71.3</c:v>
                </c:pt>
                <c:pt idx="714">
                  <c:v>71.400000000000006</c:v>
                </c:pt>
                <c:pt idx="715">
                  <c:v>71.5</c:v>
                </c:pt>
                <c:pt idx="716">
                  <c:v>71.599999999999994</c:v>
                </c:pt>
                <c:pt idx="717">
                  <c:v>71.7</c:v>
                </c:pt>
                <c:pt idx="718">
                  <c:v>71.8</c:v>
                </c:pt>
                <c:pt idx="719">
                  <c:v>71.900000000000006</c:v>
                </c:pt>
                <c:pt idx="720">
                  <c:v>72</c:v>
                </c:pt>
                <c:pt idx="721">
                  <c:v>72.099999999999994</c:v>
                </c:pt>
                <c:pt idx="722">
                  <c:v>72.2</c:v>
                </c:pt>
                <c:pt idx="723">
                  <c:v>72.3</c:v>
                </c:pt>
                <c:pt idx="724">
                  <c:v>72.400000000000006</c:v>
                </c:pt>
                <c:pt idx="725">
                  <c:v>72.5</c:v>
                </c:pt>
                <c:pt idx="726">
                  <c:v>72.599999999999994</c:v>
                </c:pt>
                <c:pt idx="727">
                  <c:v>72.7</c:v>
                </c:pt>
                <c:pt idx="728">
                  <c:v>72.8</c:v>
                </c:pt>
                <c:pt idx="729">
                  <c:v>72.900000000000006</c:v>
                </c:pt>
                <c:pt idx="730">
                  <c:v>73</c:v>
                </c:pt>
                <c:pt idx="731">
                  <c:v>73.099999999999994</c:v>
                </c:pt>
                <c:pt idx="732">
                  <c:v>73.2</c:v>
                </c:pt>
                <c:pt idx="733">
                  <c:v>73.3</c:v>
                </c:pt>
                <c:pt idx="734">
                  <c:v>73.400000000000006</c:v>
                </c:pt>
                <c:pt idx="735">
                  <c:v>73.5</c:v>
                </c:pt>
                <c:pt idx="736">
                  <c:v>73.599999999999994</c:v>
                </c:pt>
                <c:pt idx="737">
                  <c:v>73.7</c:v>
                </c:pt>
                <c:pt idx="738">
                  <c:v>73.8</c:v>
                </c:pt>
                <c:pt idx="739">
                  <c:v>73.900000000000006</c:v>
                </c:pt>
                <c:pt idx="740">
                  <c:v>74</c:v>
                </c:pt>
                <c:pt idx="741">
                  <c:v>74.099999999999994</c:v>
                </c:pt>
                <c:pt idx="742">
                  <c:v>74.2</c:v>
                </c:pt>
                <c:pt idx="743">
                  <c:v>74.3</c:v>
                </c:pt>
                <c:pt idx="744">
                  <c:v>74.400000000000006</c:v>
                </c:pt>
                <c:pt idx="745">
                  <c:v>74.5</c:v>
                </c:pt>
                <c:pt idx="746">
                  <c:v>74.599999999999994</c:v>
                </c:pt>
                <c:pt idx="747">
                  <c:v>74.7</c:v>
                </c:pt>
                <c:pt idx="748">
                  <c:v>74.8</c:v>
                </c:pt>
                <c:pt idx="749">
                  <c:v>74.900000000000006</c:v>
                </c:pt>
                <c:pt idx="750">
                  <c:v>75</c:v>
                </c:pt>
                <c:pt idx="751">
                  <c:v>75.099999999999994</c:v>
                </c:pt>
                <c:pt idx="752">
                  <c:v>75.2</c:v>
                </c:pt>
                <c:pt idx="753">
                  <c:v>75.3</c:v>
                </c:pt>
                <c:pt idx="754">
                  <c:v>75.400000000000006</c:v>
                </c:pt>
                <c:pt idx="755">
                  <c:v>75.5</c:v>
                </c:pt>
                <c:pt idx="756">
                  <c:v>75.599999999999994</c:v>
                </c:pt>
                <c:pt idx="757">
                  <c:v>75.7</c:v>
                </c:pt>
                <c:pt idx="758">
                  <c:v>75.8</c:v>
                </c:pt>
                <c:pt idx="759">
                  <c:v>75.900000000000006</c:v>
                </c:pt>
                <c:pt idx="760">
                  <c:v>76</c:v>
                </c:pt>
                <c:pt idx="761">
                  <c:v>76.099999999999994</c:v>
                </c:pt>
                <c:pt idx="762">
                  <c:v>76.2</c:v>
                </c:pt>
                <c:pt idx="763">
                  <c:v>76.3</c:v>
                </c:pt>
                <c:pt idx="764">
                  <c:v>76.400000000000006</c:v>
                </c:pt>
                <c:pt idx="765">
                  <c:v>76.5</c:v>
                </c:pt>
                <c:pt idx="766">
                  <c:v>76.599999999999994</c:v>
                </c:pt>
                <c:pt idx="767">
                  <c:v>76.7</c:v>
                </c:pt>
                <c:pt idx="768">
                  <c:v>76.8</c:v>
                </c:pt>
                <c:pt idx="769">
                  <c:v>76.900000000000006</c:v>
                </c:pt>
                <c:pt idx="770">
                  <c:v>77</c:v>
                </c:pt>
                <c:pt idx="771">
                  <c:v>77.099999999999994</c:v>
                </c:pt>
                <c:pt idx="772">
                  <c:v>77.2</c:v>
                </c:pt>
                <c:pt idx="773">
                  <c:v>77.3</c:v>
                </c:pt>
                <c:pt idx="774">
                  <c:v>77.400000000000006</c:v>
                </c:pt>
                <c:pt idx="775">
                  <c:v>77.5</c:v>
                </c:pt>
                <c:pt idx="776">
                  <c:v>77.599999999999994</c:v>
                </c:pt>
                <c:pt idx="777">
                  <c:v>77.7</c:v>
                </c:pt>
                <c:pt idx="778">
                  <c:v>77.8</c:v>
                </c:pt>
                <c:pt idx="779">
                  <c:v>77.900000000000006</c:v>
                </c:pt>
                <c:pt idx="780">
                  <c:v>78</c:v>
                </c:pt>
                <c:pt idx="781">
                  <c:v>78.099999999999994</c:v>
                </c:pt>
                <c:pt idx="782">
                  <c:v>78.2</c:v>
                </c:pt>
                <c:pt idx="783">
                  <c:v>78.3</c:v>
                </c:pt>
                <c:pt idx="784">
                  <c:v>78.400000000000006</c:v>
                </c:pt>
                <c:pt idx="785">
                  <c:v>78.5</c:v>
                </c:pt>
                <c:pt idx="786">
                  <c:v>78.599999999999994</c:v>
                </c:pt>
                <c:pt idx="787">
                  <c:v>78.7</c:v>
                </c:pt>
                <c:pt idx="788">
                  <c:v>78.8</c:v>
                </c:pt>
                <c:pt idx="789">
                  <c:v>78.900000000000006</c:v>
                </c:pt>
                <c:pt idx="790">
                  <c:v>79</c:v>
                </c:pt>
                <c:pt idx="791">
                  <c:v>79.099999999999994</c:v>
                </c:pt>
                <c:pt idx="792">
                  <c:v>79.2</c:v>
                </c:pt>
                <c:pt idx="793">
                  <c:v>79.3</c:v>
                </c:pt>
                <c:pt idx="794">
                  <c:v>79.400000000000006</c:v>
                </c:pt>
                <c:pt idx="795">
                  <c:v>79.5</c:v>
                </c:pt>
                <c:pt idx="796">
                  <c:v>79.599999999999994</c:v>
                </c:pt>
                <c:pt idx="797">
                  <c:v>79.7</c:v>
                </c:pt>
                <c:pt idx="798">
                  <c:v>79.8</c:v>
                </c:pt>
                <c:pt idx="799">
                  <c:v>79.900000000000006</c:v>
                </c:pt>
                <c:pt idx="800">
                  <c:v>80</c:v>
                </c:pt>
                <c:pt idx="801">
                  <c:v>80.099999999999994</c:v>
                </c:pt>
                <c:pt idx="802">
                  <c:v>80.2</c:v>
                </c:pt>
                <c:pt idx="803">
                  <c:v>80.3</c:v>
                </c:pt>
                <c:pt idx="804">
                  <c:v>80.400000000000006</c:v>
                </c:pt>
                <c:pt idx="805">
                  <c:v>80.5</c:v>
                </c:pt>
                <c:pt idx="806">
                  <c:v>80.599999999999994</c:v>
                </c:pt>
                <c:pt idx="807">
                  <c:v>80.7</c:v>
                </c:pt>
                <c:pt idx="808">
                  <c:v>80.8</c:v>
                </c:pt>
                <c:pt idx="809">
                  <c:v>80.900000000000006</c:v>
                </c:pt>
                <c:pt idx="810">
                  <c:v>81</c:v>
                </c:pt>
                <c:pt idx="811">
                  <c:v>81.099999999999994</c:v>
                </c:pt>
                <c:pt idx="812">
                  <c:v>81.2</c:v>
                </c:pt>
                <c:pt idx="813">
                  <c:v>81.3</c:v>
                </c:pt>
                <c:pt idx="814">
                  <c:v>81.400000000000006</c:v>
                </c:pt>
                <c:pt idx="815">
                  <c:v>81.5</c:v>
                </c:pt>
                <c:pt idx="816">
                  <c:v>81.599999999999994</c:v>
                </c:pt>
                <c:pt idx="817">
                  <c:v>81.7</c:v>
                </c:pt>
                <c:pt idx="818">
                  <c:v>81.8</c:v>
                </c:pt>
                <c:pt idx="819">
                  <c:v>81.900000000000006</c:v>
                </c:pt>
                <c:pt idx="820">
                  <c:v>82</c:v>
                </c:pt>
                <c:pt idx="821">
                  <c:v>82.1</c:v>
                </c:pt>
                <c:pt idx="822">
                  <c:v>82.2</c:v>
                </c:pt>
                <c:pt idx="823">
                  <c:v>82.3</c:v>
                </c:pt>
                <c:pt idx="824">
                  <c:v>82.4</c:v>
                </c:pt>
                <c:pt idx="825">
                  <c:v>82.5</c:v>
                </c:pt>
                <c:pt idx="826">
                  <c:v>82.6</c:v>
                </c:pt>
                <c:pt idx="827">
                  <c:v>82.7</c:v>
                </c:pt>
                <c:pt idx="828">
                  <c:v>82.8</c:v>
                </c:pt>
                <c:pt idx="829">
                  <c:v>82.9</c:v>
                </c:pt>
                <c:pt idx="830">
                  <c:v>83</c:v>
                </c:pt>
                <c:pt idx="831">
                  <c:v>83.1</c:v>
                </c:pt>
                <c:pt idx="832">
                  <c:v>83.2</c:v>
                </c:pt>
                <c:pt idx="833">
                  <c:v>83.3</c:v>
                </c:pt>
                <c:pt idx="834">
                  <c:v>83.4</c:v>
                </c:pt>
                <c:pt idx="835">
                  <c:v>83.5</c:v>
                </c:pt>
                <c:pt idx="836">
                  <c:v>83.6</c:v>
                </c:pt>
                <c:pt idx="837">
                  <c:v>83.7</c:v>
                </c:pt>
                <c:pt idx="838">
                  <c:v>83.8</c:v>
                </c:pt>
                <c:pt idx="839">
                  <c:v>83.9</c:v>
                </c:pt>
                <c:pt idx="840">
                  <c:v>84</c:v>
                </c:pt>
                <c:pt idx="841">
                  <c:v>84.1</c:v>
                </c:pt>
                <c:pt idx="842">
                  <c:v>84.2</c:v>
                </c:pt>
                <c:pt idx="843">
                  <c:v>84.3</c:v>
                </c:pt>
                <c:pt idx="844">
                  <c:v>84.4</c:v>
                </c:pt>
                <c:pt idx="845">
                  <c:v>84.5</c:v>
                </c:pt>
                <c:pt idx="846">
                  <c:v>84.6</c:v>
                </c:pt>
                <c:pt idx="847">
                  <c:v>84.7</c:v>
                </c:pt>
                <c:pt idx="848">
                  <c:v>84.8</c:v>
                </c:pt>
                <c:pt idx="849">
                  <c:v>84.9</c:v>
                </c:pt>
                <c:pt idx="850">
                  <c:v>85</c:v>
                </c:pt>
                <c:pt idx="851">
                  <c:v>85.1</c:v>
                </c:pt>
                <c:pt idx="852">
                  <c:v>85.2</c:v>
                </c:pt>
                <c:pt idx="853">
                  <c:v>85.3</c:v>
                </c:pt>
                <c:pt idx="854">
                  <c:v>85.4</c:v>
                </c:pt>
                <c:pt idx="855">
                  <c:v>85.5</c:v>
                </c:pt>
                <c:pt idx="856">
                  <c:v>85.6</c:v>
                </c:pt>
                <c:pt idx="857">
                  <c:v>85.7</c:v>
                </c:pt>
                <c:pt idx="858">
                  <c:v>85.8</c:v>
                </c:pt>
                <c:pt idx="859">
                  <c:v>85.9</c:v>
                </c:pt>
                <c:pt idx="860">
                  <c:v>86</c:v>
                </c:pt>
                <c:pt idx="861">
                  <c:v>86.1</c:v>
                </c:pt>
                <c:pt idx="862">
                  <c:v>86.2</c:v>
                </c:pt>
                <c:pt idx="863">
                  <c:v>86.3</c:v>
                </c:pt>
                <c:pt idx="864">
                  <c:v>86.4</c:v>
                </c:pt>
                <c:pt idx="865">
                  <c:v>86.5</c:v>
                </c:pt>
                <c:pt idx="866">
                  <c:v>86.6</c:v>
                </c:pt>
                <c:pt idx="867">
                  <c:v>86.7</c:v>
                </c:pt>
                <c:pt idx="868">
                  <c:v>86.8</c:v>
                </c:pt>
                <c:pt idx="869">
                  <c:v>86.9</c:v>
                </c:pt>
                <c:pt idx="870">
                  <c:v>87</c:v>
                </c:pt>
                <c:pt idx="871">
                  <c:v>87.1</c:v>
                </c:pt>
                <c:pt idx="872">
                  <c:v>87.2</c:v>
                </c:pt>
                <c:pt idx="873">
                  <c:v>87.3</c:v>
                </c:pt>
                <c:pt idx="874">
                  <c:v>87.4</c:v>
                </c:pt>
                <c:pt idx="875">
                  <c:v>87.5</c:v>
                </c:pt>
                <c:pt idx="876">
                  <c:v>87.6</c:v>
                </c:pt>
                <c:pt idx="877">
                  <c:v>87.7</c:v>
                </c:pt>
                <c:pt idx="878">
                  <c:v>87.8</c:v>
                </c:pt>
                <c:pt idx="879">
                  <c:v>87.9</c:v>
                </c:pt>
                <c:pt idx="880">
                  <c:v>88</c:v>
                </c:pt>
                <c:pt idx="881">
                  <c:v>88.1</c:v>
                </c:pt>
                <c:pt idx="882">
                  <c:v>88.2</c:v>
                </c:pt>
                <c:pt idx="883">
                  <c:v>88.3</c:v>
                </c:pt>
                <c:pt idx="884">
                  <c:v>88.4</c:v>
                </c:pt>
                <c:pt idx="885">
                  <c:v>88.5</c:v>
                </c:pt>
                <c:pt idx="886">
                  <c:v>88.6</c:v>
                </c:pt>
                <c:pt idx="887">
                  <c:v>88.7</c:v>
                </c:pt>
                <c:pt idx="888">
                  <c:v>88.8</c:v>
                </c:pt>
                <c:pt idx="889">
                  <c:v>88.9</c:v>
                </c:pt>
                <c:pt idx="890">
                  <c:v>89</c:v>
                </c:pt>
                <c:pt idx="891">
                  <c:v>89.1</c:v>
                </c:pt>
                <c:pt idx="892">
                  <c:v>89.2</c:v>
                </c:pt>
                <c:pt idx="893">
                  <c:v>89.3</c:v>
                </c:pt>
                <c:pt idx="894">
                  <c:v>89.4</c:v>
                </c:pt>
                <c:pt idx="895">
                  <c:v>89.5</c:v>
                </c:pt>
                <c:pt idx="896">
                  <c:v>89.6</c:v>
                </c:pt>
                <c:pt idx="897">
                  <c:v>89.7</c:v>
                </c:pt>
                <c:pt idx="898">
                  <c:v>89.8</c:v>
                </c:pt>
                <c:pt idx="899">
                  <c:v>89.9</c:v>
                </c:pt>
                <c:pt idx="900">
                  <c:v>90</c:v>
                </c:pt>
                <c:pt idx="901">
                  <c:v>90.1</c:v>
                </c:pt>
                <c:pt idx="902">
                  <c:v>90.2</c:v>
                </c:pt>
                <c:pt idx="903">
                  <c:v>90.3</c:v>
                </c:pt>
                <c:pt idx="904">
                  <c:v>90.4</c:v>
                </c:pt>
                <c:pt idx="905">
                  <c:v>90.5</c:v>
                </c:pt>
                <c:pt idx="906">
                  <c:v>90.6</c:v>
                </c:pt>
                <c:pt idx="907">
                  <c:v>90.7</c:v>
                </c:pt>
                <c:pt idx="908">
                  <c:v>90.8</c:v>
                </c:pt>
                <c:pt idx="909">
                  <c:v>90.9</c:v>
                </c:pt>
                <c:pt idx="910">
                  <c:v>91</c:v>
                </c:pt>
                <c:pt idx="911">
                  <c:v>91.1</c:v>
                </c:pt>
                <c:pt idx="912">
                  <c:v>91.2</c:v>
                </c:pt>
                <c:pt idx="913">
                  <c:v>91.3</c:v>
                </c:pt>
                <c:pt idx="914">
                  <c:v>91.4</c:v>
                </c:pt>
                <c:pt idx="915">
                  <c:v>91.5</c:v>
                </c:pt>
                <c:pt idx="916">
                  <c:v>91.6</c:v>
                </c:pt>
                <c:pt idx="917">
                  <c:v>91.7</c:v>
                </c:pt>
                <c:pt idx="918">
                  <c:v>91.8</c:v>
                </c:pt>
                <c:pt idx="919">
                  <c:v>91.9</c:v>
                </c:pt>
                <c:pt idx="920">
                  <c:v>92</c:v>
                </c:pt>
                <c:pt idx="921">
                  <c:v>92.1</c:v>
                </c:pt>
                <c:pt idx="922">
                  <c:v>92.2</c:v>
                </c:pt>
                <c:pt idx="923">
                  <c:v>92.3</c:v>
                </c:pt>
                <c:pt idx="924">
                  <c:v>92.4</c:v>
                </c:pt>
                <c:pt idx="925">
                  <c:v>92.5</c:v>
                </c:pt>
                <c:pt idx="926">
                  <c:v>92.6</c:v>
                </c:pt>
                <c:pt idx="927">
                  <c:v>92.7</c:v>
                </c:pt>
                <c:pt idx="928">
                  <c:v>92.8</c:v>
                </c:pt>
                <c:pt idx="929">
                  <c:v>92.9</c:v>
                </c:pt>
                <c:pt idx="930">
                  <c:v>93</c:v>
                </c:pt>
                <c:pt idx="931">
                  <c:v>93.1</c:v>
                </c:pt>
                <c:pt idx="932">
                  <c:v>93.2</c:v>
                </c:pt>
                <c:pt idx="933">
                  <c:v>93.3</c:v>
                </c:pt>
                <c:pt idx="934">
                  <c:v>93.4</c:v>
                </c:pt>
                <c:pt idx="935">
                  <c:v>93.5</c:v>
                </c:pt>
                <c:pt idx="936">
                  <c:v>93.6</c:v>
                </c:pt>
                <c:pt idx="937">
                  <c:v>93.7</c:v>
                </c:pt>
                <c:pt idx="938">
                  <c:v>93.8</c:v>
                </c:pt>
                <c:pt idx="939">
                  <c:v>93.9</c:v>
                </c:pt>
                <c:pt idx="940">
                  <c:v>94</c:v>
                </c:pt>
                <c:pt idx="941">
                  <c:v>94.1</c:v>
                </c:pt>
                <c:pt idx="942">
                  <c:v>94.2</c:v>
                </c:pt>
                <c:pt idx="943">
                  <c:v>94.3</c:v>
                </c:pt>
                <c:pt idx="944">
                  <c:v>94.4</c:v>
                </c:pt>
                <c:pt idx="945">
                  <c:v>94.5</c:v>
                </c:pt>
                <c:pt idx="946">
                  <c:v>94.6</c:v>
                </c:pt>
                <c:pt idx="947">
                  <c:v>94.7</c:v>
                </c:pt>
                <c:pt idx="948">
                  <c:v>94.8</c:v>
                </c:pt>
                <c:pt idx="949">
                  <c:v>94.9</c:v>
                </c:pt>
                <c:pt idx="950">
                  <c:v>95</c:v>
                </c:pt>
                <c:pt idx="951">
                  <c:v>95.1</c:v>
                </c:pt>
                <c:pt idx="952">
                  <c:v>95.2</c:v>
                </c:pt>
                <c:pt idx="953">
                  <c:v>95.3</c:v>
                </c:pt>
                <c:pt idx="954">
                  <c:v>95.4</c:v>
                </c:pt>
                <c:pt idx="955">
                  <c:v>95.5</c:v>
                </c:pt>
                <c:pt idx="956">
                  <c:v>95.6</c:v>
                </c:pt>
                <c:pt idx="957">
                  <c:v>95.7</c:v>
                </c:pt>
                <c:pt idx="958">
                  <c:v>95.8</c:v>
                </c:pt>
                <c:pt idx="959">
                  <c:v>95.9</c:v>
                </c:pt>
                <c:pt idx="960">
                  <c:v>96</c:v>
                </c:pt>
                <c:pt idx="961">
                  <c:v>96.1</c:v>
                </c:pt>
                <c:pt idx="962">
                  <c:v>96.2</c:v>
                </c:pt>
                <c:pt idx="963">
                  <c:v>96.3</c:v>
                </c:pt>
                <c:pt idx="964">
                  <c:v>96.4</c:v>
                </c:pt>
                <c:pt idx="965">
                  <c:v>96.5</c:v>
                </c:pt>
                <c:pt idx="966">
                  <c:v>96.6</c:v>
                </c:pt>
                <c:pt idx="967">
                  <c:v>96.7</c:v>
                </c:pt>
                <c:pt idx="968">
                  <c:v>96.8</c:v>
                </c:pt>
                <c:pt idx="969">
                  <c:v>96.9</c:v>
                </c:pt>
                <c:pt idx="970">
                  <c:v>97</c:v>
                </c:pt>
                <c:pt idx="971">
                  <c:v>97.1</c:v>
                </c:pt>
                <c:pt idx="972">
                  <c:v>97.2</c:v>
                </c:pt>
                <c:pt idx="973">
                  <c:v>97.3</c:v>
                </c:pt>
                <c:pt idx="974">
                  <c:v>97.4</c:v>
                </c:pt>
                <c:pt idx="975">
                  <c:v>97.5</c:v>
                </c:pt>
                <c:pt idx="976">
                  <c:v>97.6</c:v>
                </c:pt>
                <c:pt idx="977">
                  <c:v>97.7</c:v>
                </c:pt>
                <c:pt idx="978">
                  <c:v>97.8</c:v>
                </c:pt>
                <c:pt idx="979">
                  <c:v>97.9</c:v>
                </c:pt>
                <c:pt idx="980">
                  <c:v>98</c:v>
                </c:pt>
                <c:pt idx="981">
                  <c:v>98.1</c:v>
                </c:pt>
                <c:pt idx="982">
                  <c:v>98.2</c:v>
                </c:pt>
                <c:pt idx="983">
                  <c:v>98.3</c:v>
                </c:pt>
                <c:pt idx="984">
                  <c:v>98.4</c:v>
                </c:pt>
                <c:pt idx="985">
                  <c:v>98.5</c:v>
                </c:pt>
                <c:pt idx="986">
                  <c:v>98.6</c:v>
                </c:pt>
                <c:pt idx="987">
                  <c:v>98.7</c:v>
                </c:pt>
                <c:pt idx="988">
                  <c:v>98.8</c:v>
                </c:pt>
                <c:pt idx="989">
                  <c:v>98.9</c:v>
                </c:pt>
                <c:pt idx="990">
                  <c:v>99</c:v>
                </c:pt>
                <c:pt idx="991">
                  <c:v>99.1</c:v>
                </c:pt>
                <c:pt idx="992">
                  <c:v>99.2</c:v>
                </c:pt>
                <c:pt idx="993">
                  <c:v>99.3</c:v>
                </c:pt>
                <c:pt idx="994">
                  <c:v>99.4</c:v>
                </c:pt>
                <c:pt idx="995">
                  <c:v>99.5</c:v>
                </c:pt>
                <c:pt idx="996">
                  <c:v>99.6</c:v>
                </c:pt>
                <c:pt idx="997">
                  <c:v>99.7</c:v>
                </c:pt>
                <c:pt idx="998">
                  <c:v>99.8</c:v>
                </c:pt>
                <c:pt idx="999">
                  <c:v>99.9</c:v>
                </c:pt>
                <c:pt idx="1000">
                  <c:v>100</c:v>
                </c:pt>
              </c:numCache>
            </c:numRef>
          </c:xVal>
          <c:yVal>
            <c:numRef>
              <c:f>Microsoft_Excel_Worksheet8!$D$2:$D$10002</c:f>
              <c:numCache>
                <c:formatCode>General</c:formatCode>
                <c:ptCount val="10001"/>
                <c:pt idx="0">
                  <c:v>2.0963424615792898</c:v>
                </c:pt>
                <c:pt idx="1">
                  <c:v>2.0899150921499401</c:v>
                </c:pt>
                <c:pt idx="2">
                  <c:v>2.0835074323490401</c:v>
                </c:pt>
                <c:pt idx="3">
                  <c:v>2.0771194217691602</c:v>
                </c:pt>
                <c:pt idx="4">
                  <c:v>2.0707510001885399</c:v>
                </c:pt>
                <c:pt idx="5">
                  <c:v>2.0644021075704901</c:v>
                </c:pt>
                <c:pt idx="6">
                  <c:v>2.0580726840628101</c:v>
                </c:pt>
                <c:pt idx="7">
                  <c:v>2.0517626699973199</c:v>
                </c:pt>
                <c:pt idx="8">
                  <c:v>2.04547200588918</c:v>
                </c:pt>
                <c:pt idx="9">
                  <c:v>2.03920063243647</c:v>
                </c:pt>
                <c:pt idx="10">
                  <c:v>2.0329484905195199</c:v>
                </c:pt>
                <c:pt idx="11">
                  <c:v>2.0267155212004599</c:v>
                </c:pt>
                <c:pt idx="12">
                  <c:v>2.0205016657226</c:v>
                </c:pt>
                <c:pt idx="13">
                  <c:v>2.0143068655099201</c:v>
                </c:pt>
                <c:pt idx="14">
                  <c:v>2.00813106216652</c:v>
                </c:pt>
                <c:pt idx="15">
                  <c:v>2.0019741974761001</c:v>
                </c:pt>
                <c:pt idx="16">
                  <c:v>1.9958362134013701</c:v>
                </c:pt>
                <c:pt idx="17">
                  <c:v>1.9897170520835701</c:v>
                </c:pt>
                <c:pt idx="18">
                  <c:v>1.98361665584188</c:v>
                </c:pt>
                <c:pt idx="19">
                  <c:v>1.9775349671729401</c:v>
                </c:pt>
                <c:pt idx="20">
                  <c:v>1.97147192875028</c:v>
                </c:pt>
                <c:pt idx="21">
                  <c:v>1.9654274834238099</c:v>
                </c:pt>
                <c:pt idx="22">
                  <c:v>1.9594015742192901</c:v>
                </c:pt>
                <c:pt idx="23">
                  <c:v>1.9533941443378</c:v>
                </c:pt>
                <c:pt idx="24">
                  <c:v>1.9474051371551999</c:v>
                </c:pt>
                <c:pt idx="25">
                  <c:v>1.9414344962216701</c:v>
                </c:pt>
                <c:pt idx="26">
                  <c:v>1.9354821652611001</c:v>
                </c:pt>
                <c:pt idx="27">
                  <c:v>1.9295480881706599</c:v>
                </c:pt>
                <c:pt idx="28">
                  <c:v>1.92363220902021</c:v>
                </c:pt>
                <c:pt idx="29">
                  <c:v>1.9177344720518501</c:v>
                </c:pt>
                <c:pt idx="30">
                  <c:v>1.91185482167938</c:v>
                </c:pt>
                <c:pt idx="31">
                  <c:v>1.9059932024877599</c:v>
                </c:pt>
                <c:pt idx="32">
                  <c:v>1.90014955923268</c:v>
                </c:pt>
                <c:pt idx="33">
                  <c:v>1.89432383683997</c:v>
                </c:pt>
                <c:pt idx="34">
                  <c:v>1.8885159804051701</c:v>
                </c:pt>
                <c:pt idx="35">
                  <c:v>1.8827259351929599</c:v>
                </c:pt>
                <c:pt idx="36">
                  <c:v>1.87695364663673</c:v>
                </c:pt>
                <c:pt idx="37">
                  <c:v>1.87119906033803</c:v>
                </c:pt>
                <c:pt idx="38">
                  <c:v>1.8654621220661101</c:v>
                </c:pt>
                <c:pt idx="39">
                  <c:v>1.8597427777573901</c:v>
                </c:pt>
                <c:pt idx="40">
                  <c:v>1.8540409735150201</c:v>
                </c:pt>
                <c:pt idx="41">
                  <c:v>1.8483566556083499</c:v>
                </c:pt>
                <c:pt idx="42">
                  <c:v>1.8426897704724601</c:v>
                </c:pt>
                <c:pt idx="43">
                  <c:v>1.83704026470767</c:v>
                </c:pt>
                <c:pt idx="44">
                  <c:v>1.8314080850790799</c:v>
                </c:pt>
                <c:pt idx="45">
                  <c:v>1.8257931785160699</c:v>
                </c:pt>
                <c:pt idx="46">
                  <c:v>1.8201954921118</c:v>
                </c:pt>
                <c:pt idx="47">
                  <c:v>1.8146149731228101</c:v>
                </c:pt>
                <c:pt idx="48">
                  <c:v>1.8090515689684701</c:v>
                </c:pt>
                <c:pt idx="49">
                  <c:v>1.8035052272305401</c:v>
                </c:pt>
                <c:pt idx="50">
                  <c:v>1.7979758956527101</c:v>
                </c:pt>
                <c:pt idx="51">
                  <c:v>1.7924635221401199</c:v>
                </c:pt>
                <c:pt idx="52">
                  <c:v>1.7869680547589299</c:v>
                </c:pt>
                <c:pt idx="53">
                  <c:v>1.78148944173581</c:v>
                </c:pt>
                <c:pt idx="54">
                  <c:v>1.7760276314575001</c:v>
                </c:pt>
                <c:pt idx="55">
                  <c:v>1.7705825724703801</c:v>
                </c:pt>
                <c:pt idx="56">
                  <c:v>1.76515421348</c:v>
                </c:pt>
                <c:pt idx="57">
                  <c:v>1.7597425033506</c:v>
                </c:pt>
                <c:pt idx="58">
                  <c:v>1.75434739110472</c:v>
                </c:pt>
                <c:pt idx="59">
                  <c:v>1.7489688259227001</c:v>
                </c:pt>
                <c:pt idx="60">
                  <c:v>1.7436067571423</c:v>
                </c:pt>
                <c:pt idx="61">
                  <c:v>1.73826113425817</c:v>
                </c:pt>
                <c:pt idx="62">
                  <c:v>1.7329319069215099</c:v>
                </c:pt>
                <c:pt idx="63">
                  <c:v>1.72761902493958</c:v>
                </c:pt>
                <c:pt idx="64">
                  <c:v>1.72232243827526</c:v>
                </c:pt>
                <c:pt idx="65">
                  <c:v>1.71704209704667</c:v>
                </c:pt>
                <c:pt idx="66">
                  <c:v>1.7117779515267</c:v>
                </c:pt>
                <c:pt idx="67">
                  <c:v>1.70652995214262</c:v>
                </c:pt>
                <c:pt idx="68">
                  <c:v>1.70129804947563</c:v>
                </c:pt>
                <c:pt idx="69">
                  <c:v>1.69608219426047</c:v>
                </c:pt>
                <c:pt idx="70">
                  <c:v>1.6908823373849999</c:v>
                </c:pt>
                <c:pt idx="71">
                  <c:v>1.6856984298897699</c:v>
                </c:pt>
                <c:pt idx="72">
                  <c:v>1.6805304229676701</c:v>
                </c:pt>
                <c:pt idx="73">
                  <c:v>1.6753782679634499</c:v>
                </c:pt>
                <c:pt idx="74">
                  <c:v>1.6702419163733799</c:v>
                </c:pt>
                <c:pt idx="75">
                  <c:v>1.66512131984484</c:v>
                </c:pt>
                <c:pt idx="76">
                  <c:v>1.6600164301759099</c:v>
                </c:pt>
                <c:pt idx="77">
                  <c:v>1.6549271993150101</c:v>
                </c:pt>
                <c:pt idx="78">
                  <c:v>1.64985357936049</c:v>
                </c:pt>
                <c:pt idx="79">
                  <c:v>1.6447955225602899</c:v>
                </c:pt>
                <c:pt idx="80">
                  <c:v>1.6397529813114899</c:v>
                </c:pt>
                <c:pt idx="81">
                  <c:v>1.63472590816005</c:v>
                </c:pt>
                <c:pt idx="82">
                  <c:v>1.6297142558003099</c:v>
                </c:pt>
                <c:pt idx="83">
                  <c:v>1.62471797707476</c:v>
                </c:pt>
                <c:pt idx="84">
                  <c:v>1.6197370249735701</c:v>
                </c:pt>
                <c:pt idx="85">
                  <c:v>1.6147713526343299</c:v>
                </c:pt>
                <c:pt idx="86">
                  <c:v>1.6098209133416199</c:v>
                </c:pt>
                <c:pt idx="87">
                  <c:v>1.6048856605267201</c:v>
                </c:pt>
                <c:pt idx="88">
                  <c:v>1.5999655477672701</c:v>
                </c:pt>
                <c:pt idx="89">
                  <c:v>1.59506052878692</c:v>
                </c:pt>
                <c:pt idx="90">
                  <c:v>1.590170557455</c:v>
                </c:pt>
                <c:pt idx="91">
                  <c:v>1.58529558778622</c:v>
                </c:pt>
                <c:pt idx="92">
                  <c:v>1.5804355739403499</c:v>
                </c:pt>
                <c:pt idx="93">
                  <c:v>1.5755904702218799</c:v>
                </c:pt>
                <c:pt idx="94">
                  <c:v>1.5707602310797899</c:v>
                </c:pt>
                <c:pt idx="95">
                  <c:v>1.5659448111071601</c:v>
                </c:pt>
                <c:pt idx="96">
                  <c:v>1.5611441650409701</c:v>
                </c:pt>
                <c:pt idx="97">
                  <c:v>1.5563582477617799</c:v>
                </c:pt>
                <c:pt idx="98">
                  <c:v>1.55158701429345</c:v>
                </c:pt>
                <c:pt idx="99">
                  <c:v>1.5468304198028799</c:v>
                </c:pt>
                <c:pt idx="100">
                  <c:v>1.54208841959976</c:v>
                </c:pt>
                <c:pt idx="101">
                  <c:v>1.5373609691363499</c:v>
                </c:pt>
                <c:pt idx="102">
                  <c:v>1.53264802400718</c:v>
                </c:pt>
                <c:pt idx="103">
                  <c:v>1.5279495399488601</c:v>
                </c:pt>
                <c:pt idx="104">
                  <c:v>1.52326547283986</c:v>
                </c:pt>
                <c:pt idx="105">
                  <c:v>1.5185957787002899</c:v>
                </c:pt>
                <c:pt idx="106">
                  <c:v>1.5139404136917201</c:v>
                </c:pt>
                <c:pt idx="107">
                  <c:v>1.5092993341169501</c:v>
                </c:pt>
                <c:pt idx="108">
                  <c:v>1.5046724964198801</c:v>
                </c:pt>
                <c:pt idx="109">
                  <c:v>1.5000598571853401</c:v>
                </c:pt>
                <c:pt idx="110">
                  <c:v>1.4954613731389099</c:v>
                </c:pt>
                <c:pt idx="111">
                  <c:v>1.49087700114682</c:v>
                </c:pt>
                <c:pt idx="112">
                  <c:v>1.48630669821579</c:v>
                </c:pt>
                <c:pt idx="113">
                  <c:v>1.48175042149296</c:v>
                </c:pt>
                <c:pt idx="114">
                  <c:v>1.4772081282657701</c:v>
                </c:pt>
                <c:pt idx="115">
                  <c:v>1.4726797759619099</c:v>
                </c:pt>
                <c:pt idx="116">
                  <c:v>1.4681653221492399</c:v>
                </c:pt>
                <c:pt idx="117">
                  <c:v>1.4636647245357499</c:v>
                </c:pt>
                <c:pt idx="118">
                  <c:v>1.45917794096956</c:v>
                </c:pt>
                <c:pt idx="119">
                  <c:v>1.4547049294389101</c:v>
                </c:pt>
                <c:pt idx="120">
                  <c:v>1.4502456480721699</c:v>
                </c:pt>
                <c:pt idx="121">
                  <c:v>1.44580005513792</c:v>
                </c:pt>
                <c:pt idx="122">
                  <c:v>1.4413681090449599</c:v>
                </c:pt>
                <c:pt idx="123">
                  <c:v>1.4369497683424699</c:v>
                </c:pt>
                <c:pt idx="124">
                  <c:v>1.4325449917200801</c:v>
                </c:pt>
                <c:pt idx="125">
                  <c:v>1.42815373800804</c:v>
                </c:pt>
                <c:pt idx="126">
                  <c:v>1.4237759661774201</c:v>
                </c:pt>
                <c:pt idx="127">
                  <c:v>1.4194116353402799</c:v>
                </c:pt>
                <c:pt idx="128">
                  <c:v>1.41506070474993</c:v>
                </c:pt>
                <c:pt idx="129">
                  <c:v>1.41072313380125</c:v>
                </c:pt>
                <c:pt idx="130">
                  <c:v>1.4063988820309301</c:v>
                </c:pt>
                <c:pt idx="131">
                  <c:v>1.4020879091179299</c:v>
                </c:pt>
                <c:pt idx="132">
                  <c:v>1.3977901748838</c:v>
                </c:pt>
                <c:pt idx="133">
                  <c:v>1.39350563929316</c:v>
                </c:pt>
                <c:pt idx="134">
                  <c:v>1.38923426245423</c:v>
                </c:pt>
                <c:pt idx="135">
                  <c:v>1.38497600461932</c:v>
                </c:pt>
                <c:pt idx="136">
                  <c:v>1.38073082618548</c:v>
                </c:pt>
                <c:pt idx="137">
                  <c:v>1.3764986876951699</c:v>
                </c:pt>
                <c:pt idx="138">
                  <c:v>1.37227954983697</c:v>
                </c:pt>
                <c:pt idx="139">
                  <c:v>1.3680733734463699</c:v>
                </c:pt>
                <c:pt idx="140">
                  <c:v>1.3638801195066801</c:v>
                </c:pt>
                <c:pt idx="141">
                  <c:v>1.3596997491499501</c:v>
                </c:pt>
                <c:pt idx="142">
                  <c:v>1.3555322236579901</c:v>
                </c:pt>
                <c:pt idx="143">
                  <c:v>1.3513775044635301</c:v>
                </c:pt>
                <c:pt idx="144">
                  <c:v>1.34723555315141</c:v>
                </c:pt>
                <c:pt idx="145">
                  <c:v>1.3431063314599301</c:v>
                </c:pt>
                <c:pt idx="146">
                  <c:v>1.3389898012822401</c:v>
                </c:pt>
                <c:pt idx="147">
                  <c:v>1.3348859246679099</c:v>
                </c:pt>
                <c:pt idx="148">
                  <c:v>1.3307946638246599</c:v>
                </c:pt>
                <c:pt idx="149">
                  <c:v>1.3267159811200699</c:v>
                </c:pt>
                <c:pt idx="150">
                  <c:v>1.3226498390836701</c:v>
                </c:pt>
                <c:pt idx="151">
                  <c:v>1.31859620040898</c:v>
                </c:pt>
                <c:pt idx="152">
                  <c:v>1.31455502795585</c:v>
                </c:pt>
                <c:pt idx="153">
                  <c:v>1.31052628475295</c:v>
                </c:pt>
                <c:pt idx="154">
                  <c:v>1.30650993400046</c:v>
                </c:pt>
                <c:pt idx="155">
                  <c:v>1.3025059390729901</c:v>
                </c:pt>
                <c:pt idx="156">
                  <c:v>1.29851426352274</c:v>
                </c:pt>
                <c:pt idx="157">
                  <c:v>1.2945348710828799</c:v>
                </c:pt>
                <c:pt idx="158">
                  <c:v>1.2905677256713299</c:v>
                </c:pt>
                <c:pt idx="159">
                  <c:v>1.2866127913946499</c:v>
                </c:pt>
                <c:pt idx="160">
                  <c:v>1.28267003255249</c:v>
                </c:pt>
                <c:pt idx="161">
                  <c:v>1.2787394136422201</c:v>
                </c:pt>
                <c:pt idx="162">
                  <c:v>1.27482089936406</c:v>
                </c:pt>
                <c:pt idx="163">
                  <c:v>1.27091445462663</c:v>
                </c:pt>
                <c:pt idx="164">
                  <c:v>1.2670200445529101</c:v>
                </c:pt>
                <c:pt idx="165">
                  <c:v>1.2631376344868399</c:v>
                </c:pt>
                <c:pt idx="166">
                  <c:v>1.25926719000038</c:v>
                </c:pt>
                <c:pt idx="167">
                  <c:v>1.25540867690123</c:v>
                </c:pt>
                <c:pt idx="168">
                  <c:v>1.2515620612412801</c:v>
                </c:pt>
                <c:pt idx="169">
                  <c:v>1.2477273093257699</c:v>
                </c:pt>
                <c:pt idx="170">
                  <c:v>1.24390438772329</c:v>
                </c:pt>
                <c:pt idx="171">
                  <c:v>1.2400932632767201</c:v>
                </c:pt>
                <c:pt idx="172">
                  <c:v>1.2362939031151601</c:v>
                </c:pt>
                <c:pt idx="173">
                  <c:v>1.2325062746670501</c:v>
                </c:pt>
                <c:pt idx="174">
                  <c:v>1.2287303456744401</c:v>
                </c:pt>
                <c:pt idx="175">
                  <c:v>1.22496608420871</c:v>
                </c:pt>
                <c:pt idx="176">
                  <c:v>1.22121345868783</c:v>
                </c:pt>
                <c:pt idx="177">
                  <c:v>1.2174724378953501</c:v>
                </c:pt>
                <c:pt idx="178">
                  <c:v>1.2137429910012001</c:v>
                </c:pt>
                <c:pt idx="179">
                  <c:v>1.21002508758477</c:v>
                </c:pt>
                <c:pt idx="180">
                  <c:v>1.20631869766031</c:v>
                </c:pt>
                <c:pt idx="181">
                  <c:v>1.20262379170497</c:v>
                </c:pt>
                <c:pt idx="182">
                  <c:v>1.1989403406899799</c:v>
                </c:pt>
                <c:pt idx="183">
                  <c:v>1.1952683161150901</c:v>
                </c:pt>
                <c:pt idx="184">
                  <c:v>1.1916076900469099</c:v>
                </c:pt>
                <c:pt idx="185">
                  <c:v>1.1879584351615999</c:v>
                </c:pt>
                <c:pt idx="186">
                  <c:v>1.18432052479237</c:v>
                </c:pt>
                <c:pt idx="187">
                  <c:v>1.18069393298266</c:v>
                </c:pt>
                <c:pt idx="188">
                  <c:v>1.17707863454555</c:v>
                </c:pt>
                <c:pt idx="189">
                  <c:v>1.1734746051304901</c:v>
                </c:pt>
                <c:pt idx="190">
                  <c:v>1.1698818212982001</c:v>
                </c:pt>
                <c:pt idx="191">
                  <c:v>1.16630026060517</c:v>
                </c:pt>
                <c:pt idx="192">
                  <c:v>1.1627299016988799</c:v>
                </c:pt>
                <c:pt idx="193">
                  <c:v>1.1591707244257801</c:v>
                </c:pt>
                <c:pt idx="194">
                  <c:v>1.15562270995366</c:v>
                </c:pt>
                <c:pt idx="195">
                  <c:v>1.1520858409109</c:v>
                </c:pt>
                <c:pt idx="196">
                  <c:v>1.1485601015453399</c:v>
                </c:pt>
                <c:pt idx="197">
                  <c:v>1.1450454779060399</c:v>
                </c:pt>
                <c:pt idx="198">
                  <c:v>1.14154195805182</c:v>
                </c:pt>
                <c:pt idx="199">
                  <c:v>1.13804953229133</c:v>
                </c:pt>
                <c:pt idx="200">
                  <c:v>1.13456819346034</c:v>
                </c:pt>
                <c:pt idx="201">
                  <c:v>1.1310979372430401</c:v>
                </c:pt>
                <c:pt idx="202">
                  <c:v>1.12763876486327</c:v>
                </c:pt>
                <c:pt idx="203">
                  <c:v>1.12419104656284</c:v>
                </c:pt>
                <c:pt idx="204">
                  <c:v>1.1207559084632099</c:v>
                </c:pt>
                <c:pt idx="205">
                  <c:v>1.11733455553232</c:v>
                </c:pt>
                <c:pt idx="206">
                  <c:v>1.1139281754354</c:v>
                </c:pt>
                <c:pt idx="207">
                  <c:v>1.1105379384001599</c:v>
                </c:pt>
                <c:pt idx="208">
                  <c:v>1.10716499707937</c:v>
                </c:pt>
                <c:pt idx="209">
                  <c:v>1.10381048640833</c:v>
                </c:pt>
                <c:pt idx="210">
                  <c:v>1.1004755234544601</c:v>
                </c:pt>
                <c:pt idx="211">
                  <c:v>1.09716120725619</c:v>
                </c:pt>
                <c:pt idx="212">
                  <c:v>1.09386861864775</c:v>
                </c:pt>
                <c:pt idx="213">
                  <c:v>1.0905988200665699</c:v>
                </c:pt>
                <c:pt idx="214">
                  <c:v>1.0873528553392999</c:v>
                </c:pt>
                <c:pt idx="215">
                  <c:v>1.0841317494423299</c:v>
                </c:pt>
                <c:pt idx="216">
                  <c:v>1.08093650823218</c:v>
                </c:pt>
                <c:pt idx="217">
                  <c:v>1.07776811814069</c:v>
                </c:pt>
                <c:pt idx="218">
                  <c:v>1.07462754582933</c:v>
                </c:pt>
                <c:pt idx="219">
                  <c:v>1.0715157377965101</c:v>
                </c:pt>
                <c:pt idx="220">
                  <c:v>1.0684336199309701</c:v>
                </c:pt>
                <c:pt idx="221">
                  <c:v>1.06538209700371</c:v>
                </c:pt>
                <c:pt idx="222">
                  <c:v>1.06236205208993</c:v>
                </c:pt>
                <c:pt idx="223">
                  <c:v>1.05937434591167</c:v>
                </c:pt>
                <c:pt idx="224">
                  <c:v>1.0564198160907801</c:v>
                </c:pt>
                <c:pt idx="225">
                  <c:v>1.0534992763006901</c:v>
                </c:pt>
                <c:pt idx="226">
                  <c:v>1.0506135153040199</c:v>
                </c:pt>
                <c:pt idx="227">
                  <c:v>1.04776329586203</c:v>
                </c:pt>
                <c:pt idx="228">
                  <c:v>1.0449493535000001</c:v>
                </c:pt>
                <c:pt idx="229">
                  <c:v>1.0421723951111199</c:v>
                </c:pt>
                <c:pt idx="230">
                  <c:v>1.03943309737956</c:v>
                </c:pt>
                <c:pt idx="231">
                  <c:v>1.03673210500147</c:v>
                </c:pt>
                <c:pt idx="232">
                  <c:v>1.0340700286804601</c:v>
                </c:pt>
                <c:pt idx="233">
                  <c:v>1.0314474428718701</c:v>
                </c:pt>
                <c:pt idx="234">
                  <c:v>1.02886488324784</c:v>
                </c:pt>
                <c:pt idx="235">
                  <c:v>1.02632284385285</c:v>
                </c:pt>
                <c:pt idx="236">
                  <c:v>1.02382177391687</c:v>
                </c:pt>
                <c:pt idx="237">
                  <c:v>1.02136207429143</c:v>
                </c:pt>
                <c:pt idx="238">
                  <c:v>1.0189440934715901</c:v>
                </c:pt>
                <c:pt idx="239">
                  <c:v>1.01656812316566</c:v>
                </c:pt>
                <c:pt idx="240">
                  <c:v>1.0142343933736599</c:v>
                </c:pt>
                <c:pt idx="241">
                  <c:v>1.0119430669360201</c:v>
                </c:pt>
                <c:pt idx="242">
                  <c:v>1.0096942335155601</c:v>
                </c:pt>
                <c:pt idx="243">
                  <c:v>1.0074879029800099</c:v>
                </c:pt>
                <c:pt idx="244">
                  <c:v>1.00532399815858</c:v>
                </c:pt>
                <c:pt idx="245">
                  <c:v>1.00320234695612</c:v>
                </c:pt>
                <c:pt idx="246">
                  <c:v>1.0011226738227501</c:v>
                </c:pt>
                <c:pt idx="247">
                  <c:v>0.99974146489772897</c:v>
                </c:pt>
                <c:pt idx="248">
                  <c:v>0.99916388824876801</c:v>
                </c:pt>
                <c:pt idx="249">
                  <c:v>0.99858017071715099</c:v>
                </c:pt>
                <c:pt idx="250">
                  <c:v>0.99799155567767195</c:v>
                </c:pt>
                <c:pt idx="251">
                  <c:v>0.99739929972105901</c:v>
                </c:pt>
                <c:pt idx="252">
                  <c:v>0.99680466932425504</c:v>
                </c:pt>
                <c:pt idx="253">
                  <c:v>0.99620893713214798</c:v>
                </c:pt>
                <c:pt idx="254">
                  <c:v>0.99561337786787096</c:v>
                </c:pt>
                <c:pt idx="255">
                  <c:v>0.99501926389933204</c:v>
                </c:pt>
                <c:pt idx="256">
                  <c:v>0.99442786050050802</c:v>
                </c:pt>
                <c:pt idx="257">
                  <c:v>0.99384042085687696</c:v>
                </c:pt>
                <c:pt idx="258">
                  <c:v>0.99325818087453999</c:v>
                </c:pt>
                <c:pt idx="259">
                  <c:v>0.99268235386173198</c:v>
                </c:pt>
                <c:pt idx="260">
                  <c:v>0.99211412515891595</c:v>
                </c:pt>
                <c:pt idx="261">
                  <c:v>0.99155464679905603</c:v>
                </c:pt>
                <c:pt idx="262">
                  <c:v>0.99100503228262404</c:v>
                </c:pt>
                <c:pt idx="263">
                  <c:v>0.99046635155207197</c:v>
                </c:pt>
                <c:pt idx="264">
                  <c:v>0.98993962624781595</c:v>
                </c:pt>
                <c:pt idx="265">
                  <c:v>0.98942582532227796</c:v>
                </c:pt>
                <c:pt idx="266">
                  <c:v>0.98892586108032698</c:v>
                </c:pt>
                <c:pt idx="267">
                  <c:v>0.98844058570406701</c:v>
                </c:pt>
                <c:pt idx="268">
                  <c:v>0.98797078830761298</c:v>
                </c:pt>
                <c:pt idx="269">
                  <c:v>0.98751719255405801</c:v>
                </c:pt>
                <c:pt idx="270">
                  <c:v>0.98708045485273999</c:v>
                </c:pt>
                <c:pt idx="271">
                  <c:v>0.98666116314088703</c:v>
                </c:pt>
                <c:pt idx="272">
                  <c:v>0.98625983624031799</c:v>
                </c:pt>
                <c:pt idx="273">
                  <c:v>0.98587692376764202</c:v>
                </c:pt>
                <c:pt idx="274">
                  <c:v>0.98551280656569995</c:v>
                </c:pt>
                <c:pt idx="275">
                  <c:v>0.98516779761523898</c:v>
                </c:pt>
                <c:pt idx="276">
                  <c:v>0.98484214337901499</c:v>
                </c:pt>
                <c:pt idx="277">
                  <c:v>0.98453602552586394</c:v>
                </c:pt>
                <c:pt idx="278">
                  <c:v>0.98424956297962496</c:v>
                </c:pt>
                <c:pt idx="279">
                  <c:v>0.98398281423705303</c:v>
                </c:pt>
                <c:pt idx="280">
                  <c:v>0.98373577989967398</c:v>
                </c:pt>
                <c:pt idx="281">
                  <c:v>0.98350840536686401</c:v>
                </c:pt>
                <c:pt idx="282">
                  <c:v>0.98330058364073802</c:v>
                </c:pt>
                <c:pt idx="283">
                  <c:v>0.98311215819764697</c:v>
                </c:pt>
                <c:pt idx="284">
                  <c:v>0.98294292588577803</c:v>
                </c:pt>
                <c:pt idx="285">
                  <c:v>0.98279263981337694</c:v>
                </c:pt>
                <c:pt idx="286">
                  <c:v>0.98266101219719404</c:v>
                </c:pt>
                <c:pt idx="287">
                  <c:v>0.98254771714578903</c:v>
                </c:pt>
                <c:pt idx="288">
                  <c:v>0.98245239335706003</c:v>
                </c:pt>
                <c:pt idx="289">
                  <c:v>0.98237464671385399</c:v>
                </c:pt>
                <c:pt idx="290">
                  <c:v>0.98231405276552797</c:v>
                </c:pt>
                <c:pt idx="291">
                  <c:v>0.98227015908696202</c:v>
                </c:pt>
                <c:pt idx="292">
                  <c:v>0.98224248750967802</c:v>
                </c:pt>
                <c:pt idx="293">
                  <c:v>0.98223053622242995</c:v>
                </c:pt>
                <c:pt idx="294">
                  <c:v>0.98223378174090903</c:v>
                </c:pt>
                <c:pt idx="295">
                  <c:v>0.98225168074811298</c:v>
                </c:pt>
                <c:pt idx="296">
                  <c:v>0.98228367180839204</c:v>
                </c:pt>
                <c:pt idx="297">
                  <c:v>0.98232917695943101</c:v>
                </c:pt>
                <c:pt idx="298">
                  <c:v>0.98238760318726603</c:v>
                </c:pt>
                <c:pt idx="299">
                  <c:v>0.98245834379012598</c:v>
                </c:pt>
                <c:pt idx="300">
                  <c:v>0.98254077963728403</c:v>
                </c:pt>
                <c:pt idx="301">
                  <c:v>0.98263428032939804</c:v>
                </c:pt>
                <c:pt idx="302">
                  <c:v>0.98273820526688804</c:v>
                </c:pt>
                <c:pt idx="303">
                  <c:v>0.98285190463292704</c:v>
                </c:pt>
                <c:pt idx="304">
                  <c:v>0.982974720297497</c:v>
                </c:pt>
                <c:pt idx="305">
                  <c:v>0.98310598664879101</c:v>
                </c:pt>
                <c:pt idx="306">
                  <c:v>0.98324503135803298</c:v>
                </c:pt>
                <c:pt idx="307">
                  <c:v>0.98339117608349202</c:v>
                </c:pt>
                <c:pt idx="308">
                  <c:v>0.98354373711920695</c:v>
                </c:pt>
                <c:pt idx="309">
                  <c:v>0.983702025993614</c:v>
                </c:pt>
                <c:pt idx="310">
                  <c:v>0.98386535002296505</c:v>
                </c:pt>
                <c:pt idx="311">
                  <c:v>0.98403301282410205</c:v>
                </c:pt>
                <c:pt idx="312">
                  <c:v>0.98420431479086601</c:v>
                </c:pt>
                <c:pt idx="313">
                  <c:v>0.98437855521143602</c:v>
                </c:pt>
                <c:pt idx="314">
                  <c:v>0.98455521339733199</c:v>
                </c:pt>
                <c:pt idx="315">
                  <c:v>0.98473411587205295</c:v>
                </c:pt>
                <c:pt idx="316">
                  <c:v>0.98491513679667797</c:v>
                </c:pt>
                <c:pt idx="317">
                  <c:v>0.98509815956193003</c:v>
                </c:pt>
                <c:pt idx="318">
                  <c:v>0.98528307597864095</c:v>
                </c:pt>
                <c:pt idx="319">
                  <c:v>0.98546978554962905</c:v>
                </c:pt>
                <c:pt idx="320">
                  <c:v>0.98565819481391304</c:v>
                </c:pt>
                <c:pt idx="321">
                  <c:v>0.98584821675522905</c:v>
                </c:pt>
                <c:pt idx="322">
                  <c:v>0.98603977026782896</c:v>
                </c:pt>
                <c:pt idx="323">
                  <c:v>0.98623277967334899</c:v>
                </c:pt>
                <c:pt idx="324">
                  <c:v>0.98642717428328597</c:v>
                </c:pt>
                <c:pt idx="325">
                  <c:v>0.98662288800224995</c:v>
                </c:pt>
                <c:pt idx="326">
                  <c:v>0.98681985896772695</c:v>
                </c:pt>
                <c:pt idx="327">
                  <c:v>0.98701802922257897</c:v>
                </c:pt>
                <c:pt idx="328">
                  <c:v>0.98721734441692899</c:v>
                </c:pt>
                <c:pt idx="329">
                  <c:v>0.987417753536458</c:v>
                </c:pt>
                <c:pt idx="330">
                  <c:v>0.98761920865448605</c:v>
                </c:pt>
                <c:pt idx="331">
                  <c:v>0.98782166470546795</c:v>
                </c:pt>
                <c:pt idx="332">
                  <c:v>0.988025079277839</c:v>
                </c:pt>
                <c:pt idx="333">
                  <c:v>0.98822941242431594</c:v>
                </c:pt>
                <c:pt idx="334">
                  <c:v>0.98843462648800495</c:v>
                </c:pt>
                <c:pt idx="335">
                  <c:v>0.98864068594282095</c:v>
                </c:pt>
                <c:pt idx="336">
                  <c:v>0.98884755724688</c:v>
                </c:pt>
                <c:pt idx="337">
                  <c:v>0.98905520870767005</c:v>
                </c:pt>
                <c:pt idx="338">
                  <c:v>0.98926361035792998</c:v>
                </c:pt>
                <c:pt idx="339">
                  <c:v>0.989472733841264</c:v>
                </c:pt>
                <c:pt idx="340">
                  <c:v>0.98968255230662805</c:v>
                </c:pt>
                <c:pt idx="341">
                  <c:v>0.98989304031090997</c:v>
                </c:pt>
                <c:pt idx="342">
                  <c:v>0.99010417372888404</c:v>
                </c:pt>
                <c:pt idx="343">
                  <c:v>0.990315929669916</c:v>
                </c:pt>
                <c:pt idx="344">
                  <c:v>0.99052828640084301</c:v>
                </c:pt>
                <c:pt idx="345">
                  <c:v>0.99074122327449399</c:v>
                </c:pt>
                <c:pt idx="346">
                  <c:v>0.99095472066339796</c:v>
                </c:pt>
                <c:pt idx="347">
                  <c:v>0.99116875989823305</c:v>
                </c:pt>
                <c:pt idx="348">
                  <c:v>0.99138332321064504</c:v>
                </c:pt>
                <c:pt idx="349">
                  <c:v>0.99159839368006697</c:v>
                </c:pt>
                <c:pt idx="350">
                  <c:v>0.99181395518423499</c:v>
                </c:pt>
                <c:pt idx="351">
                  <c:v>0.99202999235309697</c:v>
                </c:pt>
                <c:pt idx="352">
                  <c:v>0.99224649052584202</c:v>
                </c:pt>
                <c:pt idx="353">
                  <c:v>0.99246343571083495</c:v>
                </c:pt>
                <c:pt idx="354">
                  <c:v>0.99268081454819501</c:v>
                </c:pt>
                <c:pt idx="355">
                  <c:v>0.99289861427485004</c:v>
                </c:pt>
                <c:pt idx="356">
                  <c:v>0.99311682269186496</c:v>
                </c:pt>
                <c:pt idx="357">
                  <c:v>0.99333542813387199</c:v>
                </c:pt>
                <c:pt idx="358">
                  <c:v>0.99355441944045797</c:v>
                </c:pt>
                <c:pt idx="359">
                  <c:v>0.99377378592935794</c:v>
                </c:pt>
                <c:pt idx="360">
                  <c:v>0.99399351737132302</c:v>
                </c:pt>
                <c:pt idx="361">
                  <c:v>0.99421360396655301</c:v>
                </c:pt>
                <c:pt idx="362">
                  <c:v>0.99443403632256999</c:v>
                </c:pt>
                <c:pt idx="363">
                  <c:v>0.99465480543343598</c:v>
                </c:pt>
                <c:pt idx="364">
                  <c:v>0.99487590266022496</c:v>
                </c:pt>
                <c:pt idx="365">
                  <c:v>0.99509731971265902</c:v>
                </c:pt>
                <c:pt idx="366">
                  <c:v>0.99531904863182996</c:v>
                </c:pt>
                <c:pt idx="367">
                  <c:v>0.99554108177392497</c:v>
                </c:pt>
                <c:pt idx="368">
                  <c:v>0.99576341179491001</c:v>
                </c:pt>
                <c:pt idx="369">
                  <c:v>0.99598603163608002</c:v>
                </c:pt>
                <c:pt idx="370">
                  <c:v>0.99620893451043702</c:v>
                </c:pt>
                <c:pt idx="371">
                  <c:v>0.99643211388983799</c:v>
                </c:pt>
                <c:pt idx="372">
                  <c:v>0.996655563492862</c:v>
                </c:pt>
                <c:pt idx="373">
                  <c:v>0.99687927727334402</c:v>
                </c:pt>
                <c:pt idx="374">
                  <c:v>0.99710324940954598</c:v>
                </c:pt>
                <c:pt idx="375">
                  <c:v>0.99732747429391599</c:v>
                </c:pt>
                <c:pt idx="376">
                  <c:v>0.99755194652339396</c:v>
                </c:pt>
                <c:pt idx="377">
                  <c:v>0.99777666089024397</c:v>
                </c:pt>
                <c:pt idx="378">
                  <c:v>0.99800161237337104</c:v>
                </c:pt>
                <c:pt idx="379">
                  <c:v>0.99822679613009402</c:v>
                </c:pt>
                <c:pt idx="380">
                  <c:v>0.99845220748834496</c:v>
                </c:pt>
                <c:pt idx="381">
                  <c:v>0.998677841939279</c:v>
                </c:pt>
                <c:pt idx="382">
                  <c:v>0.99890369513025901</c:v>
                </c:pt>
                <c:pt idx="383">
                  <c:v>0.99912976285819399</c:v>
                </c:pt>
                <c:pt idx="384">
                  <c:v>0.99935604106322395</c:v>
                </c:pt>
                <c:pt idx="385">
                  <c:v>0.99958252582271101</c:v>
                </c:pt>
                <c:pt idx="386">
                  <c:v>0.99980921334553297</c:v>
                </c:pt>
                <c:pt idx="387">
                  <c:v>1.00003609996666</c:v>
                </c:pt>
                <c:pt idx="388">
                  <c:v>1.0002631821419901</c:v>
                </c:pt>
                <c:pt idx="389">
                  <c:v>1.00049045644345</c:v>
                </c:pt>
                <c:pt idx="390">
                  <c:v>1.0007179195543101</c:v>
                </c:pt>
                <c:pt idx="391">
                  <c:v>1.0009455682647399</c:v>
                </c:pt>
                <c:pt idx="392">
                  <c:v>1.00117339946756</c:v>
                </c:pt>
                <c:pt idx="393">
                  <c:v>1.0014014101542199</c:v>
                </c:pt>
                <c:pt idx="394">
                  <c:v>1.0016295974109399</c:v>
                </c:pt>
                <c:pt idx="395">
                  <c:v>1.00185795841503</c:v>
                </c:pt>
                <c:pt idx="396">
                  <c:v>1.00208649043138</c:v>
                </c:pt>
                <c:pt idx="397">
                  <c:v>1.0023151908091501</c:v>
                </c:pt>
                <c:pt idx="398">
                  <c:v>1.00254405697854</c:v>
                </c:pt>
                <c:pt idx="399">
                  <c:v>1.00277308644775</c:v>
                </c:pt>
                <c:pt idx="400">
                  <c:v>1.0030022768000899</c:v>
                </c:pt>
                <c:pt idx="401">
                  <c:v>1.00323162569117</c:v>
                </c:pt>
                <c:pt idx="402">
                  <c:v>1.00346113084624</c:v>
                </c:pt>
                <c:pt idx="403">
                  <c:v>1.0036907900576699</c:v>
                </c:pt>
                <c:pt idx="404">
                  <c:v>1.0039206011824999</c:v>
                </c:pt>
                <c:pt idx="405">
                  <c:v>1.0041505621400799</c:v>
                </c:pt>
                <c:pt idx="406">
                  <c:v>1.0043806709098999</c:v>
                </c:pt>
                <c:pt idx="407">
                  <c:v>1.00461092552942</c:v>
                </c:pt>
                <c:pt idx="408">
                  <c:v>1.00484132409203</c:v>
                </c:pt>
                <c:pt idx="409">
                  <c:v>1.0050718647450601</c:v>
                </c:pt>
                <c:pt idx="410">
                  <c:v>1.0053025456879801</c:v>
                </c:pt>
                <c:pt idx="411">
                  <c:v>1.00553336517053</c:v>
                </c:pt>
                <c:pt idx="412">
                  <c:v>1.0057643214909999</c:v>
                </c:pt>
                <c:pt idx="413">
                  <c:v>1.00599541299462</c:v>
                </c:pt>
                <c:pt idx="414">
                  <c:v>1.00622663807193</c:v>
                </c:pt>
                <c:pt idx="415">
                  <c:v>1.0064579951572601</c:v>
                </c:pt>
                <c:pt idx="416">
                  <c:v>1.0066894827272801</c:v>
                </c:pt>
                <c:pt idx="417">
                  <c:v>1.0069210992995801</c:v>
                </c:pt>
                <c:pt idx="418">
                  <c:v>1.0071528434313499</c:v>
                </c:pt>
                <c:pt idx="419">
                  <c:v>1.0073847137180401</c:v>
                </c:pt>
                <c:pt idx="420">
                  <c:v>1.0076167087921299</c:v>
                </c:pt>
                <c:pt idx="421">
                  <c:v>1.0078488273219599</c:v>
                </c:pt>
                <c:pt idx="422">
                  <c:v>1.0080810680105401</c:v>
                </c:pt>
                <c:pt idx="423">
                  <c:v>1.00831342959444</c:v>
                </c:pt>
                <c:pt idx="424">
                  <c:v>1.0085459108427699</c:v>
                </c:pt>
                <c:pt idx="425">
                  <c:v>1.00877851055611</c:v>
                </c:pt>
                <c:pt idx="426">
                  <c:v>1.0090112275655301</c:v>
                </c:pt>
                <c:pt idx="427">
                  <c:v>1.00924406073165</c:v>
                </c:pt>
                <c:pt idx="428">
                  <c:v>1.0094770089437199</c:v>
                </c:pt>
                <c:pt idx="429">
                  <c:v>1.0097100711187601</c:v>
                </c:pt>
                <c:pt idx="430">
                  <c:v>1.0099432462006599</c:v>
                </c:pt>
                <c:pt idx="431">
                  <c:v>1.0101765331594199</c:v>
                </c:pt>
                <c:pt idx="432">
                  <c:v>1.0104099309903101</c:v>
                </c:pt>
                <c:pt idx="433">
                  <c:v>1.01064343871314</c:v>
                </c:pt>
                <c:pt idx="434">
                  <c:v>1.01087705537154</c:v>
                </c:pt>
                <c:pt idx="435">
                  <c:v>1.0111107800322101</c:v>
                </c:pt>
                <c:pt idx="436">
                  <c:v>1.0113446117842799</c:v>
                </c:pt>
                <c:pt idx="437">
                  <c:v>1.01157854973862</c:v>
                </c:pt>
                <c:pt idx="438">
                  <c:v>1.0118125930272199</c:v>
                </c:pt>
                <c:pt idx="439">
                  <c:v>1.0120467408025899</c:v>
                </c:pt>
                <c:pt idx="440">
                  <c:v>1.0122809922371301</c:v>
                </c:pt>
                <c:pt idx="441">
                  <c:v>1.01251534652263</c:v>
                </c:pt>
                <c:pt idx="442">
                  <c:v>1.01274980286961</c:v>
                </c:pt>
                <c:pt idx="443">
                  <c:v>1.01298436050689</c:v>
                </c:pt>
                <c:pt idx="444">
                  <c:v>1.0132190186810199</c:v>
                </c:pt>
                <c:pt idx="445">
                  <c:v>1.0134537766558001</c:v>
                </c:pt>
                <c:pt idx="446">
                  <c:v>1.0136886337117901</c:v>
                </c:pt>
                <c:pt idx="447">
                  <c:v>1.01392358914585</c:v>
                </c:pt>
                <c:pt idx="448">
                  <c:v>1.0141586422706901</c:v>
                </c:pt>
                <c:pt idx="449">
                  <c:v>1.0143937924144399</c:v>
                </c:pt>
                <c:pt idx="450">
                  <c:v>1.0146290389202099</c:v>
                </c:pt>
                <c:pt idx="451">
                  <c:v>1.0148643811457001</c:v>
                </c:pt>
                <c:pt idx="452">
                  <c:v>1.0150998184628299</c:v>
                </c:pt>
                <c:pt idx="453">
                  <c:v>1.0153353502572899</c:v>
                </c:pt>
                <c:pt idx="454">
                  <c:v>1.0155709759282301</c:v>
                </c:pt>
                <c:pt idx="455">
                  <c:v>1.0158066948879001</c:v>
                </c:pt>
                <c:pt idx="456">
                  <c:v>1.0160425065612699</c:v>
                </c:pt>
                <c:pt idx="457">
                  <c:v>1.0162784103857201</c:v>
                </c:pt>
                <c:pt idx="458">
                  <c:v>1.0165144058107201</c:v>
                </c:pt>
                <c:pt idx="459">
                  <c:v>1.0167504922974799</c:v>
                </c:pt>
                <c:pt idx="460">
                  <c:v>1.0169866693187</c:v>
                </c:pt>
                <c:pt idx="461">
                  <c:v>1.0172229363582199</c:v>
                </c:pt>
                <c:pt idx="462">
                  <c:v>1.01745929291078</c:v>
                </c:pt>
                <c:pt idx="463">
                  <c:v>1.01769573848172</c:v>
                </c:pt>
                <c:pt idx="464">
                  <c:v>1.0179322725866899</c:v>
                </c:pt>
                <c:pt idx="465">
                  <c:v>1.01816889475143</c:v>
                </c:pt>
                <c:pt idx="466">
                  <c:v>1.01840560451151</c:v>
                </c:pt>
                <c:pt idx="467">
                  <c:v>1.0186424014120501</c:v>
                </c:pt>
                <c:pt idx="468">
                  <c:v>1.0188792850075299</c:v>
                </c:pt>
                <c:pt idx="469">
                  <c:v>1.0191162548615</c:v>
                </c:pt>
                <c:pt idx="470">
                  <c:v>1.0193533105464201</c:v>
                </c:pt>
                <c:pt idx="471">
                  <c:v>1.0195904516434</c:v>
                </c:pt>
                <c:pt idx="472">
                  <c:v>1.0198276777420101</c:v>
                </c:pt>
                <c:pt idx="473">
                  <c:v>1.0200649884400601</c:v>
                </c:pt>
                <c:pt idx="474">
                  <c:v>1.0203023833434099</c:v>
                </c:pt>
                <c:pt idx="475">
                  <c:v>1.02053986206577</c:v>
                </c:pt>
                <c:pt idx="476">
                  <c:v>1.0207774242284999</c:v>
                </c:pt>
                <c:pt idx="477">
                  <c:v>1.02101506946048</c:v>
                </c:pt>
                <c:pt idx="478">
                  <c:v>1.02125279739787</c:v>
                </c:pt>
                <c:pt idx="479">
                  <c:v>1.0214906076839601</c:v>
                </c:pt>
                <c:pt idx="480">
                  <c:v>1.0217284999690299</c:v>
                </c:pt>
                <c:pt idx="481">
                  <c:v>1.0219664739101399</c:v>
                </c:pt>
                <c:pt idx="482">
                  <c:v>1.02220452917099</c:v>
                </c:pt>
                <c:pt idx="483">
                  <c:v>1.0224426654218099</c:v>
                </c:pt>
                <c:pt idx="484">
                  <c:v>1.02268088233913</c:v>
                </c:pt>
                <c:pt idx="485">
                  <c:v>1.02291917960568</c:v>
                </c:pt>
                <c:pt idx="486">
                  <c:v>1.02315755691028</c:v>
                </c:pt>
                <c:pt idx="487">
                  <c:v>1.0233960139476199</c:v>
                </c:pt>
                <c:pt idx="488">
                  <c:v>1.0236345504182101</c:v>
                </c:pt>
                <c:pt idx="489">
                  <c:v>1.0238731660281899</c:v>
                </c:pt>
                <c:pt idx="490">
                  <c:v>1.0241118604892401</c:v>
                </c:pt>
                <c:pt idx="491">
                  <c:v>1.02435063351843</c:v>
                </c:pt>
                <c:pt idx="492">
                  <c:v>1.0245894848381201</c:v>
                </c:pt>
                <c:pt idx="493">
                  <c:v>1.0248284141758199</c:v>
                </c:pt>
                <c:pt idx="494">
                  <c:v>1.02506742126413</c:v>
                </c:pt>
                <c:pt idx="495">
                  <c:v>1.0253065058405499</c:v>
                </c:pt>
                <c:pt idx="496">
                  <c:v>1.0255456676474399</c:v>
                </c:pt>
                <c:pt idx="497">
                  <c:v>1.02578490643186</c:v>
                </c:pt>
                <c:pt idx="498">
                  <c:v>1.02602422194552</c:v>
                </c:pt>
                <c:pt idx="499">
                  <c:v>1.0262636139446499</c:v>
                </c:pt>
                <c:pt idx="500">
                  <c:v>1.0265030821898999</c:v>
                </c:pt>
                <c:pt idx="501">
                  <c:v>1.02674262644627</c:v>
                </c:pt>
                <c:pt idx="502">
                  <c:v>1.0269822464829701</c:v>
                </c:pt>
                <c:pt idx="503">
                  <c:v>1.0272219420733999</c:v>
                </c:pt>
                <c:pt idx="504">
                  <c:v>1.0274617129950001</c:v>
                </c:pt>
                <c:pt idx="505">
                  <c:v>1.0277015590292</c:v>
                </c:pt>
                <c:pt idx="506">
                  <c:v>1.02794147996131</c:v>
                </c:pt>
                <c:pt idx="507">
                  <c:v>1.0281814755804699</c:v>
                </c:pt>
                <c:pt idx="508">
                  <c:v>1.02842154567955</c:v>
                </c:pt>
                <c:pt idx="509">
                  <c:v>1.02866169005508</c:v>
                </c:pt>
                <c:pt idx="510">
                  <c:v>1.02890190850716</c:v>
                </c:pt>
                <c:pt idx="511">
                  <c:v>1.02914220083941</c:v>
                </c:pt>
                <c:pt idx="512">
                  <c:v>1.0293825668588901</c:v>
                </c:pt>
                <c:pt idx="513">
                  <c:v>1.0296230063760301</c:v>
                </c:pt>
                <c:pt idx="514">
                  <c:v>1.02986351920453</c:v>
                </c:pt>
                <c:pt idx="515">
                  <c:v>1.03010410516136</c:v>
                </c:pt>
                <c:pt idx="516">
                  <c:v>1.0303447640666401</c:v>
                </c:pt>
                <c:pt idx="517">
                  <c:v>1.03058549574359</c:v>
                </c:pt>
                <c:pt idx="518">
                  <c:v>1.0308263000184901</c:v>
                </c:pt>
                <c:pt idx="519">
                  <c:v>1.0310671767205799</c:v>
                </c:pt>
                <c:pt idx="520">
                  <c:v>1.03130812568205</c:v>
                </c:pt>
                <c:pt idx="521">
                  <c:v>1.0315491467379201</c:v>
                </c:pt>
                <c:pt idx="522">
                  <c:v>1.0317902397260501</c:v>
                </c:pt>
                <c:pt idx="523">
                  <c:v>1.03203140448703</c:v>
                </c:pt>
                <c:pt idx="524">
                  <c:v>1.03227264086418</c:v>
                </c:pt>
                <c:pt idx="525">
                  <c:v>1.03251394870345</c:v>
                </c:pt>
                <c:pt idx="526">
                  <c:v>1.0327553278533801</c:v>
                </c:pt>
                <c:pt idx="527">
                  <c:v>1.03299677816508</c:v>
                </c:pt>
                <c:pt idx="528">
                  <c:v>1.0332382994921301</c:v>
                </c:pt>
                <c:pt idx="529">
                  <c:v>1.0334798916905901</c:v>
                </c:pt>
                <c:pt idx="530">
                  <c:v>1.0337215546189</c:v>
                </c:pt>
                <c:pt idx="531">
                  <c:v>1.03396328813788</c:v>
                </c:pt>
                <c:pt idx="532">
                  <c:v>1.0342050921106301</c:v>
                </c:pt>
                <c:pt idx="533">
                  <c:v>1.0344469664025799</c:v>
                </c:pt>
                <c:pt idx="534">
                  <c:v>1.03468891088132</c:v>
                </c:pt>
                <c:pt idx="535">
                  <c:v>1.0349309254166701</c:v>
                </c:pt>
                <c:pt idx="536">
                  <c:v>1.03517300988058</c:v>
                </c:pt>
                <c:pt idx="537">
                  <c:v>1.0354151641471101</c:v>
                </c:pt>
                <c:pt idx="538">
                  <c:v>1.0356573880923901</c:v>
                </c:pt>
                <c:pt idx="539">
                  <c:v>1.03589968159458</c:v>
                </c:pt>
                <c:pt idx="540">
                  <c:v>1.0361420445338301</c:v>
                </c:pt>
                <c:pt idx="541">
                  <c:v>1.0363844767922299</c:v>
                </c:pt>
                <c:pt idx="542">
                  <c:v>1.03662697825381</c:v>
                </c:pt>
                <c:pt idx="543">
                  <c:v>1.0368695488044799</c:v>
                </c:pt>
                <c:pt idx="544">
                  <c:v>1.03711218833201</c:v>
                </c:pt>
                <c:pt idx="545">
                  <c:v>1.03735489672596</c:v>
                </c:pt>
                <c:pt idx="546">
                  <c:v>1.03759767387771</c:v>
                </c:pt>
                <c:pt idx="547">
                  <c:v>1.0378405196803699</c:v>
                </c:pt>
                <c:pt idx="548">
                  <c:v>1.0380834340287799</c:v>
                </c:pt>
                <c:pt idx="549">
                  <c:v>1.0383264168194699</c:v>
                </c:pt>
                <c:pt idx="550">
                  <c:v>1.0385694679506301</c:v>
                </c:pt>
                <c:pt idx="551">
                  <c:v>1.0388125873220999</c:v>
                </c:pt>
                <c:pt idx="552">
                  <c:v>1.03905577483529</c:v>
                </c:pt>
                <c:pt idx="553">
                  <c:v>1.0392990303932199</c:v>
                </c:pt>
                <c:pt idx="554">
                  <c:v>1.03954235390045</c:v>
                </c:pt>
                <c:pt idx="555">
                  <c:v>1.0397857452630299</c:v>
                </c:pt>
                <c:pt idx="556">
                  <c:v>1.04002920438855</c:v>
                </c:pt>
                <c:pt idx="557">
                  <c:v>1.04027273118605</c:v>
                </c:pt>
                <c:pt idx="558">
                  <c:v>1.0405163255660099</c:v>
                </c:pt>
                <c:pt idx="559">
                  <c:v>1.0407599874403399</c:v>
                </c:pt>
                <c:pt idx="560">
                  <c:v>1.0410037167223301</c:v>
                </c:pt>
                <c:pt idx="561">
                  <c:v>1.0412475133266501</c:v>
                </c:pt>
                <c:pt idx="562">
                  <c:v>1.0414913771693299</c:v>
                </c:pt>
                <c:pt idx="563">
                  <c:v>1.0417353081677101</c:v>
                </c:pt>
                <c:pt idx="564">
                  <c:v>1.0419793062404401</c:v>
                </c:pt>
                <c:pt idx="565">
                  <c:v>1.04222337130745</c:v>
                </c:pt>
                <c:pt idx="566">
                  <c:v>1.04246750328991</c:v>
                </c:pt>
                <c:pt idx="567">
                  <c:v>1.0427117021102901</c:v>
                </c:pt>
                <c:pt idx="568">
                  <c:v>1.04295596769219</c:v>
                </c:pt>
                <c:pt idx="569">
                  <c:v>1.0432002999604999</c:v>
                </c:pt>
                <c:pt idx="570">
                  <c:v>1.04344469884121</c:v>
                </c:pt>
                <c:pt idx="571">
                  <c:v>1.04368916426151</c:v>
                </c:pt>
                <c:pt idx="572">
                  <c:v>1.0439336961497401</c:v>
                </c:pt>
                <c:pt idx="573">
                  <c:v>1.04417829443532</c:v>
                </c:pt>
                <c:pt idx="574">
                  <c:v>1.0444229590488201</c:v>
                </c:pt>
                <c:pt idx="575">
                  <c:v>1.0446676899218601</c:v>
                </c:pt>
                <c:pt idx="576">
                  <c:v>1.04491248698714</c:v>
                </c:pt>
                <c:pt idx="577">
                  <c:v>1.0451573501784199</c:v>
                </c:pt>
                <c:pt idx="578">
                  <c:v>1.04540227943047</c:v>
                </c:pt>
                <c:pt idx="579">
                  <c:v>1.0456472746791301</c:v>
                </c:pt>
                <c:pt idx="580">
                  <c:v>1.04589233586116</c:v>
                </c:pt>
                <c:pt idx="581">
                  <c:v>1.0461374629143601</c:v>
                </c:pt>
                <c:pt idx="582">
                  <c:v>1.04638265577751</c:v>
                </c:pt>
                <c:pt idx="583">
                  <c:v>1.0466279143902999</c:v>
                </c:pt>
                <c:pt idx="584">
                  <c:v>1.0468732386934001</c:v>
                </c:pt>
                <c:pt idx="585">
                  <c:v>1.04711862862836</c:v>
                </c:pt>
                <c:pt idx="586">
                  <c:v>1.0473640841376799</c:v>
                </c:pt>
                <c:pt idx="587">
                  <c:v>1.0476096051647501</c:v>
                </c:pt>
                <c:pt idx="588">
                  <c:v>1.0478551916538099</c:v>
                </c:pt>
                <c:pt idx="589">
                  <c:v>1.0481008435500201</c:v>
                </c:pt>
                <c:pt idx="590">
                  <c:v>1.0483465607993401</c:v>
                </c:pt>
                <c:pt idx="591">
                  <c:v>1.0485923433486</c:v>
                </c:pt>
                <c:pt idx="592">
                  <c:v>1.04883819114549</c:v>
                </c:pt>
                <c:pt idx="593">
                  <c:v>1.04908410413843</c:v>
                </c:pt>
                <c:pt idx="594">
                  <c:v>1.04933008227674</c:v>
                </c:pt>
                <c:pt idx="595">
                  <c:v>1.0495761255104601</c:v>
                </c:pt>
                <c:pt idx="596">
                  <c:v>1.0498222337904299</c:v>
                </c:pt>
                <c:pt idx="597">
                  <c:v>1.05006840706829</c:v>
                </c:pt>
                <c:pt idx="598">
                  <c:v>1.0503146452963901</c:v>
                </c:pt>
                <c:pt idx="599">
                  <c:v>1.05056094842785</c:v>
                </c:pt>
                <c:pt idx="600">
                  <c:v>1.0508073164165099</c:v>
                </c:pt>
                <c:pt idx="601">
                  <c:v>1.0510537492169301</c:v>
                </c:pt>
                <c:pt idx="602">
                  <c:v>1.0513002467844299</c:v>
                </c:pt>
                <c:pt idx="603">
                  <c:v>1.05154680907494</c:v>
                </c:pt>
                <c:pt idx="604">
                  <c:v>1.0517934360451799</c:v>
                </c:pt>
                <c:pt idx="605">
                  <c:v>1.05204012765248</c:v>
                </c:pt>
                <c:pt idx="606">
                  <c:v>1.05228688385483</c:v>
                </c:pt>
                <c:pt idx="607">
                  <c:v>1.0525337046109899</c:v>
                </c:pt>
                <c:pt idx="608">
                  <c:v>1.05278058988023</c:v>
                </c:pt>
                <c:pt idx="609">
                  <c:v>1.0530275396225599</c:v>
                </c:pt>
                <c:pt idx="610">
                  <c:v>1.0532745537985599</c:v>
                </c:pt>
                <c:pt idx="611">
                  <c:v>1.0535216323695</c:v>
                </c:pt>
                <c:pt idx="612">
                  <c:v>1.0537687752972</c:v>
                </c:pt>
                <c:pt idx="613">
                  <c:v>1.05401598254412</c:v>
                </c:pt>
                <c:pt idx="614">
                  <c:v>1.0542632540733099</c:v>
                </c:pt>
                <c:pt idx="615">
                  <c:v>1.05451058984838</c:v>
                </c:pt>
                <c:pt idx="616">
                  <c:v>1.0547579898335699</c:v>
                </c:pt>
                <c:pt idx="617">
                  <c:v>1.05500545399367</c:v>
                </c:pt>
                <c:pt idx="618">
                  <c:v>1.05525298229401</c:v>
                </c:pt>
                <c:pt idx="619">
                  <c:v>1.0555005747005199</c:v>
                </c:pt>
                <c:pt idx="620">
                  <c:v>1.05574823117962</c:v>
                </c:pt>
                <c:pt idx="621">
                  <c:v>1.0559959516983299</c:v>
                </c:pt>
                <c:pt idx="622">
                  <c:v>1.0562437362241499</c:v>
                </c:pt>
                <c:pt idx="623">
                  <c:v>1.0564915847251399</c:v>
                </c:pt>
                <c:pt idx="624">
                  <c:v>1.0567394971699</c:v>
                </c:pt>
                <c:pt idx="625">
                  <c:v>1.05698747352744</c:v>
                </c:pt>
                <c:pt idx="626">
                  <c:v>1.0572355137673699</c:v>
                </c:pt>
                <c:pt idx="627">
                  <c:v>1.05748361785978</c:v>
                </c:pt>
                <c:pt idx="628">
                  <c:v>1.0577317857752</c:v>
                </c:pt>
                <c:pt idx="629">
                  <c:v>1.05798001748473</c:v>
                </c:pt>
                <c:pt idx="630">
                  <c:v>1.05822831295984</c:v>
                </c:pt>
                <c:pt idx="631">
                  <c:v>1.0584766721725301</c:v>
                </c:pt>
                <c:pt idx="632">
                  <c:v>1.0587250950953</c:v>
                </c:pt>
                <c:pt idx="633">
                  <c:v>1.05897358170101</c:v>
                </c:pt>
                <c:pt idx="634">
                  <c:v>1.0592221319630399</c:v>
                </c:pt>
                <c:pt idx="635">
                  <c:v>1.0594707458552199</c:v>
                </c:pt>
                <c:pt idx="636">
                  <c:v>1.05971942335175</c:v>
                </c:pt>
                <c:pt idx="637">
                  <c:v>1.05996816442735</c:v>
                </c:pt>
                <c:pt idx="638">
                  <c:v>1.0602169690570999</c:v>
                </c:pt>
                <c:pt idx="639">
                  <c:v>1.0604658372165401</c:v>
                </c:pt>
                <c:pt idx="640">
                  <c:v>1.0607147688816101</c:v>
                </c:pt>
                <c:pt idx="641">
                  <c:v>1.06096376402865</c:v>
                </c:pt>
                <c:pt idx="642">
                  <c:v>1.06121282263442</c:v>
                </c:pt>
                <c:pt idx="643">
                  <c:v>1.06146194467607</c:v>
                </c:pt>
                <c:pt idx="644">
                  <c:v>1.0617111301311699</c:v>
                </c:pt>
                <c:pt idx="645">
                  <c:v>1.06196037897764</c:v>
                </c:pt>
                <c:pt idx="646">
                  <c:v>1.0622096911937999</c:v>
                </c:pt>
                <c:pt idx="647">
                  <c:v>1.06245906675835</c:v>
                </c:pt>
                <c:pt idx="648">
                  <c:v>1.06270850565037</c:v>
                </c:pt>
                <c:pt idx="649">
                  <c:v>1.06295800784929</c:v>
                </c:pt>
                <c:pt idx="650">
                  <c:v>1.06320757333495</c:v>
                </c:pt>
                <c:pt idx="651">
                  <c:v>1.06345720208748</c:v>
                </c:pt>
                <c:pt idx="652">
                  <c:v>1.0637068940873999</c:v>
                </c:pt>
                <c:pt idx="653">
                  <c:v>1.0639566493156101</c:v>
                </c:pt>
                <c:pt idx="654">
                  <c:v>1.0642064677533001</c:v>
                </c:pt>
                <c:pt idx="655">
                  <c:v>1.06445634938203</c:v>
                </c:pt>
                <c:pt idx="656">
                  <c:v>1.0647062941837</c:v>
                </c:pt>
                <c:pt idx="657">
                  <c:v>1.0649563021405299</c:v>
                </c:pt>
                <c:pt idx="658">
                  <c:v>1.0652063732351</c:v>
                </c:pt>
                <c:pt idx="659">
                  <c:v>1.06545650745025</c:v>
                </c:pt>
                <c:pt idx="660">
                  <c:v>1.0657067047692099</c:v>
                </c:pt>
                <c:pt idx="661">
                  <c:v>1.0659569651754699</c:v>
                </c:pt>
                <c:pt idx="662">
                  <c:v>1.06620728865286</c:v>
                </c:pt>
                <c:pt idx="663">
                  <c:v>1.0664576751855599</c:v>
                </c:pt>
                <c:pt idx="664">
                  <c:v>1.06670812475796</c:v>
                </c:pt>
                <c:pt idx="665">
                  <c:v>1.0669586373547999</c:v>
                </c:pt>
                <c:pt idx="666">
                  <c:v>1.0672092129611701</c:v>
                </c:pt>
                <c:pt idx="667">
                  <c:v>1.0674598515623399</c:v>
                </c:pt>
                <c:pt idx="668">
                  <c:v>1.0677105531439599</c:v>
                </c:pt>
                <c:pt idx="669">
                  <c:v>1.06796131769192</c:v>
                </c:pt>
                <c:pt idx="670">
                  <c:v>1.06821214519241</c:v>
                </c:pt>
                <c:pt idx="671">
                  <c:v>1.06846303563194</c:v>
                </c:pt>
                <c:pt idx="672">
                  <c:v>1.0687139889971999</c:v>
                </c:pt>
                <c:pt idx="673">
                  <c:v>1.06896500527522</c:v>
                </c:pt>
                <c:pt idx="674">
                  <c:v>1.0692160844532901</c:v>
                </c:pt>
                <c:pt idx="675">
                  <c:v>1.06946722651894</c:v>
                </c:pt>
                <c:pt idx="676">
                  <c:v>1.0697184314600201</c:v>
                </c:pt>
                <c:pt idx="677">
                  <c:v>1.06996969926459</c:v>
                </c:pt>
                <c:pt idx="678">
                  <c:v>1.07022102992094</c:v>
                </c:pt>
                <c:pt idx="679">
                  <c:v>1.0704724234177101</c:v>
                </c:pt>
                <c:pt idx="680">
                  <c:v>1.07072387974368</c:v>
                </c:pt>
                <c:pt idx="681">
                  <c:v>1.07097539888793</c:v>
                </c:pt>
                <c:pt idx="682">
                  <c:v>1.07122698083983</c:v>
                </c:pt>
                <c:pt idx="683">
                  <c:v>1.07147862558889</c:v>
                </c:pt>
                <c:pt idx="684">
                  <c:v>1.0717303331249499</c:v>
                </c:pt>
                <c:pt idx="685">
                  <c:v>1.0719821034380299</c:v>
                </c:pt>
                <c:pt idx="686">
                  <c:v>1.07223393651837</c:v>
                </c:pt>
                <c:pt idx="687">
                  <c:v>1.07248583235654</c:v>
                </c:pt>
                <c:pt idx="688">
                  <c:v>1.0727377909431901</c:v>
                </c:pt>
                <c:pt idx="689">
                  <c:v>1.07298981226932</c:v>
                </c:pt>
                <c:pt idx="690">
                  <c:v>1.0732418963261099</c:v>
                </c:pt>
                <c:pt idx="691">
                  <c:v>1.07349404310491</c:v>
                </c:pt>
                <c:pt idx="692">
                  <c:v>1.07374625259736</c:v>
                </c:pt>
                <c:pt idx="693">
                  <c:v>1.0739985247952599</c:v>
                </c:pt>
                <c:pt idx="694">
                  <c:v>1.0742508596906799</c:v>
                </c:pt>
                <c:pt idx="695">
                  <c:v>1.0745032572758699</c:v>
                </c:pt>
                <c:pt idx="696">
                  <c:v>1.0747557175432401</c:v>
                </c:pt>
                <c:pt idx="697">
                  <c:v>1.0750082404854799</c:v>
                </c:pt>
                <c:pt idx="698">
                  <c:v>1.0752608260954399</c:v>
                </c:pt>
                <c:pt idx="699">
                  <c:v>1.0755134743661601</c:v>
                </c:pt>
                <c:pt idx="700">
                  <c:v>1.0757661852909399</c:v>
                </c:pt>
                <c:pt idx="701">
                  <c:v>1.0760189588632001</c:v>
                </c:pt>
                <c:pt idx="702">
                  <c:v>1.0762717950765901</c:v>
                </c:pt>
                <c:pt idx="703">
                  <c:v>1.07652469392498</c:v>
                </c:pt>
                <c:pt idx="704">
                  <c:v>1.07677765540236</c:v>
                </c:pt>
                <c:pt idx="705">
                  <c:v>1.0770306795029501</c:v>
                </c:pt>
                <c:pt idx="706">
                  <c:v>1.0772837662211601</c:v>
                </c:pt>
                <c:pt idx="707">
                  <c:v>1.07753691555155</c:v>
                </c:pt>
                <c:pt idx="708">
                  <c:v>1.0777901274888999</c:v>
                </c:pt>
                <c:pt idx="709">
                  <c:v>1.07804340202816</c:v>
                </c:pt>
                <c:pt idx="710">
                  <c:v>1.07829673916443</c:v>
                </c:pt>
                <c:pt idx="711">
                  <c:v>1.0785501388930001</c:v>
                </c:pt>
                <c:pt idx="712">
                  <c:v>1.0788036012093101</c:v>
                </c:pt>
                <c:pt idx="713">
                  <c:v>1.07905712610907</c:v>
                </c:pt>
                <c:pt idx="714">
                  <c:v>1.07931071358801</c:v>
                </c:pt>
                <c:pt idx="715">
                  <c:v>1.0795643636421499</c:v>
                </c:pt>
                <c:pt idx="716">
                  <c:v>1.07981807626759</c:v>
                </c:pt>
                <c:pt idx="717">
                  <c:v>1.08007185146064</c:v>
                </c:pt>
                <c:pt idx="718">
                  <c:v>1.0803256892177899</c:v>
                </c:pt>
                <c:pt idx="719">
                  <c:v>1.08057958953563</c:v>
                </c:pt>
                <c:pt idx="720">
                  <c:v>1.08083355241093</c:v>
                </c:pt>
                <c:pt idx="721">
                  <c:v>1.0810875778406901</c:v>
                </c:pt>
                <c:pt idx="722">
                  <c:v>1.0813416658219299</c:v>
                </c:pt>
                <c:pt idx="723">
                  <c:v>1.0815958163519199</c:v>
                </c:pt>
                <c:pt idx="724">
                  <c:v>1.08185002942806</c:v>
                </c:pt>
                <c:pt idx="725">
                  <c:v>1.08210430504789</c:v>
                </c:pt>
                <c:pt idx="726">
                  <c:v>1.0823586432091199</c:v>
                </c:pt>
                <c:pt idx="727">
                  <c:v>1.0826130439096</c:v>
                </c:pt>
                <c:pt idx="728">
                  <c:v>1.08286750714728</c:v>
                </c:pt>
                <c:pt idx="729">
                  <c:v>1.0831220329203</c:v>
                </c:pt>
                <c:pt idx="730">
                  <c:v>1.08337662122694</c:v>
                </c:pt>
                <c:pt idx="731">
                  <c:v>1.08363127206562</c:v>
                </c:pt>
                <c:pt idx="732">
                  <c:v>1.0838859854348999</c:v>
                </c:pt>
                <c:pt idx="733">
                  <c:v>1.08414076133341</c:v>
                </c:pt>
                <c:pt idx="734">
                  <c:v>1.0843955997600701</c:v>
                </c:pt>
                <c:pt idx="735">
                  <c:v>1.0846505007137699</c:v>
                </c:pt>
                <c:pt idx="736">
                  <c:v>1.08490546419361</c:v>
                </c:pt>
                <c:pt idx="737">
                  <c:v>1.0851604901988601</c:v>
                </c:pt>
                <c:pt idx="738">
                  <c:v>1.08541557872882</c:v>
                </c:pt>
                <c:pt idx="739">
                  <c:v>1.0856707297830399</c:v>
                </c:pt>
                <c:pt idx="740">
                  <c:v>1.08592594336107</c:v>
                </c:pt>
                <c:pt idx="741">
                  <c:v>1.0861812194626701</c:v>
                </c:pt>
                <c:pt idx="742">
                  <c:v>1.08643655808775</c:v>
                </c:pt>
                <c:pt idx="743">
                  <c:v>1.0866919592362301</c:v>
                </c:pt>
                <c:pt idx="744">
                  <c:v>1.0869474229082801</c:v>
                </c:pt>
                <c:pt idx="745">
                  <c:v>1.08720294910413</c:v>
                </c:pt>
                <c:pt idx="746">
                  <c:v>1.0874585378241</c:v>
                </c:pt>
                <c:pt idx="747">
                  <c:v>1.0877141890686799</c:v>
                </c:pt>
                <c:pt idx="748">
                  <c:v>1.0879699028384699</c:v>
                </c:pt>
                <c:pt idx="749">
                  <c:v>1.08822567913415</c:v>
                </c:pt>
                <c:pt idx="750">
                  <c:v>1.0884815179566201</c:v>
                </c:pt>
                <c:pt idx="751">
                  <c:v>1.0887374193067301</c:v>
                </c:pt>
                <c:pt idx="752">
                  <c:v>1.08899338318558</c:v>
                </c:pt>
                <c:pt idx="753">
                  <c:v>1.0892494095943199</c:v>
                </c:pt>
                <c:pt idx="754">
                  <c:v>1.0895054985342101</c:v>
                </c:pt>
                <c:pt idx="755">
                  <c:v>1.08976165000668</c:v>
                </c:pt>
                <c:pt idx="756">
                  <c:v>1.0900178640131899</c:v>
                </c:pt>
                <c:pt idx="757">
                  <c:v>1.09027414055532</c:v>
                </c:pt>
                <c:pt idx="758">
                  <c:v>1.0905304796348501</c:v>
                </c:pt>
                <c:pt idx="759">
                  <c:v>1.09078688125353</c:v>
                </c:pt>
                <c:pt idx="760">
                  <c:v>1.0910433454132999</c:v>
                </c:pt>
                <c:pt idx="761">
                  <c:v>1.09129987211617</c:v>
                </c:pt>
                <c:pt idx="762">
                  <c:v>1.0915564613642501</c:v>
                </c:pt>
                <c:pt idx="763">
                  <c:v>1.0918131131598301</c:v>
                </c:pt>
                <c:pt idx="764">
                  <c:v>1.0920698275051901</c:v>
                </c:pt>
                <c:pt idx="765">
                  <c:v>1.09232660440276</c:v>
                </c:pt>
                <c:pt idx="766">
                  <c:v>1.0925834438550499</c:v>
                </c:pt>
                <c:pt idx="767">
                  <c:v>1.09284034586469</c:v>
                </c:pt>
                <c:pt idx="768">
                  <c:v>1.0930973104344199</c:v>
                </c:pt>
                <c:pt idx="769">
                  <c:v>1.09335433756706</c:v>
                </c:pt>
                <c:pt idx="770">
                  <c:v>1.09361142726549</c:v>
                </c:pt>
                <c:pt idx="771">
                  <c:v>1.0938685795326999</c:v>
                </c:pt>
                <c:pt idx="772">
                  <c:v>1.0941257943718401</c:v>
                </c:pt>
                <c:pt idx="773">
                  <c:v>1.0943830717860299</c:v>
                </c:pt>
                <c:pt idx="774">
                  <c:v>1.0946404117786299</c:v>
                </c:pt>
                <c:pt idx="775">
                  <c:v>1.09489781435293</c:v>
                </c:pt>
                <c:pt idx="776">
                  <c:v>1.09515527951245</c:v>
                </c:pt>
                <c:pt idx="777">
                  <c:v>1.0954128072607201</c:v>
                </c:pt>
                <c:pt idx="778">
                  <c:v>1.09567039760134</c:v>
                </c:pt>
                <c:pt idx="779">
                  <c:v>1.0959280505380999</c:v>
                </c:pt>
                <c:pt idx="780">
                  <c:v>1.0961857660747401</c:v>
                </c:pt>
                <c:pt idx="781">
                  <c:v>1.0964435442152201</c:v>
                </c:pt>
                <c:pt idx="782">
                  <c:v>1.0967013849634899</c:v>
                </c:pt>
                <c:pt idx="783">
                  <c:v>1.0969592883235999</c:v>
                </c:pt>
                <c:pt idx="784">
                  <c:v>1.0972172542997101</c:v>
                </c:pt>
                <c:pt idx="785">
                  <c:v>1.0974752828960299</c:v>
                </c:pt>
                <c:pt idx="786">
                  <c:v>1.09773337411689</c:v>
                </c:pt>
                <c:pt idx="787">
                  <c:v>1.0979915279667101</c:v>
                </c:pt>
                <c:pt idx="788">
                  <c:v>1.09824974444991</c:v>
                </c:pt>
                <c:pt idx="789">
                  <c:v>1.09850802357106</c:v>
                </c:pt>
                <c:pt idx="790">
                  <c:v>1.0987663653347799</c:v>
                </c:pt>
                <c:pt idx="791">
                  <c:v>1.09902476974578</c:v>
                </c:pt>
                <c:pt idx="792">
                  <c:v>1.0992832368088701</c:v>
                </c:pt>
                <c:pt idx="793">
                  <c:v>1.09954176652889</c:v>
                </c:pt>
                <c:pt idx="794">
                  <c:v>1.0998003589107499</c:v>
                </c:pt>
                <c:pt idx="795">
                  <c:v>1.1000590139594999</c:v>
                </c:pt>
                <c:pt idx="796">
                  <c:v>1.10031773168021</c:v>
                </c:pt>
                <c:pt idx="797">
                  <c:v>1.10057651207803</c:v>
                </c:pt>
                <c:pt idx="798">
                  <c:v>1.10083535515822</c:v>
                </c:pt>
                <c:pt idx="799">
                  <c:v>1.1010942609260299</c:v>
                </c:pt>
                <c:pt idx="800">
                  <c:v>1.1013532293869299</c:v>
                </c:pt>
                <c:pt idx="801">
                  <c:v>1.1016122605462799</c:v>
                </c:pt>
                <c:pt idx="802">
                  <c:v>1.1018713544096199</c:v>
                </c:pt>
                <c:pt idx="803">
                  <c:v>1.1021305109825501</c:v>
                </c:pt>
                <c:pt idx="804">
                  <c:v>1.10238973027071</c:v>
                </c:pt>
                <c:pt idx="805">
                  <c:v>1.10264901227987</c:v>
                </c:pt>
                <c:pt idx="806">
                  <c:v>1.10290835701579</c:v>
                </c:pt>
                <c:pt idx="807">
                  <c:v>1.1031677644843101</c:v>
                </c:pt>
                <c:pt idx="808">
                  <c:v>1.10342723469139</c:v>
                </c:pt>
                <c:pt idx="809">
                  <c:v>1.103686767643</c:v>
                </c:pt>
                <c:pt idx="810">
                  <c:v>1.10394636334524</c:v>
                </c:pt>
                <c:pt idx="811">
                  <c:v>1.10420602180419</c:v>
                </c:pt>
                <c:pt idx="812">
                  <c:v>1.1044657430260401</c:v>
                </c:pt>
                <c:pt idx="813">
                  <c:v>1.1047255270171099</c:v>
                </c:pt>
                <c:pt idx="814">
                  <c:v>1.1049853737836399</c:v>
                </c:pt>
                <c:pt idx="815">
                  <c:v>1.1052452833320301</c:v>
                </c:pt>
                <c:pt idx="816">
                  <c:v>1.1055052556687299</c:v>
                </c:pt>
                <c:pt idx="817">
                  <c:v>1.10576529080022</c:v>
                </c:pt>
                <c:pt idx="818">
                  <c:v>1.1060253887331299</c:v>
                </c:pt>
                <c:pt idx="819">
                  <c:v>1.10628554947403</c:v>
                </c:pt>
                <c:pt idx="820">
                  <c:v>1.1065457730296</c:v>
                </c:pt>
                <c:pt idx="821">
                  <c:v>1.10680605940664</c:v>
                </c:pt>
                <c:pt idx="822">
                  <c:v>1.10706640861185</c:v>
                </c:pt>
                <c:pt idx="823">
                  <c:v>1.10732682065221</c:v>
                </c:pt>
                <c:pt idx="824">
                  <c:v>1.1075872955346</c:v>
                </c:pt>
                <c:pt idx="825">
                  <c:v>1.10784783326595</c:v>
                </c:pt>
                <c:pt idx="826">
                  <c:v>1.10810843385338</c:v>
                </c:pt>
                <c:pt idx="827">
                  <c:v>1.10836909730391</c:v>
                </c:pt>
                <c:pt idx="828">
                  <c:v>1.1086298236247001</c:v>
                </c:pt>
                <c:pt idx="829">
                  <c:v>1.10889061282303</c:v>
                </c:pt>
                <c:pt idx="830">
                  <c:v>1.1091514649060401</c:v>
                </c:pt>
                <c:pt idx="831">
                  <c:v>1.1094123798811699</c:v>
                </c:pt>
                <c:pt idx="832">
                  <c:v>1.1096733577556801</c:v>
                </c:pt>
                <c:pt idx="833">
                  <c:v>1.10993439853705</c:v>
                </c:pt>
                <c:pt idx="834">
                  <c:v>1.1101955022327701</c:v>
                </c:pt>
                <c:pt idx="835">
                  <c:v>1.1104566688503199</c:v>
                </c:pt>
                <c:pt idx="836">
                  <c:v>1.11071789839732</c:v>
                </c:pt>
                <c:pt idx="837">
                  <c:v>1.1109791908814399</c:v>
                </c:pt>
                <c:pt idx="838">
                  <c:v>1.1112405463102899</c:v>
                </c:pt>
                <c:pt idx="839">
                  <c:v>1.11150196469164</c:v>
                </c:pt>
                <c:pt idx="840">
                  <c:v>1.11176344603324</c:v>
                </c:pt>
                <c:pt idx="841">
                  <c:v>1.112024990343</c:v>
                </c:pt>
                <c:pt idx="842">
                  <c:v>1.1122865976288201</c:v>
                </c:pt>
                <c:pt idx="843">
                  <c:v>1.1125482678985601</c:v>
                </c:pt>
                <c:pt idx="844">
                  <c:v>1.11281000116025</c:v>
                </c:pt>
                <c:pt idx="845">
                  <c:v>1.11307179742191</c:v>
                </c:pt>
                <c:pt idx="846">
                  <c:v>1.1133336566916201</c:v>
                </c:pt>
                <c:pt idx="847">
                  <c:v>1.1135955789776</c:v>
                </c:pt>
                <c:pt idx="848">
                  <c:v>1.1138575642879101</c:v>
                </c:pt>
                <c:pt idx="849">
                  <c:v>1.1141196126308199</c:v>
                </c:pt>
                <c:pt idx="850">
                  <c:v>1.1143817240146601</c:v>
                </c:pt>
                <c:pt idx="851">
                  <c:v>1.1146438984477101</c:v>
                </c:pt>
                <c:pt idx="852">
                  <c:v>1.1149061359383201</c:v>
                </c:pt>
                <c:pt idx="853">
                  <c:v>1.1151684364949399</c:v>
                </c:pt>
                <c:pt idx="854">
                  <c:v>1.115430800126</c:v>
                </c:pt>
                <c:pt idx="855">
                  <c:v>1.1156932268400499</c:v>
                </c:pt>
                <c:pt idx="856">
                  <c:v>1.11595571664558</c:v>
                </c:pt>
                <c:pt idx="857">
                  <c:v>1.1162182695512199</c:v>
                </c:pt>
                <c:pt idx="858">
                  <c:v>1.1164808855656201</c:v>
                </c:pt>
                <c:pt idx="859">
                  <c:v>1.11674356469743</c:v>
                </c:pt>
                <c:pt idx="860">
                  <c:v>1.1170063069554199</c:v>
                </c:pt>
                <c:pt idx="861">
                  <c:v>1.1172691123483101</c:v>
                </c:pt>
                <c:pt idx="862">
                  <c:v>1.11753198088493</c:v>
                </c:pt>
                <c:pt idx="863">
                  <c:v>1.11779491257415</c:v>
                </c:pt>
                <c:pt idx="864">
                  <c:v>1.1180579074248</c:v>
                </c:pt>
                <c:pt idx="865">
                  <c:v>1.11832096544596</c:v>
                </c:pt>
                <c:pt idx="866">
                  <c:v>1.11858408664647</c:v>
                </c:pt>
                <c:pt idx="867">
                  <c:v>1.1188472710354</c:v>
                </c:pt>
                <c:pt idx="868">
                  <c:v>1.11911051862183</c:v>
                </c:pt>
                <c:pt idx="869">
                  <c:v>1.1193738294148301</c:v>
                </c:pt>
                <c:pt idx="870">
                  <c:v>1.11963720342356</c:v>
                </c:pt>
                <c:pt idx="871">
                  <c:v>1.1199006406572001</c:v>
                </c:pt>
                <c:pt idx="872">
                  <c:v>1.1201641411249501</c:v>
                </c:pt>
                <c:pt idx="873">
                  <c:v>1.12042770483612</c:v>
                </c:pt>
                <c:pt idx="874">
                  <c:v>1.12069133179999</c:v>
                </c:pt>
                <c:pt idx="875">
                  <c:v>1.1209550220258699</c:v>
                </c:pt>
                <c:pt idx="876">
                  <c:v>1.12121877552316</c:v>
                </c:pt>
                <c:pt idx="877">
                  <c:v>1.1214825923012399</c:v>
                </c:pt>
                <c:pt idx="878">
                  <c:v>1.12174647236962</c:v>
                </c:pt>
                <c:pt idx="879">
                  <c:v>1.1220104157377899</c:v>
                </c:pt>
                <c:pt idx="880">
                  <c:v>1.1222744224151899</c:v>
                </c:pt>
                <c:pt idx="881">
                  <c:v>1.1225384924115001</c:v>
                </c:pt>
                <c:pt idx="882">
                  <c:v>1.12280262573624</c:v>
                </c:pt>
                <c:pt idx="883">
                  <c:v>1.1230668223990701</c:v>
                </c:pt>
                <c:pt idx="884">
                  <c:v>1.12333108240973</c:v>
                </c:pt>
                <c:pt idx="885">
                  <c:v>1.1235954057778099</c:v>
                </c:pt>
                <c:pt idx="886">
                  <c:v>1.1238597925131399</c:v>
                </c:pt>
                <c:pt idx="887">
                  <c:v>1.1241242426254801</c:v>
                </c:pt>
                <c:pt idx="888">
                  <c:v>1.1243887561246</c:v>
                </c:pt>
                <c:pt idx="889">
                  <c:v>1.12465333302047</c:v>
                </c:pt>
                <c:pt idx="890">
                  <c:v>1.12491797332284</c:v>
                </c:pt>
                <c:pt idx="891">
                  <c:v>1.1251826770417099</c:v>
                </c:pt>
                <c:pt idx="892">
                  <c:v>1.1254474441870601</c:v>
                </c:pt>
                <c:pt idx="893">
                  <c:v>1.12571227476878</c:v>
                </c:pt>
                <c:pt idx="894">
                  <c:v>1.12597716879697</c:v>
                </c:pt>
                <c:pt idx="895">
                  <c:v>1.12624212628164</c:v>
                </c:pt>
                <c:pt idx="896">
                  <c:v>1.12650714723288</c:v>
                </c:pt>
                <c:pt idx="897">
                  <c:v>1.1267722316609099</c:v>
                </c:pt>
                <c:pt idx="898">
                  <c:v>1.12703737957576</c:v>
                </c:pt>
                <c:pt idx="899">
                  <c:v>1.1273025909876699</c:v>
                </c:pt>
                <c:pt idx="900">
                  <c:v>1.12756786590687</c:v>
                </c:pt>
                <c:pt idx="901">
                  <c:v>1.1278332043435499</c:v>
                </c:pt>
                <c:pt idx="902">
                  <c:v>1.12809860630809</c:v>
                </c:pt>
                <c:pt idx="903">
                  <c:v>1.1283640718107399</c:v>
                </c:pt>
                <c:pt idx="904">
                  <c:v>1.1286296008618</c:v>
                </c:pt>
                <c:pt idx="905">
                  <c:v>1.1288951934718101</c:v>
                </c:pt>
                <c:pt idx="906">
                  <c:v>1.1291608496509999</c:v>
                </c:pt>
                <c:pt idx="907">
                  <c:v>1.1294265694098899</c:v>
                </c:pt>
                <c:pt idx="908">
                  <c:v>1.12969235275897</c:v>
                </c:pt>
                <c:pt idx="909">
                  <c:v>1.1299581997086501</c:v>
                </c:pt>
                <c:pt idx="910">
                  <c:v>1.13022411026959</c:v>
                </c:pt>
                <c:pt idx="911">
                  <c:v>1.1304900844522501</c:v>
                </c:pt>
                <c:pt idx="912">
                  <c:v>1.13075612226727</c:v>
                </c:pt>
                <c:pt idx="913">
                  <c:v>1.1310222237252101</c:v>
                </c:pt>
                <c:pt idx="914">
                  <c:v>1.13128838883675</c:v>
                </c:pt>
                <c:pt idx="915">
                  <c:v>1.1315546176126301</c:v>
                </c:pt>
                <c:pt idx="916">
                  <c:v>1.13182091006348</c:v>
                </c:pt>
                <c:pt idx="917">
                  <c:v>1.1320872662000101</c:v>
                </c:pt>
                <c:pt idx="918">
                  <c:v>1.13235368603311</c:v>
                </c:pt>
                <c:pt idx="919">
                  <c:v>1.1326201695734199</c:v>
                </c:pt>
                <c:pt idx="920">
                  <c:v>1.1328867168318599</c:v>
                </c:pt>
                <c:pt idx="921">
                  <c:v>1.1331533278192301</c:v>
                </c:pt>
                <c:pt idx="922">
                  <c:v>1.1334200025463901</c:v>
                </c:pt>
                <c:pt idx="923">
                  <c:v>1.1336867410243401</c:v>
                </c:pt>
                <c:pt idx="924">
                  <c:v>1.1339535432639301</c:v>
                </c:pt>
                <c:pt idx="925">
                  <c:v>1.1342204092760999</c:v>
                </c:pt>
                <c:pt idx="926">
                  <c:v>1.1344873390718899</c:v>
                </c:pt>
                <c:pt idx="927">
                  <c:v>1.13475433266224</c:v>
                </c:pt>
                <c:pt idx="928">
                  <c:v>1.1350213900582899</c:v>
                </c:pt>
                <c:pt idx="929">
                  <c:v>1.13528851127107</c:v>
                </c:pt>
                <c:pt idx="930">
                  <c:v>1.13555569631161</c:v>
                </c:pt>
                <c:pt idx="931">
                  <c:v>1.13582294519106</c:v>
                </c:pt>
                <c:pt idx="932">
                  <c:v>1.13609025792058</c:v>
                </c:pt>
                <c:pt idx="933">
                  <c:v>1.13635763451132</c:v>
                </c:pt>
                <c:pt idx="934">
                  <c:v>1.1366250749745399</c:v>
                </c:pt>
                <c:pt idx="935">
                  <c:v>1.13689257932131</c:v>
                </c:pt>
                <c:pt idx="936">
                  <c:v>1.13716014756305</c:v>
                </c:pt>
                <c:pt idx="937">
                  <c:v>1.13742777971092</c:v>
                </c:pt>
                <c:pt idx="938">
                  <c:v>1.1376954757762201</c:v>
                </c:pt>
                <c:pt idx="939">
                  <c:v>1.13796323577034</c:v>
                </c:pt>
                <c:pt idx="940">
                  <c:v>1.1382310597045</c:v>
                </c:pt>
                <c:pt idx="941">
                  <c:v>1.1384989475901901</c:v>
                </c:pt>
                <c:pt idx="942">
                  <c:v>1.1387668994387901</c:v>
                </c:pt>
                <c:pt idx="943">
                  <c:v>1.1390349152616599</c:v>
                </c:pt>
                <c:pt idx="944">
                  <c:v>1.13930299507029</c:v>
                </c:pt>
                <c:pt idx="945">
                  <c:v>1.1395711388760701</c:v>
                </c:pt>
                <c:pt idx="946">
                  <c:v>1.1398393466905801</c:v>
                </c:pt>
                <c:pt idx="947">
                  <c:v>1.14010761852534</c:v>
                </c:pt>
                <c:pt idx="948">
                  <c:v>1.1403759543918</c:v>
                </c:pt>
                <c:pt idx="949">
                  <c:v>1.1406443543015501</c:v>
                </c:pt>
                <c:pt idx="950">
                  <c:v>1.14091281826622</c:v>
                </c:pt>
                <c:pt idx="951">
                  <c:v>1.1411813462973199</c:v>
                </c:pt>
                <c:pt idx="952">
                  <c:v>1.1414499384066199</c:v>
                </c:pt>
                <c:pt idx="953">
                  <c:v>1.1417185946056601</c:v>
                </c:pt>
                <c:pt idx="954">
                  <c:v>1.1419873149061399</c:v>
                </c:pt>
                <c:pt idx="955">
                  <c:v>1.1422560993197699</c:v>
                </c:pt>
                <c:pt idx="956">
                  <c:v>1.14252494785822</c:v>
                </c:pt>
                <c:pt idx="957">
                  <c:v>1.1427938605333501</c:v>
                </c:pt>
                <c:pt idx="958">
                  <c:v>1.1430628373568199</c:v>
                </c:pt>
                <c:pt idx="959">
                  <c:v>1.1433318783404101</c:v>
                </c:pt>
                <c:pt idx="960">
                  <c:v>1.1436009834960199</c:v>
                </c:pt>
                <c:pt idx="961">
                  <c:v>1.1438701528353701</c:v>
                </c:pt>
                <c:pt idx="962">
                  <c:v>1.1441393863703699</c:v>
                </c:pt>
                <c:pt idx="963">
                  <c:v>1.1444086841129</c:v>
                </c:pt>
                <c:pt idx="964">
                  <c:v>1.1446780460747501</c:v>
                </c:pt>
                <c:pt idx="965">
                  <c:v>1.14494747226803</c:v>
                </c:pt>
                <c:pt idx="966">
                  <c:v>1.1452169627045099</c:v>
                </c:pt>
                <c:pt idx="967">
                  <c:v>1.1454865173961799</c:v>
                </c:pt>
                <c:pt idx="968">
                  <c:v>1.1457561363550599</c:v>
                </c:pt>
                <c:pt idx="969">
                  <c:v>1.1460258195930599</c:v>
                </c:pt>
                <c:pt idx="970">
                  <c:v>1.14629556712235</c:v>
                </c:pt>
                <c:pt idx="971">
                  <c:v>1.14656537895485</c:v>
                </c:pt>
                <c:pt idx="972">
                  <c:v>1.14683525510258</c:v>
                </c:pt>
                <c:pt idx="973">
                  <c:v>1.14710519557777</c:v>
                </c:pt>
                <c:pt idx="974">
                  <c:v>1.14737520039239</c:v>
                </c:pt>
                <c:pt idx="975">
                  <c:v>1.1476452695585899</c:v>
                </c:pt>
                <c:pt idx="976">
                  <c:v>1.1479154030885399</c:v>
                </c:pt>
                <c:pt idx="977">
                  <c:v>1.1481856009943301</c:v>
                </c:pt>
                <c:pt idx="978">
                  <c:v>1.14845586328828</c:v>
                </c:pt>
                <c:pt idx="979">
                  <c:v>1.1487261899824299</c:v>
                </c:pt>
                <c:pt idx="980">
                  <c:v>1.1489965810890399</c:v>
                </c:pt>
                <c:pt idx="981">
                  <c:v>1.1492670366203901</c:v>
                </c:pt>
                <c:pt idx="982">
                  <c:v>1.1495375565886801</c:v>
                </c:pt>
                <c:pt idx="983">
                  <c:v>1.14980814100623</c:v>
                </c:pt>
                <c:pt idx="984">
                  <c:v>1.1500787898853899</c:v>
                </c:pt>
                <c:pt idx="985">
                  <c:v>1.15034950323832</c:v>
                </c:pt>
                <c:pt idx="986">
                  <c:v>1.15062028107744</c:v>
                </c:pt>
                <c:pt idx="987">
                  <c:v>1.1508911234150501</c:v>
                </c:pt>
                <c:pt idx="988">
                  <c:v>1.1511620302636301</c:v>
                </c:pt>
                <c:pt idx="989">
                  <c:v>1.1514330016354699</c:v>
                </c:pt>
                <c:pt idx="990">
                  <c:v>1.1517040375429899</c:v>
                </c:pt>
                <c:pt idx="991">
                  <c:v>1.15197513799864</c:v>
                </c:pt>
                <c:pt idx="992">
                  <c:v>1.1522463030148</c:v>
                </c:pt>
                <c:pt idx="993">
                  <c:v>1.1525175326039401</c:v>
                </c:pt>
                <c:pt idx="994">
                  <c:v>1.1527888267786599</c:v>
                </c:pt>
                <c:pt idx="995">
                  <c:v>1.1530601855512601</c:v>
                </c:pt>
                <c:pt idx="996">
                  <c:v>1.1533316089343999</c:v>
                </c:pt>
                <c:pt idx="997">
                  <c:v>1.1536030969405799</c:v>
                </c:pt>
                <c:pt idx="998">
                  <c:v>1.15387464958232</c:v>
                </c:pt>
                <c:pt idx="999">
                  <c:v>1.1541462668722</c:v>
                </c:pt>
                <c:pt idx="1000">
                  <c:v>1.1544179488227799</c:v>
                </c:pt>
              </c:numCache>
            </c:numRef>
          </c:yVal>
          <c:smooth val="1"/>
        </c:ser>
        <c:dLbls>
          <c:showLegendKey val="0"/>
          <c:showVal val="0"/>
          <c:showCatName val="0"/>
          <c:showSerName val="0"/>
          <c:showPercent val="0"/>
          <c:showBubbleSize val="0"/>
        </c:dLbls>
        <c:axId val="526201672"/>
        <c:axId val="526204024"/>
      </c:scatterChart>
      <c:valAx>
        <c:axId val="526201672"/>
        <c:scaling>
          <c:orientation val="minMax"/>
          <c:max val="40"/>
          <c:min val="10"/>
        </c:scaling>
        <c:delete val="0"/>
        <c:axPos val="b"/>
        <c:title>
          <c:tx>
            <c:rich>
              <a:bodyPr/>
              <a:lstStyle/>
              <a:p>
                <a:pPr>
                  <a:defRPr sz="1700"/>
                </a:pPr>
                <a:r>
                  <a:rPr lang="en-US" sz="1700" dirty="0" smtClean="0"/>
                  <a:t>Donor BMI (</a:t>
                </a:r>
                <a:r>
                  <a:rPr lang="en-US" sz="1700" b="1" i="0" u="none" strike="noStrike" baseline="0" dirty="0" smtClean="0">
                    <a:effectLst/>
                  </a:rPr>
                  <a:t>kg/m</a:t>
                </a:r>
                <a:r>
                  <a:rPr lang="en-US" sz="1700" b="1" i="0" u="none" strike="noStrike" baseline="30000" dirty="0" smtClean="0">
                    <a:effectLst/>
                  </a:rPr>
                  <a:t>2</a:t>
                </a:r>
                <a:r>
                  <a:rPr lang="en-US" sz="1700" b="1" i="0" u="none" strike="noStrike" baseline="0" dirty="0" smtClean="0">
                    <a:effectLst/>
                  </a:rPr>
                  <a:t>)</a:t>
                </a:r>
                <a:endParaRPr lang="en-US" sz="1700" b="1" dirty="0"/>
              </a:p>
            </c:rich>
          </c:tx>
          <c:layout>
            <c:manualLayout>
              <c:xMode val="edge"/>
              <c:yMode val="edge"/>
              <c:x val="0.4690781710914454"/>
              <c:y val="0.88582020997375333"/>
            </c:manualLayout>
          </c:layout>
          <c:overlay val="0"/>
        </c:title>
        <c:numFmt formatCode="#,##0.0" sourceLinked="0"/>
        <c:majorTickMark val="out"/>
        <c:minorTickMark val="none"/>
        <c:tickLblPos val="nextTo"/>
        <c:txPr>
          <a:bodyPr rot="0"/>
          <a:lstStyle/>
          <a:p>
            <a:pPr>
              <a:defRPr sz="1500" b="1"/>
            </a:pPr>
            <a:endParaRPr lang="en-US"/>
          </a:p>
        </c:txPr>
        <c:crossAx val="526204024"/>
        <c:crosses val="autoZero"/>
        <c:crossBetween val="midCat"/>
        <c:majorUnit val="5"/>
      </c:valAx>
      <c:valAx>
        <c:axId val="526204024"/>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01672"/>
        <c:crossesAt val="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Microsoft_Excel_Worksheet1!$B$1</c:f>
              <c:strCache>
                <c:ptCount val="1"/>
                <c:pt idx="0">
                  <c:v>yhat</c:v>
                </c:pt>
              </c:strCache>
            </c:strRef>
          </c:tx>
          <c:spPr>
            <a:ln w="38100">
              <a:solidFill>
                <a:srgbClr val="00FF00"/>
              </a:solidFill>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Microsoft_Excel_Worksheet1!$B$2:$B$10002</c:f>
              <c:numCache>
                <c:formatCode>General</c:formatCode>
                <c:ptCount val="10001"/>
                <c:pt idx="0">
                  <c:v>0.66055980968078398</c:v>
                </c:pt>
                <c:pt idx="1">
                  <c:v>0.66096657074176002</c:v>
                </c:pt>
                <c:pt idx="2">
                  <c:v>0.661373582279011</c:v>
                </c:pt>
                <c:pt idx="3">
                  <c:v>0.66178084444677598</c:v>
                </c:pt>
                <c:pt idx="4">
                  <c:v>0.66218835739938897</c:v>
                </c:pt>
                <c:pt idx="5">
                  <c:v>0.66259612129127898</c:v>
                </c:pt>
                <c:pt idx="6">
                  <c:v>0.66300413627696897</c:v>
                </c:pt>
                <c:pt idx="7">
                  <c:v>0.66341240251108002</c:v>
                </c:pt>
                <c:pt idx="8">
                  <c:v>0.66382092014832506</c:v>
                </c:pt>
                <c:pt idx="9">
                  <c:v>0.66422968934351401</c:v>
                </c:pt>
                <c:pt idx="10">
                  <c:v>0.66463871025155097</c:v>
                </c:pt>
                <c:pt idx="11">
                  <c:v>0.66504798302743795</c:v>
                </c:pt>
                <c:pt idx="12">
                  <c:v>0.66545750782627</c:v>
                </c:pt>
                <c:pt idx="13">
                  <c:v>0.66586728480323798</c:v>
                </c:pt>
                <c:pt idx="14">
                  <c:v>0.666277314113629</c:v>
                </c:pt>
                <c:pt idx="15">
                  <c:v>0.666687595912826</c:v>
                </c:pt>
                <c:pt idx="16">
                  <c:v>0.66709813035630605</c:v>
                </c:pt>
                <c:pt idx="17">
                  <c:v>0.66750891759964404</c:v>
                </c:pt>
                <c:pt idx="18">
                  <c:v>0.66791995779850899</c:v>
                </c:pt>
                <c:pt idx="19">
                  <c:v>0.66833125110866698</c:v>
                </c:pt>
                <c:pt idx="20">
                  <c:v>0.668742797685979</c:v>
                </c:pt>
                <c:pt idx="21">
                  <c:v>0.66915459768640295</c:v>
                </c:pt>
                <c:pt idx="22">
                  <c:v>0.66956665126599202</c:v>
                </c:pt>
                <c:pt idx="23">
                  <c:v>0.66997895858089596</c:v>
                </c:pt>
                <c:pt idx="24">
                  <c:v>0.67039151978736</c:v>
                </c:pt>
                <c:pt idx="25">
                  <c:v>0.67080433504172698</c:v>
                </c:pt>
                <c:pt idx="26">
                  <c:v>0.67121740450043399</c:v>
                </c:pt>
                <c:pt idx="27">
                  <c:v>0.67163072832001602</c:v>
                </c:pt>
                <c:pt idx="28">
                  <c:v>0.67204430665710502</c:v>
                </c:pt>
                <c:pt idx="29">
                  <c:v>0.67245813966842705</c:v>
                </c:pt>
                <c:pt idx="30">
                  <c:v>0.672872227510806</c:v>
                </c:pt>
                <c:pt idx="31">
                  <c:v>0.67328657034116302</c:v>
                </c:pt>
                <c:pt idx="32">
                  <c:v>0.67370116831651505</c:v>
                </c:pt>
                <c:pt idx="33">
                  <c:v>0.67411602159397599</c:v>
                </c:pt>
                <c:pt idx="34">
                  <c:v>0.67453113033075596</c:v>
                </c:pt>
                <c:pt idx="35">
                  <c:v>0.67494649468416201</c:v>
                </c:pt>
                <c:pt idx="36">
                  <c:v>0.67536211481160002</c:v>
                </c:pt>
                <c:pt idx="37">
                  <c:v>0.675777990870569</c:v>
                </c:pt>
                <c:pt idx="38">
                  <c:v>0.67619412301866799</c:v>
                </c:pt>
                <c:pt idx="39">
                  <c:v>0.67661051141359196</c:v>
                </c:pt>
                <c:pt idx="40">
                  <c:v>0.67702715621313403</c:v>
                </c:pt>
                <c:pt idx="41">
                  <c:v>0.677444057575183</c:v>
                </c:pt>
                <c:pt idx="42">
                  <c:v>0.67786121565772495</c:v>
                </c:pt>
                <c:pt idx="43">
                  <c:v>0.67827863061884497</c:v>
                </c:pt>
                <c:pt idx="44">
                  <c:v>0.67869630261672298</c:v>
                </c:pt>
                <c:pt idx="45">
                  <c:v>0.67911423180963904</c:v>
                </c:pt>
                <c:pt idx="46">
                  <c:v>0.679532418355969</c:v>
                </c:pt>
                <c:pt idx="47">
                  <c:v>0.67995086241418601</c:v>
                </c:pt>
                <c:pt idx="48">
                  <c:v>0.68036956414286098</c:v>
                </c:pt>
                <c:pt idx="49">
                  <c:v>0.68078852370066401</c:v>
                </c:pt>
                <c:pt idx="50">
                  <c:v>0.68120774124636096</c:v>
                </c:pt>
                <c:pt idx="51">
                  <c:v>0.68162721693881601</c:v>
                </c:pt>
                <c:pt idx="52">
                  <c:v>0.68204695093699297</c:v>
                </c:pt>
                <c:pt idx="53">
                  <c:v>0.68246694339994995</c:v>
                </c:pt>
                <c:pt idx="54">
                  <c:v>0.68288719448684598</c:v>
                </c:pt>
                <c:pt idx="55">
                  <c:v>0.683307704356937</c:v>
                </c:pt>
                <c:pt idx="56">
                  <c:v>0.68372847316957697</c:v>
                </c:pt>
                <c:pt idx="57">
                  <c:v>0.68414950108421801</c:v>
                </c:pt>
                <c:pt idx="58">
                  <c:v>0.68457078826041096</c:v>
                </c:pt>
                <c:pt idx="59">
                  <c:v>0.68499233485780398</c:v>
                </c:pt>
                <c:pt idx="60">
                  <c:v>0.68541414103614495</c:v>
                </c:pt>
                <c:pt idx="61">
                  <c:v>0.68583620695527803</c:v>
                </c:pt>
                <c:pt idx="62">
                  <c:v>0.68625853277514803</c:v>
                </c:pt>
                <c:pt idx="63">
                  <c:v>0.68668111865579695</c:v>
                </c:pt>
                <c:pt idx="64">
                  <c:v>0.68710396475736502</c:v>
                </c:pt>
                <c:pt idx="65">
                  <c:v>0.68752707124009305</c:v>
                </c:pt>
                <c:pt idx="66">
                  <c:v>0.68795043826431801</c:v>
                </c:pt>
                <c:pt idx="67">
                  <c:v>0.68837406599047601</c:v>
                </c:pt>
                <c:pt idx="68">
                  <c:v>0.68879795457910498</c:v>
                </c:pt>
                <c:pt idx="69">
                  <c:v>0.68922210419083796</c:v>
                </c:pt>
                <c:pt idx="70">
                  <c:v>0.68964651498640805</c:v>
                </c:pt>
                <c:pt idx="71">
                  <c:v>0.69007118712664905</c:v>
                </c:pt>
                <c:pt idx="72">
                  <c:v>0.69049612077249101</c:v>
                </c:pt>
                <c:pt idx="73">
                  <c:v>0.69092131608496499</c:v>
                </c:pt>
                <c:pt idx="74">
                  <c:v>0.6913467732252</c:v>
                </c:pt>
                <c:pt idx="75">
                  <c:v>0.69177249235442695</c:v>
                </c:pt>
                <c:pt idx="76">
                  <c:v>0.69219847363397102</c:v>
                </c:pt>
                <c:pt idx="77">
                  <c:v>0.69262471722526298</c:v>
                </c:pt>
                <c:pt idx="78">
                  <c:v>0.69305122328982705</c:v>
                </c:pt>
                <c:pt idx="79">
                  <c:v>0.69347799198929105</c:v>
                </c:pt>
                <c:pt idx="80">
                  <c:v>0.69390502348538097</c:v>
                </c:pt>
                <c:pt idx="81">
                  <c:v>0.69433231793992201</c:v>
                </c:pt>
                <c:pt idx="82">
                  <c:v>0.69475987551483898</c:v>
                </c:pt>
                <c:pt idx="83">
                  <c:v>0.69518769637215805</c:v>
                </c:pt>
                <c:pt idx="84">
                  <c:v>0.69561578067400198</c:v>
                </c:pt>
                <c:pt idx="85">
                  <c:v>0.69604412858259601</c:v>
                </c:pt>
                <c:pt idx="86">
                  <c:v>0.69647274026026595</c:v>
                </c:pt>
                <c:pt idx="87">
                  <c:v>0.696901615869434</c:v>
                </c:pt>
                <c:pt idx="88">
                  <c:v>0.69733075557262503</c:v>
                </c:pt>
                <c:pt idx="89">
                  <c:v>0.69776015953246395</c:v>
                </c:pt>
                <c:pt idx="90">
                  <c:v>0.69818982791167605</c:v>
                </c:pt>
                <c:pt idx="91">
                  <c:v>0.69861976087308497</c:v>
                </c:pt>
                <c:pt idx="92">
                  <c:v>0.69904995857961605</c:v>
                </c:pt>
                <c:pt idx="93">
                  <c:v>0.69948042119429499</c:v>
                </c:pt>
                <c:pt idx="94">
                  <c:v>0.69991114888024597</c:v>
                </c:pt>
                <c:pt idx="95">
                  <c:v>0.70034214180069798</c:v>
                </c:pt>
                <c:pt idx="96">
                  <c:v>0.70077340011897504</c:v>
                </c:pt>
                <c:pt idx="97">
                  <c:v>0.70120492399850698</c:v>
                </c:pt>
                <c:pt idx="98">
                  <c:v>0.70163671360281898</c:v>
                </c:pt>
                <c:pt idx="99">
                  <c:v>0.70206876909554194</c:v>
                </c:pt>
                <c:pt idx="100">
                  <c:v>0.702501090640404</c:v>
                </c:pt>
                <c:pt idx="101">
                  <c:v>0.702933678401236</c:v>
                </c:pt>
                <c:pt idx="102">
                  <c:v>0.70336653254196901</c:v>
                </c:pt>
                <c:pt idx="103">
                  <c:v>0.70379965322663496</c:v>
                </c:pt>
                <c:pt idx="104">
                  <c:v>0.70423304061936598</c:v>
                </c:pt>
                <c:pt idx="105">
                  <c:v>0.70466669488439704</c:v>
                </c:pt>
                <c:pt idx="106">
                  <c:v>0.70510061618606401</c:v>
                </c:pt>
                <c:pt idx="107">
                  <c:v>0.70553480468880203</c:v>
                </c:pt>
                <c:pt idx="108">
                  <c:v>0.70596926055715004</c:v>
                </c:pt>
                <c:pt idx="109">
                  <c:v>0.706403983955746</c:v>
                </c:pt>
                <c:pt idx="110">
                  <c:v>0.70683897504933102</c:v>
                </c:pt>
                <c:pt idx="111">
                  <c:v>0.70727423400274603</c:v>
                </c:pt>
                <c:pt idx="112">
                  <c:v>0.70770976098093596</c:v>
                </c:pt>
                <c:pt idx="113">
                  <c:v>0.70814555614894403</c:v>
                </c:pt>
                <c:pt idx="114">
                  <c:v>0.70858161967191802</c:v>
                </c:pt>
                <c:pt idx="115">
                  <c:v>0.70901795171510495</c:v>
                </c:pt>
                <c:pt idx="116">
                  <c:v>0.70945455244385602</c:v>
                </c:pt>
                <c:pt idx="117">
                  <c:v>0.70989142202362299</c:v>
                </c:pt>
                <c:pt idx="118">
                  <c:v>0.71032856061995897</c:v>
                </c:pt>
                <c:pt idx="119">
                  <c:v>0.71076596839852002</c:v>
                </c:pt>
                <c:pt idx="120">
                  <c:v>0.71120364552506299</c:v>
                </c:pt>
                <c:pt idx="121">
                  <c:v>0.71164159216544898</c:v>
                </c:pt>
                <c:pt idx="122">
                  <c:v>0.71207980848563901</c:v>
                </c:pt>
                <c:pt idx="123">
                  <c:v>0.71251829465169703</c:v>
                </c:pt>
                <c:pt idx="124">
                  <c:v>0.712957050829789</c:v>
                </c:pt>
                <c:pt idx="125">
                  <c:v>0.71339607718618503</c:v>
                </c:pt>
                <c:pt idx="126">
                  <c:v>0.71383537388725504</c:v>
                </c:pt>
                <c:pt idx="127">
                  <c:v>0.71427494109947198</c:v>
                </c:pt>
                <c:pt idx="128">
                  <c:v>0.71471477898941305</c:v>
                </c:pt>
                <c:pt idx="129">
                  <c:v>0.71515488772375602</c:v>
                </c:pt>
                <c:pt idx="130">
                  <c:v>0.71559526746928304</c:v>
                </c:pt>
                <c:pt idx="131">
                  <c:v>0.71603591839287695</c:v>
                </c:pt>
                <c:pt idx="132">
                  <c:v>0.71647684066152495</c:v>
                </c:pt>
                <c:pt idx="133">
                  <c:v>0.71691803444231605</c:v>
                </c:pt>
                <c:pt idx="134">
                  <c:v>0.71735949990244396</c:v>
                </c:pt>
                <c:pt idx="135">
                  <c:v>0.71780123720920197</c:v>
                </c:pt>
                <c:pt idx="136">
                  <c:v>0.71824324652999005</c:v>
                </c:pt>
                <c:pt idx="137">
                  <c:v>0.71868552803230901</c:v>
                </c:pt>
                <c:pt idx="138">
                  <c:v>0.71912808188376298</c:v>
                </c:pt>
                <c:pt idx="139">
                  <c:v>0.71957090825206105</c:v>
                </c:pt>
                <c:pt idx="140">
                  <c:v>0.72001400730501297</c:v>
                </c:pt>
                <c:pt idx="141">
                  <c:v>0.72045737921053399</c:v>
                </c:pt>
                <c:pt idx="142">
                  <c:v>0.72090102413664103</c:v>
                </c:pt>
                <c:pt idx="143">
                  <c:v>0.72134494225145696</c:v>
                </c:pt>
                <c:pt idx="144">
                  <c:v>0.72178913372320397</c:v>
                </c:pt>
                <c:pt idx="145">
                  <c:v>0.72223359872021298</c:v>
                </c:pt>
                <c:pt idx="146">
                  <c:v>0.72267833741091503</c:v>
                </c:pt>
                <c:pt idx="147">
                  <c:v>0.72312334996384497</c:v>
                </c:pt>
                <c:pt idx="148">
                  <c:v>0.72356863654764403</c:v>
                </c:pt>
                <c:pt idx="149">
                  <c:v>0.72401419733105499</c:v>
                </c:pt>
                <c:pt idx="150">
                  <c:v>0.72446003248292401</c:v>
                </c:pt>
                <c:pt idx="151">
                  <c:v>0.72490614217220295</c:v>
                </c:pt>
                <c:pt idx="152">
                  <c:v>0.72535252656794802</c:v>
                </c:pt>
                <c:pt idx="153">
                  <c:v>0.72579918583931802</c:v>
                </c:pt>
                <c:pt idx="154">
                  <c:v>0.72624612015557599</c:v>
                </c:pt>
                <c:pt idx="155">
                  <c:v>0.72669332968609002</c:v>
                </c:pt>
                <c:pt idx="156">
                  <c:v>0.72714081460033198</c:v>
                </c:pt>
                <c:pt idx="157">
                  <c:v>0.727588575067879</c:v>
                </c:pt>
                <c:pt idx="158">
                  <c:v>0.72803661125841201</c:v>
                </c:pt>
                <c:pt idx="159">
                  <c:v>0.728484923341715</c:v>
                </c:pt>
                <c:pt idx="160">
                  <c:v>0.72893351148768004</c:v>
                </c:pt>
                <c:pt idx="161">
                  <c:v>0.72938237586629895</c:v>
                </c:pt>
                <c:pt idx="162">
                  <c:v>0.72983151664767298</c:v>
                </c:pt>
                <c:pt idx="163">
                  <c:v>0.730280934002006</c:v>
                </c:pt>
                <c:pt idx="164">
                  <c:v>0.73073062809960498</c:v>
                </c:pt>
                <c:pt idx="165">
                  <c:v>0.73118059911088495</c:v>
                </c:pt>
                <c:pt idx="166">
                  <c:v>0.73163084720636495</c:v>
                </c:pt>
                <c:pt idx="167">
                  <c:v>0.73208137255666705</c:v>
                </c:pt>
                <c:pt idx="168">
                  <c:v>0.73253217533252102</c:v>
                </c:pt>
                <c:pt idx="169">
                  <c:v>0.73298325570475997</c:v>
                </c:pt>
                <c:pt idx="170">
                  <c:v>0.73343461384432396</c:v>
                </c:pt>
                <c:pt idx="171">
                  <c:v>0.73388624992225504</c:v>
                </c:pt>
                <c:pt idx="172">
                  <c:v>0.73433816410970498</c:v>
                </c:pt>
                <c:pt idx="173">
                  <c:v>0.73479035657792702</c:v>
                </c:pt>
                <c:pt idx="174">
                  <c:v>0.73524282749828296</c:v>
                </c:pt>
                <c:pt idx="175">
                  <c:v>0.73569557704223798</c:v>
                </c:pt>
                <c:pt idx="176">
                  <c:v>0.73614860538136295</c:v>
                </c:pt>
                <c:pt idx="177">
                  <c:v>0.73660191268733699</c:v>
                </c:pt>
                <c:pt idx="178">
                  <c:v>0.73705549913194002</c:v>
                </c:pt>
                <c:pt idx="179">
                  <c:v>0.73750936488706398</c:v>
                </c:pt>
                <c:pt idx="180">
                  <c:v>0.73796351012470096</c:v>
                </c:pt>
                <c:pt idx="181">
                  <c:v>0.73841793501695197</c:v>
                </c:pt>
                <c:pt idx="182">
                  <c:v>0.73887263973602302</c:v>
                </c:pt>
                <c:pt idx="183">
                  <c:v>0.73932762445422795</c:v>
                </c:pt>
                <c:pt idx="184">
                  <c:v>0.73978288934398395</c:v>
                </c:pt>
                <c:pt idx="185">
                  <c:v>0.74023843457781602</c:v>
                </c:pt>
                <c:pt idx="186">
                  <c:v>0.74069426032835495</c:v>
                </c:pt>
                <c:pt idx="187">
                  <c:v>0.74115036676833901</c:v>
                </c:pt>
                <c:pt idx="188">
                  <c:v>0.74160675407061005</c:v>
                </c:pt>
                <c:pt idx="189">
                  <c:v>0.74206342240811896</c:v>
                </c:pt>
                <c:pt idx="190">
                  <c:v>0.74252037195392295</c:v>
                </c:pt>
                <c:pt idx="191">
                  <c:v>0.74297760288118497</c:v>
                </c:pt>
                <c:pt idx="192">
                  <c:v>0.74343511536317297</c:v>
                </c:pt>
                <c:pt idx="193">
                  <c:v>0.74389290957326604</c:v>
                </c:pt>
                <c:pt idx="194">
                  <c:v>0.74435098568494495</c:v>
                </c:pt>
                <c:pt idx="195">
                  <c:v>0.74480934387180098</c:v>
                </c:pt>
                <c:pt idx="196">
                  <c:v>0.74526798430753205</c:v>
                </c:pt>
                <c:pt idx="197">
                  <c:v>0.74572690716593903</c:v>
                </c:pt>
                <c:pt idx="198">
                  <c:v>0.74618611262093604</c:v>
                </c:pt>
                <c:pt idx="199">
                  <c:v>0.74664560084653897</c:v>
                </c:pt>
                <c:pt idx="200">
                  <c:v>0.74710537201687399</c:v>
                </c:pt>
                <c:pt idx="201">
                  <c:v>0.74756542630617295</c:v>
                </c:pt>
                <c:pt idx="202">
                  <c:v>0.74802576388877595</c:v>
                </c:pt>
                <c:pt idx="203">
                  <c:v>0.748486384939129</c:v>
                </c:pt>
                <c:pt idx="204">
                  <c:v>0.74894728963178803</c:v>
                </c:pt>
                <c:pt idx="205">
                  <c:v>0.74940847814141398</c:v>
                </c:pt>
                <c:pt idx="206">
                  <c:v>0.74986995064277595</c:v>
                </c:pt>
                <c:pt idx="207">
                  <c:v>0.75033170731075205</c:v>
                </c:pt>
                <c:pt idx="208">
                  <c:v>0.75079374832032697</c:v>
                </c:pt>
                <c:pt idx="209">
                  <c:v>0.75125607384659199</c:v>
                </c:pt>
                <c:pt idx="210">
                  <c:v>0.75171868406474995</c:v>
                </c:pt>
                <c:pt idx="211">
                  <c:v>0.75218157915010597</c:v>
                </c:pt>
                <c:pt idx="212">
                  <c:v>0.75264475927807895</c:v>
                </c:pt>
                <c:pt idx="213">
                  <c:v>0.75310822462419102</c:v>
                </c:pt>
                <c:pt idx="214">
                  <c:v>0.75357197536407605</c:v>
                </c:pt>
                <c:pt idx="215">
                  <c:v>0.75403601167347301</c:v>
                </c:pt>
                <c:pt idx="216">
                  <c:v>0.754500333728232</c:v>
                </c:pt>
                <c:pt idx="217">
                  <c:v>0.75496494170430894</c:v>
                </c:pt>
                <c:pt idx="218">
                  <c:v>0.75542983577777001</c:v>
                </c:pt>
                <c:pt idx="219">
                  <c:v>0.75589501612478804</c:v>
                </c:pt>
                <c:pt idx="220">
                  <c:v>0.75636048292164604</c:v>
                </c:pt>
                <c:pt idx="221">
                  <c:v>0.756826236344734</c:v>
                </c:pt>
                <c:pt idx="222">
                  <c:v>0.75729227657055198</c:v>
                </c:pt>
                <c:pt idx="223">
                  <c:v>0.75775860377570703</c:v>
                </c:pt>
                <c:pt idx="224">
                  <c:v>0.75822521813691701</c:v>
                </c:pt>
                <c:pt idx="225">
                  <c:v>0.75869211983100704</c:v>
                </c:pt>
                <c:pt idx="226">
                  <c:v>0.75915930903491202</c:v>
                </c:pt>
                <c:pt idx="227">
                  <c:v>0.75962678592567501</c:v>
                </c:pt>
                <c:pt idx="228">
                  <c:v>0.76009455068044796</c:v>
                </c:pt>
                <c:pt idx="229">
                  <c:v>0.76056260347649396</c:v>
                </c:pt>
                <c:pt idx="230">
                  <c:v>0.76103094449118303</c:v>
                </c:pt>
                <c:pt idx="231">
                  <c:v>0.76149957390199396</c:v>
                </c:pt>
                <c:pt idx="232">
                  <c:v>0.76196849188651805</c:v>
                </c:pt>
                <c:pt idx="233">
                  <c:v>0.76243769862245203</c:v>
                </c:pt>
                <c:pt idx="234">
                  <c:v>0.76290719428760501</c:v>
                </c:pt>
                <c:pt idx="235">
                  <c:v>0.76337697905989499</c:v>
                </c:pt>
                <c:pt idx="236">
                  <c:v>0.76384705311734702</c:v>
                </c:pt>
                <c:pt idx="237">
                  <c:v>0.76431741663810004</c:v>
                </c:pt>
                <c:pt idx="238">
                  <c:v>0.76478806980039904</c:v>
                </c:pt>
                <c:pt idx="239">
                  <c:v>0.7652590127826</c:v>
                </c:pt>
                <c:pt idx="240">
                  <c:v>0.76573024576316995</c:v>
                </c:pt>
                <c:pt idx="241">
                  <c:v>0.76620176892068403</c:v>
                </c:pt>
                <c:pt idx="242">
                  <c:v>0.76667358243382899</c:v>
                </c:pt>
                <c:pt idx="243">
                  <c:v>0.76714568648139903</c:v>
                </c:pt>
                <c:pt idx="244">
                  <c:v>0.76761808124230202</c:v>
                </c:pt>
                <c:pt idx="245">
                  <c:v>0.768090766895553</c:v>
                </c:pt>
                <c:pt idx="246">
                  <c:v>0.76856374362027802</c:v>
                </c:pt>
                <c:pt idx="247">
                  <c:v>0.76903701159571403</c:v>
                </c:pt>
                <c:pt idx="248">
                  <c:v>0.76951057100120901</c:v>
                </c:pt>
                <c:pt idx="249">
                  <c:v>0.76998442201621997</c:v>
                </c:pt>
                <c:pt idx="250">
                  <c:v>0.77045856482031405</c:v>
                </c:pt>
                <c:pt idx="251">
                  <c:v>0.77093299959316997</c:v>
                </c:pt>
                <c:pt idx="252">
                  <c:v>0.77140772651457801</c:v>
                </c:pt>
                <c:pt idx="253">
                  <c:v>0.77188274576443805</c:v>
                </c:pt>
                <c:pt idx="254">
                  <c:v>0.77235805752275899</c:v>
                </c:pt>
                <c:pt idx="255">
                  <c:v>0.77283366196966397</c:v>
                </c:pt>
                <c:pt idx="256">
                  <c:v>0.77330955928538603</c:v>
                </c:pt>
                <c:pt idx="257">
                  <c:v>0.77378574965026603</c:v>
                </c:pt>
                <c:pt idx="258">
                  <c:v>0.77426223324476096</c:v>
                </c:pt>
                <c:pt idx="259">
                  <c:v>0.77473901024943603</c:v>
                </c:pt>
                <c:pt idx="260">
                  <c:v>0.77521608084496696</c:v>
                </c:pt>
                <c:pt idx="261">
                  <c:v>0.77569344521214201</c:v>
                </c:pt>
                <c:pt idx="262">
                  <c:v>0.77617110353186203</c:v>
                </c:pt>
                <c:pt idx="263">
                  <c:v>0.77664905598513601</c:v>
                </c:pt>
                <c:pt idx="264">
                  <c:v>0.77712730275308695</c:v>
                </c:pt>
                <c:pt idx="265">
                  <c:v>0.77760584401694899</c:v>
                </c:pt>
                <c:pt idx="266">
                  <c:v>0.77808467995806696</c:v>
                </c:pt>
                <c:pt idx="267">
                  <c:v>0.77856381075789705</c:v>
                </c:pt>
                <c:pt idx="268">
                  <c:v>0.77904323659801</c:v>
                </c:pt>
                <c:pt idx="269">
                  <c:v>0.77952295766008595</c:v>
                </c:pt>
                <c:pt idx="270">
                  <c:v>0.78000297412591602</c:v>
                </c:pt>
                <c:pt idx="271">
                  <c:v>0.78048328617740603</c:v>
                </c:pt>
                <c:pt idx="272">
                  <c:v>0.78096389399657196</c:v>
                </c:pt>
                <c:pt idx="273">
                  <c:v>0.78144479776554199</c:v>
                </c:pt>
                <c:pt idx="274">
                  <c:v>0.78192599766655702</c:v>
                </c:pt>
                <c:pt idx="275">
                  <c:v>0.78240749388196995</c:v>
                </c:pt>
                <c:pt idx="276">
                  <c:v>0.78288928659424595</c:v>
                </c:pt>
                <c:pt idx="277">
                  <c:v>0.78337137598596296</c:v>
                </c:pt>
                <c:pt idx="278">
                  <c:v>0.78385376223980996</c:v>
                </c:pt>
                <c:pt idx="279">
                  <c:v>0.78433644553859105</c:v>
                </c:pt>
                <c:pt idx="280">
                  <c:v>0.78481942606521904</c:v>
                </c:pt>
                <c:pt idx="281">
                  <c:v>0.78530270400272295</c:v>
                </c:pt>
                <c:pt idx="282">
                  <c:v>0.78578627953424296</c:v>
                </c:pt>
                <c:pt idx="283">
                  <c:v>0.78627015284303203</c:v>
                </c:pt>
                <c:pt idx="284">
                  <c:v>0.78675432411245605</c:v>
                </c:pt>
                <c:pt idx="285">
                  <c:v>0.78723879352599502</c:v>
                </c:pt>
                <c:pt idx="286">
                  <c:v>0.78772356126723897</c:v>
                </c:pt>
                <c:pt idx="287">
                  <c:v>0.78820862751989396</c:v>
                </c:pt>
                <c:pt idx="288">
                  <c:v>0.78869399246777905</c:v>
                </c:pt>
                <c:pt idx="289">
                  <c:v>0.78917965629482301</c:v>
                </c:pt>
                <c:pt idx="290">
                  <c:v>0.78966561918507205</c:v>
                </c:pt>
                <c:pt idx="291">
                  <c:v>0.79015188132268399</c:v>
                </c:pt>
                <c:pt idx="292">
                  <c:v>0.79063844289192897</c:v>
                </c:pt>
                <c:pt idx="293">
                  <c:v>0.79112530407719295</c:v>
                </c:pt>
                <c:pt idx="294">
                  <c:v>0.791612465062973</c:v>
                </c:pt>
                <c:pt idx="295">
                  <c:v>0.79209992603388202</c:v>
                </c:pt>
                <c:pt idx="296">
                  <c:v>0.79258768717464501</c:v>
                </c:pt>
                <c:pt idx="297">
                  <c:v>0.793075748670102</c:v>
                </c:pt>
                <c:pt idx="298">
                  <c:v>0.79356411070520505</c:v>
                </c:pt>
                <c:pt idx="299">
                  <c:v>0.79405277346502201</c:v>
                </c:pt>
                <c:pt idx="300">
                  <c:v>0.79454173713473297</c:v>
                </c:pt>
                <c:pt idx="301">
                  <c:v>0.79503100189963405</c:v>
                </c:pt>
                <c:pt idx="302">
                  <c:v>0.79552056794513304</c:v>
                </c:pt>
                <c:pt idx="303">
                  <c:v>0.79601043545675398</c:v>
                </c:pt>
                <c:pt idx="304">
                  <c:v>0.79650060462013506</c:v>
                </c:pt>
                <c:pt idx="305">
                  <c:v>0.796991075621026</c:v>
                </c:pt>
                <c:pt idx="306">
                  <c:v>0.79748184864529503</c:v>
                </c:pt>
                <c:pt idx="307">
                  <c:v>0.79797292387892305</c:v>
                </c:pt>
                <c:pt idx="308">
                  <c:v>0.79846430150800296</c:v>
                </c:pt>
                <c:pt idx="309">
                  <c:v>0.79895598171874704</c:v>
                </c:pt>
                <c:pt idx="310">
                  <c:v>0.79944796469747703</c:v>
                </c:pt>
                <c:pt idx="311">
                  <c:v>0.79994025063063501</c:v>
                </c:pt>
                <c:pt idx="312">
                  <c:v>0.80043283970477297</c:v>
                </c:pt>
                <c:pt idx="313">
                  <c:v>0.80092573210656104</c:v>
                </c:pt>
                <c:pt idx="314">
                  <c:v>0.80141892802278203</c:v>
                </c:pt>
                <c:pt idx="315">
                  <c:v>0.80191242764033499</c:v>
                </c:pt>
                <c:pt idx="316">
                  <c:v>0.80240623114623399</c:v>
                </c:pt>
                <c:pt idx="317">
                  <c:v>0.80290033872760902</c:v>
                </c:pt>
                <c:pt idx="318">
                  <c:v>0.80339475057170295</c:v>
                </c:pt>
                <c:pt idx="319">
                  <c:v>0.80388946686587504</c:v>
                </c:pt>
                <c:pt idx="320">
                  <c:v>0.80438448779760197</c:v>
                </c:pt>
                <c:pt idx="321">
                  <c:v>0.80487981355447302</c:v>
                </c:pt>
                <c:pt idx="322">
                  <c:v>0.80537544432419494</c:v>
                </c:pt>
                <c:pt idx="323">
                  <c:v>0.80587138029458805</c:v>
                </c:pt>
                <c:pt idx="324">
                  <c:v>0.80636762165359099</c:v>
                </c:pt>
                <c:pt idx="325">
                  <c:v>0.80686416858925603</c:v>
                </c:pt>
                <c:pt idx="326">
                  <c:v>0.80736102128975096</c:v>
                </c:pt>
                <c:pt idx="327">
                  <c:v>0.80785817994336195</c:v>
                </c:pt>
                <c:pt idx="328">
                  <c:v>0.80835564473848798</c:v>
                </c:pt>
                <c:pt idx="329">
                  <c:v>0.80885341586364701</c:v>
                </c:pt>
                <c:pt idx="330">
                  <c:v>0.80935149350747004</c:v>
                </c:pt>
                <c:pt idx="331">
                  <c:v>0.80984987785870799</c:v>
                </c:pt>
                <c:pt idx="332">
                  <c:v>0.81034856910622399</c:v>
                </c:pt>
                <c:pt idx="333">
                  <c:v>0.81084756743899999</c:v>
                </c:pt>
                <c:pt idx="334">
                  <c:v>0.81134687304613395</c:v>
                </c:pt>
                <c:pt idx="335">
                  <c:v>0.81184648611683996</c:v>
                </c:pt>
                <c:pt idx="336">
                  <c:v>0.81234640684044801</c:v>
                </c:pt>
                <c:pt idx="337">
                  <c:v>0.812846635406406</c:v>
                </c:pt>
                <c:pt idx="338">
                  <c:v>0.81334717200427797</c:v>
                </c:pt>
                <c:pt idx="339">
                  <c:v>0.81384801682374397</c:v>
                </c:pt>
                <c:pt idx="340">
                  <c:v>0.81434917005460095</c:v>
                </c:pt>
                <c:pt idx="341">
                  <c:v>0.81485063188676399</c:v>
                </c:pt>
                <c:pt idx="342">
                  <c:v>0.81535240251026497</c:v>
                </c:pt>
                <c:pt idx="343">
                  <c:v>0.81585448211525102</c:v>
                </c:pt>
                <c:pt idx="344">
                  <c:v>0.81635687089198705</c:v>
                </c:pt>
                <c:pt idx="345">
                  <c:v>0.81685956903085699</c:v>
                </c:pt>
                <c:pt idx="346">
                  <c:v>0.81736257672236001</c:v>
                </c:pt>
                <c:pt idx="347">
                  <c:v>0.81786589415711297</c:v>
                </c:pt>
                <c:pt idx="348">
                  <c:v>0.81836952152584996</c:v>
                </c:pt>
                <c:pt idx="349">
                  <c:v>0.81887345901942299</c:v>
                </c:pt>
                <c:pt idx="350">
                  <c:v>0.81937770682880295</c:v>
                </c:pt>
                <c:pt idx="351">
                  <c:v>0.81988226514507401</c:v>
                </c:pt>
                <c:pt idx="352">
                  <c:v>0.82038713415944398</c:v>
                </c:pt>
                <c:pt idx="353">
                  <c:v>0.82089231406323304</c:v>
                </c:pt>
                <c:pt idx="354">
                  <c:v>0.82139780504788196</c:v>
                </c:pt>
                <c:pt idx="355">
                  <c:v>0.82190360730494905</c:v>
                </c:pt>
                <c:pt idx="356">
                  <c:v>0.82240972102610999</c:v>
                </c:pt>
                <c:pt idx="357">
                  <c:v>0.82291614640315902</c:v>
                </c:pt>
                <c:pt idx="358">
                  <c:v>0.82342288362800897</c:v>
                </c:pt>
                <c:pt idx="359">
                  <c:v>0.82392993289268901</c:v>
                </c:pt>
                <c:pt idx="360">
                  <c:v>0.82443729438934898</c:v>
                </c:pt>
                <c:pt idx="361">
                  <c:v>0.82494496831025499</c:v>
                </c:pt>
                <c:pt idx="362">
                  <c:v>0.82545295484779302</c:v>
                </c:pt>
                <c:pt idx="363">
                  <c:v>0.82596125419446598</c:v>
                </c:pt>
                <c:pt idx="364">
                  <c:v>0.826469866542897</c:v>
                </c:pt>
                <c:pt idx="365">
                  <c:v>0.82697879208582703</c:v>
                </c:pt>
                <c:pt idx="366">
                  <c:v>0.82748803101611501</c:v>
                </c:pt>
                <c:pt idx="367">
                  <c:v>0.82799758352674002</c:v>
                </c:pt>
                <c:pt idx="368">
                  <c:v>0.82850744981079805</c:v>
                </c:pt>
                <c:pt idx="369">
                  <c:v>0.82901763006150697</c:v>
                </c:pt>
                <c:pt idx="370">
                  <c:v>0.82952812447220203</c:v>
                </c:pt>
                <c:pt idx="371">
                  <c:v>0.83003893323633504</c:v>
                </c:pt>
                <c:pt idx="372">
                  <c:v>0.83055005654748204</c:v>
                </c:pt>
                <c:pt idx="373">
                  <c:v>0.83106149459933298</c:v>
                </c:pt>
                <c:pt idx="374">
                  <c:v>0.83157324758570195</c:v>
                </c:pt>
                <c:pt idx="375">
                  <c:v>0.83208531570051802</c:v>
                </c:pt>
                <c:pt idx="376">
                  <c:v>0.83259769913783399</c:v>
                </c:pt>
                <c:pt idx="377">
                  <c:v>0.83311039809181797</c:v>
                </c:pt>
                <c:pt idx="378">
                  <c:v>0.83362341275676</c:v>
                </c:pt>
                <c:pt idx="379">
                  <c:v>0.834136743327069</c:v>
                </c:pt>
                <c:pt idx="380">
                  <c:v>0.83465038999727503</c:v>
                </c:pt>
                <c:pt idx="381">
                  <c:v>0.83516435296202596</c:v>
                </c:pt>
                <c:pt idx="382">
                  <c:v>0.83567863241609097</c:v>
                </c:pt>
                <c:pt idx="383">
                  <c:v>0.83619322855435796</c:v>
                </c:pt>
                <c:pt idx="384">
                  <c:v>0.83670814157183604</c:v>
                </c:pt>
                <c:pt idx="385">
                  <c:v>0.83722337166365302</c:v>
                </c:pt>
                <c:pt idx="386">
                  <c:v>0.83773891902505904</c:v>
                </c:pt>
                <c:pt idx="387">
                  <c:v>0.83825478385142205</c:v>
                </c:pt>
                <c:pt idx="388">
                  <c:v>0.83877096633823101</c:v>
                </c:pt>
                <c:pt idx="389">
                  <c:v>0.83928746668109599</c:v>
                </c:pt>
                <c:pt idx="390">
                  <c:v>0.839804285075748</c:v>
                </c:pt>
                <c:pt idx="391">
                  <c:v>0.84032142171803703</c:v>
                </c:pt>
                <c:pt idx="392">
                  <c:v>0.84083887680393399</c:v>
                </c:pt>
                <c:pt idx="393">
                  <c:v>0.84135665052953101</c:v>
                </c:pt>
                <c:pt idx="394">
                  <c:v>0.84187474309104204</c:v>
                </c:pt>
                <c:pt idx="395">
                  <c:v>0.84239315468479803</c:v>
                </c:pt>
                <c:pt idx="396">
                  <c:v>0.84291188550725604</c:v>
                </c:pt>
                <c:pt idx="397">
                  <c:v>0.84343093575498995</c:v>
                </c:pt>
                <c:pt idx="398">
                  <c:v>0.84395030562469697</c:v>
                </c:pt>
                <c:pt idx="399">
                  <c:v>0.844469995313193</c:v>
                </c:pt>
                <c:pt idx="400">
                  <c:v>0.84499000501741905</c:v>
                </c:pt>
                <c:pt idx="401">
                  <c:v>0.84551033493443395</c:v>
                </c:pt>
                <c:pt idx="402">
                  <c:v>0.84603098526141995</c:v>
                </c:pt>
                <c:pt idx="403">
                  <c:v>0.84655195619567802</c:v>
                </c:pt>
                <c:pt idx="404">
                  <c:v>0.84707324793463501</c:v>
                </c:pt>
                <c:pt idx="405">
                  <c:v>0.84759486067583401</c:v>
                </c:pt>
                <c:pt idx="406">
                  <c:v>0.848116794616945</c:v>
                </c:pt>
                <c:pt idx="407">
                  <c:v>0.84863904995575601</c:v>
                </c:pt>
                <c:pt idx="408">
                  <c:v>0.84916162689017805</c:v>
                </c:pt>
                <c:pt idx="409">
                  <c:v>0.84968452561824404</c:v>
                </c:pt>
                <c:pt idx="410">
                  <c:v>0.85020774633810803</c:v>
                </c:pt>
                <c:pt idx="411">
                  <c:v>0.85073128924804897</c:v>
                </c:pt>
                <c:pt idx="412">
                  <c:v>0.85125515454646505</c:v>
                </c:pt>
                <c:pt idx="413">
                  <c:v>0.85177934243187603</c:v>
                </c:pt>
                <c:pt idx="414">
                  <c:v>0.852303853102926</c:v>
                </c:pt>
                <c:pt idx="415">
                  <c:v>0.85282868675838197</c:v>
                </c:pt>
                <c:pt idx="416">
                  <c:v>0.85335384359712996</c:v>
                </c:pt>
                <c:pt idx="417">
                  <c:v>0.85387932381818199</c:v>
                </c:pt>
                <c:pt idx="418">
                  <c:v>0.854405127620671</c:v>
                </c:pt>
                <c:pt idx="419">
                  <c:v>0.85493125520385205</c:v>
                </c:pt>
                <c:pt idx="420">
                  <c:v>0.85545770676710398</c:v>
                </c:pt>
                <c:pt idx="421">
                  <c:v>0.85598448250992798</c:v>
                </c:pt>
                <c:pt idx="422">
                  <c:v>0.85651158263194804</c:v>
                </c:pt>
                <c:pt idx="423">
                  <c:v>0.85703900733291205</c:v>
                </c:pt>
                <c:pt idx="424">
                  <c:v>0.85756675681268801</c:v>
                </c:pt>
                <c:pt idx="425">
                  <c:v>0.85809483127127095</c:v>
                </c:pt>
                <c:pt idx="426">
                  <c:v>0.85862323090877501</c:v>
                </c:pt>
                <c:pt idx="427">
                  <c:v>0.85915195592544202</c:v>
                </c:pt>
                <c:pt idx="428">
                  <c:v>0.85968100652163304</c:v>
                </c:pt>
                <c:pt idx="429">
                  <c:v>0.86021038289783502</c:v>
                </c:pt>
                <c:pt idx="430">
                  <c:v>0.86074008525465695</c:v>
                </c:pt>
                <c:pt idx="431">
                  <c:v>0.86127011379283203</c:v>
                </c:pt>
                <c:pt idx="432">
                  <c:v>0.86180046871321703</c:v>
                </c:pt>
                <c:pt idx="433">
                  <c:v>0.86233115021679296</c:v>
                </c:pt>
                <c:pt idx="434">
                  <c:v>0.86286215850466297</c:v>
                </c:pt>
                <c:pt idx="435">
                  <c:v>0.86339349377805596</c:v>
                </c:pt>
                <c:pt idx="436">
                  <c:v>0.863925156238323</c:v>
                </c:pt>
                <c:pt idx="437">
                  <c:v>0.86445714608694102</c:v>
                </c:pt>
                <c:pt idx="438">
                  <c:v>0.86498946352550898</c:v>
                </c:pt>
                <c:pt idx="439">
                  <c:v>0.86552210875575097</c:v>
                </c:pt>
                <c:pt idx="440">
                  <c:v>0.86605508197951597</c:v>
                </c:pt>
                <c:pt idx="441">
                  <c:v>0.86658838339877697</c:v>
                </c:pt>
                <c:pt idx="442">
                  <c:v>0.86712201321562998</c:v>
                </c:pt>
                <c:pt idx="443">
                  <c:v>0.86765597163229702</c:v>
                </c:pt>
                <c:pt idx="444">
                  <c:v>0.868190258851123</c:v>
                </c:pt>
                <c:pt idx="445">
                  <c:v>0.86872487507457996</c:v>
                </c:pt>
                <c:pt idx="446">
                  <c:v>0.86925982050526296</c:v>
                </c:pt>
                <c:pt idx="447">
                  <c:v>0.86979509534589095</c:v>
                </c:pt>
                <c:pt idx="448">
                  <c:v>0.87033069979930899</c:v>
                </c:pt>
                <c:pt idx="449">
                  <c:v>0.87086663406848797</c:v>
                </c:pt>
                <c:pt idx="450">
                  <c:v>0.87140289835652096</c:v>
                </c:pt>
                <c:pt idx="451">
                  <c:v>0.87193949286662897</c:v>
                </c:pt>
                <c:pt idx="452">
                  <c:v>0.87247641780215701</c:v>
                </c:pt>
                <c:pt idx="453">
                  <c:v>0.87301367336657398</c:v>
                </c:pt>
                <c:pt idx="454">
                  <c:v>0.87355125976347603</c:v>
                </c:pt>
                <c:pt idx="455">
                  <c:v>0.87408917719658397</c:v>
                </c:pt>
                <c:pt idx="456">
                  <c:v>0.87462742586974496</c:v>
                </c:pt>
                <c:pt idx="457">
                  <c:v>0.87516600598692895</c:v>
                </c:pt>
                <c:pt idx="458">
                  <c:v>0.87570491775223502</c:v>
                </c:pt>
                <c:pt idx="459">
                  <c:v>0.87624416136988503</c:v>
                </c:pt>
                <c:pt idx="460">
                  <c:v>0.87678373704422796</c:v>
                </c:pt>
                <c:pt idx="461">
                  <c:v>0.87732364497973903</c:v>
                </c:pt>
                <c:pt idx="462">
                  <c:v>0.87786388538101801</c:v>
                </c:pt>
                <c:pt idx="463">
                  <c:v>0.87840445845279203</c:v>
                </c:pt>
                <c:pt idx="464">
                  <c:v>0.878945364399914</c:v>
                </c:pt>
                <c:pt idx="465">
                  <c:v>0.87948660342736196</c:v>
                </c:pt>
                <c:pt idx="466">
                  <c:v>0.88002817574024095</c:v>
                </c:pt>
                <c:pt idx="467">
                  <c:v>0.88057008154378302</c:v>
                </c:pt>
                <c:pt idx="468">
                  <c:v>0.88111232104334503</c:v>
                </c:pt>
                <c:pt idx="469">
                  <c:v>0.88165489444441103</c:v>
                </c:pt>
                <c:pt idx="470">
                  <c:v>0.88219780195259301</c:v>
                </c:pt>
                <c:pt idx="471">
                  <c:v>0.88274104377362606</c:v>
                </c:pt>
                <c:pt idx="472">
                  <c:v>0.88328462011337605</c:v>
                </c:pt>
                <c:pt idx="473">
                  <c:v>0.883828531177832</c:v>
                </c:pt>
                <c:pt idx="474">
                  <c:v>0.88437277717311402</c:v>
                </c:pt>
                <c:pt idx="475">
                  <c:v>0.88491735830546303</c:v>
                </c:pt>
                <c:pt idx="476">
                  <c:v>0.88546227478125406</c:v>
                </c:pt>
                <c:pt idx="477">
                  <c:v>0.88600752680698303</c:v>
                </c:pt>
                <c:pt idx="478">
                  <c:v>0.88655311458927699</c:v>
                </c:pt>
                <c:pt idx="479">
                  <c:v>0.88709903833488901</c:v>
                </c:pt>
                <c:pt idx="480">
                  <c:v>0.88764529825069904</c:v>
                </c:pt>
                <c:pt idx="481">
                  <c:v>0.88819189454371394</c:v>
                </c:pt>
                <c:pt idx="482">
                  <c:v>0.88873882742107002</c:v>
                </c:pt>
                <c:pt idx="483">
                  <c:v>0.88928609709003004</c:v>
                </c:pt>
                <c:pt idx="484">
                  <c:v>0.88983370375798299</c:v>
                </c:pt>
                <c:pt idx="485">
                  <c:v>0.89038164763244798</c:v>
                </c:pt>
                <c:pt idx="486">
                  <c:v>0.89092992892107103</c:v>
                </c:pt>
                <c:pt idx="487">
                  <c:v>0.89147854783162495</c:v>
                </c:pt>
                <c:pt idx="488">
                  <c:v>0.89202750457201196</c:v>
                </c:pt>
                <c:pt idx="489">
                  <c:v>0.89257679935026102</c:v>
                </c:pt>
                <c:pt idx="490">
                  <c:v>0.89312643237453104</c:v>
                </c:pt>
                <c:pt idx="491">
                  <c:v>0.89367644984870698</c:v>
                </c:pt>
                <c:pt idx="492">
                  <c:v>0.89422708218585301</c:v>
                </c:pt>
                <c:pt idx="493">
                  <c:v>0.89477860641891305</c:v>
                </c:pt>
                <c:pt idx="494">
                  <c:v>0.89533130026403196</c:v>
                </c:pt>
                <c:pt idx="495">
                  <c:v>0.89588544212375298</c:v>
                </c:pt>
                <c:pt idx="496">
                  <c:v>0.89644131109106395</c:v>
                </c:pt>
                <c:pt idx="497">
                  <c:v>0.89699918695432601</c:v>
                </c:pt>
                <c:pt idx="498">
                  <c:v>0.89755935020306099</c:v>
                </c:pt>
                <c:pt idx="499">
                  <c:v>0.89812208203462696</c:v>
                </c:pt>
                <c:pt idx="500">
                  <c:v>0.89868766436176095</c:v>
                </c:pt>
                <c:pt idx="501">
                  <c:v>0.89925637982101303</c:v>
                </c:pt>
                <c:pt idx="502">
                  <c:v>0.89982851178206602</c:v>
                </c:pt>
                <c:pt idx="503">
                  <c:v>0.90040434435794503</c:v>
                </c:pt>
                <c:pt idx="504">
                  <c:v>0.900984162416122</c:v>
                </c:pt>
                <c:pt idx="505">
                  <c:v>0.901568251590525</c:v>
                </c:pt>
                <c:pt idx="506">
                  <c:v>0.90215689829444601</c:v>
                </c:pt>
                <c:pt idx="507">
                  <c:v>0.90275038973436095</c:v>
                </c:pt>
                <c:pt idx="508">
                  <c:v>0.90334901392465805</c:v>
                </c:pt>
                <c:pt idx="509">
                  <c:v>0.90395305970329598</c:v>
                </c:pt>
                <c:pt idx="510">
                  <c:v>0.90456281674837102</c:v>
                </c:pt>
                <c:pt idx="511">
                  <c:v>0.90517857559561998</c:v>
                </c:pt>
                <c:pt idx="512">
                  <c:v>0.90580062765685498</c:v>
                </c:pt>
                <c:pt idx="513">
                  <c:v>0.90642926523933598</c:v>
                </c:pt>
                <c:pt idx="514">
                  <c:v>0.90706478156608805</c:v>
                </c:pt>
                <c:pt idx="515">
                  <c:v>0.90770747079716696</c:v>
                </c:pt>
                <c:pt idx="516">
                  <c:v>0.90835762805188103</c:v>
                </c:pt>
                <c:pt idx="517">
                  <c:v>0.90901554943197405</c:v>
                </c:pt>
                <c:pt idx="518">
                  <c:v>0.90968153204577995</c:v>
                </c:pt>
                <c:pt idx="519">
                  <c:v>0.91035587403333895</c:v>
                </c:pt>
                <c:pt idx="520">
                  <c:v>0.91103887459251198</c:v>
                </c:pt>
                <c:pt idx="521">
                  <c:v>0.91173083400607002</c:v>
                </c:pt>
                <c:pt idx="522">
                  <c:v>0.91243205366978297</c:v>
                </c:pt>
                <c:pt idx="523">
                  <c:v>0.91314283612150904</c:v>
                </c:pt>
                <c:pt idx="524">
                  <c:v>0.913863485071299</c:v>
                </c:pt>
                <c:pt idx="525">
                  <c:v>0.91459430543250597</c:v>
                </c:pt>
                <c:pt idx="526">
                  <c:v>0.91533560335393804</c:v>
                </c:pt>
                <c:pt idx="527">
                  <c:v>0.91608768625303005</c:v>
                </c:pt>
                <c:pt idx="528">
                  <c:v>0.916850862850069</c:v>
                </c:pt>
                <c:pt idx="529">
                  <c:v>0.91762544320346295</c:v>
                </c:pt>
                <c:pt idx="530">
                  <c:v>0.91841173874607995</c:v>
                </c:pt>
                <c:pt idx="531">
                  <c:v>0.91921006232265201</c:v>
                </c:pt>
                <c:pt idx="532">
                  <c:v>0.92002072822826197</c:v>
                </c:pt>
                <c:pt idx="533">
                  <c:v>0.92084405224792398</c:v>
                </c:pt>
                <c:pt idx="534">
                  <c:v>0.92168035169726303</c:v>
                </c:pt>
                <c:pt idx="535">
                  <c:v>0.92252994546431</c:v>
                </c:pt>
                <c:pt idx="536">
                  <c:v>0.92339315405242295</c:v>
                </c:pt>
                <c:pt idx="537">
                  <c:v>0.92427029962434004</c:v>
                </c:pt>
                <c:pt idx="538">
                  <c:v>0.92516170604739001</c:v>
                </c:pt>
                <c:pt idx="539">
                  <c:v>0.92606769893985497</c:v>
                </c:pt>
                <c:pt idx="540">
                  <c:v>0.92698860571851305</c:v>
                </c:pt>
                <c:pt idx="541">
                  <c:v>0.92792475564737098</c:v>
                </c:pt>
                <c:pt idx="542">
                  <c:v>0.92887647988759803</c:v>
                </c:pt>
                <c:pt idx="543">
                  <c:v>0.92984411154866997</c:v>
                </c:pt>
                <c:pt idx="544">
                  <c:v>0.93082798574075698</c:v>
                </c:pt>
                <c:pt idx="545">
                  <c:v>0.93182843962835105</c:v>
                </c:pt>
                <c:pt idx="546">
                  <c:v>0.93284581248515297</c:v>
                </c:pt>
                <c:pt idx="547">
                  <c:v>0.93388044575025198</c:v>
                </c:pt>
                <c:pt idx="548">
                  <c:v>0.93493268308558597</c:v>
                </c:pt>
                <c:pt idx="549">
                  <c:v>0.93600287043472996</c:v>
                </c:pt>
                <c:pt idx="550">
                  <c:v>0.93709135608300598</c:v>
                </c:pt>
                <c:pt idx="551">
                  <c:v>0.93819849071894901</c:v>
                </c:pt>
                <c:pt idx="552">
                  <c:v>0.93932462749714196</c:v>
                </c:pt>
                <c:pt idx="553">
                  <c:v>0.94047012210244096</c:v>
                </c:pt>
                <c:pt idx="554">
                  <c:v>0.94163533281560696</c:v>
                </c:pt>
                <c:pt idx="555">
                  <c:v>0.94282062058037597</c:v>
                </c:pt>
                <c:pt idx="556">
                  <c:v>0.94402634907197203</c:v>
                </c:pt>
                <c:pt idx="557">
                  <c:v>0.945252884767109</c:v>
                </c:pt>
                <c:pt idx="558">
                  <c:v>0.94650059701547296</c:v>
                </c:pt>
                <c:pt idx="559">
                  <c:v>0.94776985811274606</c:v>
                </c:pt>
                <c:pt idx="560">
                  <c:v>0.94906104337515995</c:v>
                </c:pt>
                <c:pt idx="561">
                  <c:v>0.95037453121563398</c:v>
                </c:pt>
                <c:pt idx="562">
                  <c:v>0.95171070322150197</c:v>
                </c:pt>
                <c:pt idx="563">
                  <c:v>0.95306994423386804</c:v>
                </c:pt>
                <c:pt idx="564">
                  <c:v>0.95445264242861405</c:v>
                </c:pt>
                <c:pt idx="565">
                  <c:v>0.95585918939908499</c:v>
                </c:pt>
                <c:pt idx="566">
                  <c:v>0.95728998024048895</c:v>
                </c:pt>
                <c:pt idx="567">
                  <c:v>0.95874541363602805</c:v>
                </c:pt>
                <c:pt idx="568">
                  <c:v>0.96022589194480901</c:v>
                </c:pt>
                <c:pt idx="569">
                  <c:v>0.96173182129154999</c:v>
                </c:pt>
                <c:pt idx="570">
                  <c:v>0.96326361165812302</c:v>
                </c:pt>
                <c:pt idx="571">
                  <c:v>0.96482167697696797</c:v>
                </c:pt>
                <c:pt idx="572">
                  <c:v>0.96640643522640701</c:v>
                </c:pt>
                <c:pt idx="573">
                  <c:v>0.96801830852789805</c:v>
                </c:pt>
                <c:pt idx="574">
                  <c:v>0.969657723245263</c:v>
                </c:pt>
                <c:pt idx="575">
                  <c:v>0.97132511008593503</c:v>
                </c:pt>
                <c:pt idx="576">
                  <c:v>0.97302090420424603</c:v>
                </c:pt>
                <c:pt idx="577">
                  <c:v>0.97474554530681701</c:v>
                </c:pt>
                <c:pt idx="578">
                  <c:v>0.97649947776007895</c:v>
                </c:pt>
                <c:pt idx="579">
                  <c:v>0.97828315069995897</c:v>
                </c:pt>
                <c:pt idx="580">
                  <c:v>0.98009701814380001</c:v>
                </c:pt>
                <c:pt idx="581">
                  <c:v>0.98194153910452997</c:v>
                </c:pt>
                <c:pt idx="582">
                  <c:v>0.98381717770714905</c:v>
                </c:pt>
                <c:pt idx="583">
                  <c:v>0.98572440330756095</c:v>
                </c:pt>
                <c:pt idx="584">
                  <c:v>0.98766369061382397</c:v>
                </c:pt>
                <c:pt idx="585">
                  <c:v>0.98963551980983999</c:v>
                </c:pt>
                <c:pt idx="586">
                  <c:v>0.99164037668155702</c:v>
                </c:pt>
                <c:pt idx="587">
                  <c:v>0.99367875274572803</c:v>
                </c:pt>
                <c:pt idx="588">
                  <c:v>0.99575114538127596</c:v>
                </c:pt>
                <c:pt idx="589">
                  <c:v>0.99785805796333504</c:v>
                </c:pt>
                <c:pt idx="590">
                  <c:v>1</c:v>
                </c:pt>
                <c:pt idx="591">
                  <c:v>1.0021773620063801</c:v>
                </c:pt>
                <c:pt idx="592">
                  <c:v>1.0043900376374499</c:v>
                </c:pt>
                <c:pt idx="593">
                  <c:v>1.00663779563621</c:v>
                </c:pt>
                <c:pt idx="594">
                  <c:v>1.0089204044375399</c:v>
                </c:pt>
                <c:pt idx="595">
                  <c:v>1.01123763204732</c:v>
                </c:pt>
                <c:pt idx="596">
                  <c:v>1.0135892459221201</c:v>
                </c:pt>
                <c:pt idx="597">
                  <c:v>1.0159750128496099</c:v>
                </c:pt>
                <c:pt idx="598">
                  <c:v>1.01839469882957</c:v>
                </c:pt>
                <c:pt idx="599">
                  <c:v>1.02084806895566</c:v>
                </c:pt>
                <c:pt idx="600">
                  <c:v>1.02333488729768</c:v>
                </c:pt>
                <c:pt idx="601">
                  <c:v>1.0258549167845601</c:v>
                </c:pt>
                <c:pt idx="602">
                  <c:v>1.0284079190878801</c:v>
                </c:pt>
                <c:pt idx="603">
                  <c:v>1.0309936545060301</c:v>
                </c:pt>
                <c:pt idx="604">
                  <c:v>1.0336118818489299</c:v>
                </c:pt>
                <c:pt idx="605">
                  <c:v>1.0362623583234001</c:v>
                </c:pt>
                <c:pt idx="606">
                  <c:v>1.0389448394190099</c:v>
                </c:pt>
                <c:pt idx="607">
                  <c:v>1.0416590787945701</c:v>
                </c:pt>
                <c:pt idx="608">
                  <c:v>1.0444048281652001</c:v>
                </c:pt>
                <c:pt idx="609">
                  <c:v>1.04718183718987</c:v>
                </c:pt>
                <c:pt idx="610">
                  <c:v>1.0499898533596499</c:v>
                </c:pt>
                <c:pt idx="611">
                  <c:v>1.0528286218864</c:v>
                </c:pt>
                <c:pt idx="612">
                  <c:v>1.05569788559211</c:v>
                </c:pt>
                <c:pt idx="613">
                  <c:v>1.05859738479875</c:v>
                </c:pt>
                <c:pt idx="614">
                  <c:v>1.06152685721873</c:v>
                </c:pt>
                <c:pt idx="615">
                  <c:v>1.06448603784593</c:v>
                </c:pt>
                <c:pt idx="616">
                  <c:v>1.0674746588472801</c:v>
                </c:pt>
                <c:pt idx="617">
                  <c:v>1.0704924494550201</c:v>
                </c:pt>
                <c:pt idx="618">
                  <c:v>1.0735391358594</c:v>
                </c:pt>
                <c:pt idx="619">
                  <c:v>1.0766144411021601</c:v>
                </c:pt>
                <c:pt idx="620">
                  <c:v>1.0797180849704999</c:v>
                </c:pt>
                <c:pt idx="621">
                  <c:v>1.0828497838917399</c:v>
                </c:pt>
                <c:pt idx="622">
                  <c:v>1.0860092508285699</c:v>
                </c:pt>
                <c:pt idx="623">
                  <c:v>1.08919619517501</c:v>
                </c:pt>
                <c:pt idx="624">
                  <c:v>1.09241032265299</c:v>
                </c:pt>
                <c:pt idx="625">
                  <c:v>1.09565133520962</c:v>
                </c:pt>
                <c:pt idx="626">
                  <c:v>1.0989189309152001</c:v>
                </c:pt>
                <c:pt idx="627">
                  <c:v>1.1022128038618599</c:v>
                </c:pt>
                <c:pt idx="628">
                  <c:v>1.10553264406301</c:v>
                </c:pt>
                <c:pt idx="629">
                  <c:v>1.1088781373535299</c:v>
                </c:pt>
                <c:pt idx="630">
                  <c:v>1.11224896529068</c:v>
                </c:pt>
                <c:pt idx="631">
                  <c:v>1.11564480505591</c:v>
                </c:pt>
                <c:pt idx="632">
                  <c:v>1.11906532935735</c:v>
                </c:pt>
                <c:pt idx="633">
                  <c:v>1.1225102063332999</c:v>
                </c:pt>
                <c:pt idx="634">
                  <c:v>1.12597909945645</c:v>
                </c:pt>
                <c:pt idx="635">
                  <c:v>1.1294716674390599</c:v>
                </c:pt>
                <c:pt idx="636">
                  <c:v>1.1329875641391001</c:v>
                </c:pt>
                <c:pt idx="637">
                  <c:v>1.13652643846722</c:v>
                </c:pt>
                <c:pt idx="638">
                  <c:v>1.14008793429482</c:v>
                </c:pt>
                <c:pt idx="639">
                  <c:v>1.1436716903630799</c:v>
                </c:pt>
                <c:pt idx="640">
                  <c:v>1.1472773401930001</c:v>
                </c:pt>
                <c:pt idx="641">
                  <c:v>1.15090451199655</c:v>
                </c:pt>
                <c:pt idx="642">
                  <c:v>1.1545528285889399</c:v>
                </c:pt>
                <c:pt idx="643">
                  <c:v>1.1582219073019799</c:v>
                </c:pt>
                <c:pt idx="644">
                  <c:v>1.1619113598986299</c:v>
                </c:pt>
                <c:pt idx="645">
                  <c:v>1.1656207924888</c:v>
                </c:pt>
                <c:pt idx="646">
                  <c:v>1.16934980544637</c:v>
                </c:pt>
                <c:pt idx="647">
                  <c:v>1.1730979933274399</c:v>
                </c:pt>
                <c:pt idx="648">
                  <c:v>1.1768649447900199</c:v>
                </c:pt>
                <c:pt idx="649">
                  <c:v>1.1806502425149901</c:v>
                </c:pt>
                <c:pt idx="650">
                  <c:v>1.18445346312852</c:v>
                </c:pt>
                <c:pt idx="651">
                  <c:v>1.18827417712589</c:v>
                </c:pt>
                <c:pt idx="652">
                  <c:v>1.1921119487968399</c:v>
                </c:pt>
                <c:pt idx="653">
                  <c:v>1.19596633615245</c:v>
                </c:pt>
                <c:pt idx="654">
                  <c:v>1.1998368908535699</c:v>
                </c:pt>
                <c:pt idx="655">
                  <c:v>1.20372315814091</c:v>
                </c:pt>
                <c:pt idx="656">
                  <c:v>1.20762467676678</c:v>
                </c:pt>
                <c:pt idx="657">
                  <c:v>1.2115409789285301</c:v>
                </c:pt>
                <c:pt idx="658">
                  <c:v>1.21547159020378</c:v>
                </c:pt>
                <c:pt idx="659">
                  <c:v>1.2194160294875001</c:v>
                </c:pt>
                <c:pt idx="660">
                  <c:v>1.2233738089308299</c:v>
                </c:pt>
                <c:pt idx="661">
                  <c:v>1.22734452412307</c:v>
                </c:pt>
                <c:pt idx="662">
                  <c:v>1.2313281271007299</c:v>
                </c:pt>
                <c:pt idx="663">
                  <c:v>1.2353246596938099</c:v>
                </c:pt>
                <c:pt idx="664">
                  <c:v>1.2393341638680699</c:v>
                </c:pt>
                <c:pt idx="665">
                  <c:v>1.2433566817255</c:v>
                </c:pt>
                <c:pt idx="666">
                  <c:v>1.2473922555047201</c:v>
                </c:pt>
                <c:pt idx="667">
                  <c:v>1.25144092758144</c:v>
                </c:pt>
                <c:pt idx="668">
                  <c:v>1.2555027404689401</c:v>
                </c:pt>
                <c:pt idx="669">
                  <c:v>1.25957773681845</c:v>
                </c:pt>
                <c:pt idx="670">
                  <c:v>1.26366595941965</c:v>
                </c:pt>
                <c:pt idx="671">
                  <c:v>1.2677674512011201</c:v>
                </c:pt>
                <c:pt idx="672">
                  <c:v>1.2718822552307301</c:v>
                </c:pt>
                <c:pt idx="673">
                  <c:v>1.2760104147161799</c:v>
                </c:pt>
                <c:pt idx="674">
                  <c:v>1.2801519730053801</c:v>
                </c:pt>
                <c:pt idx="675">
                  <c:v>1.2843069735869499</c:v>
                </c:pt>
                <c:pt idx="676">
                  <c:v>1.2884754600906601</c:v>
                </c:pt>
                <c:pt idx="677">
                  <c:v>1.29265747628789</c:v>
                </c:pt>
                <c:pt idx="678">
                  <c:v>1.2968530660920801</c:v>
                </c:pt>
                <c:pt idx="679">
                  <c:v>1.3010622735591999</c:v>
                </c:pt>
                <c:pt idx="680">
                  <c:v>1.3052851428882299</c:v>
                </c:pt>
                <c:pt idx="681">
                  <c:v>1.3095217184215899</c:v>
                </c:pt>
                <c:pt idx="682">
                  <c:v>1.31377204464564</c:v>
                </c:pt>
                <c:pt idx="683">
                  <c:v>1.3180361661911</c:v>
                </c:pt>
                <c:pt idx="684">
                  <c:v>1.3223141278335799</c:v>
                </c:pt>
                <c:pt idx="685">
                  <c:v>1.32660597449399</c:v>
                </c:pt>
                <c:pt idx="686">
                  <c:v>1.33091175123908</c:v>
                </c:pt>
                <c:pt idx="687">
                  <c:v>1.33523150328183</c:v>
                </c:pt>
                <c:pt idx="688">
                  <c:v>1.33956527598199</c:v>
                </c:pt>
                <c:pt idx="689">
                  <c:v>1.34391311484654</c:v>
                </c:pt>
                <c:pt idx="690">
                  <c:v>1.3482750655301501</c:v>
                </c:pt>
                <c:pt idx="691">
                  <c:v>1.3526511738356699</c:v>
                </c:pt>
                <c:pt idx="692">
                  <c:v>1.35704148571462</c:v>
                </c:pt>
                <c:pt idx="693">
                  <c:v>1.3614460472676799</c:v>
                </c:pt>
                <c:pt idx="694">
                  <c:v>1.3658649047451199</c:v>
                </c:pt>
                <c:pt idx="695">
                  <c:v>1.3702981045473599</c:v>
                </c:pt>
                <c:pt idx="696">
                  <c:v>1.3747456932254101</c:v>
                </c:pt>
                <c:pt idx="697">
                  <c:v>1.3792077174813699</c:v>
                </c:pt>
                <c:pt idx="698">
                  <c:v>1.38368422416893</c:v>
                </c:pt>
                <c:pt idx="699">
                  <c:v>1.38817526029383</c:v>
                </c:pt>
                <c:pt idx="700">
                  <c:v>1.39268087301441</c:v>
                </c:pt>
              </c:numCache>
            </c:numRef>
          </c:yVal>
          <c:smooth val="0"/>
        </c:ser>
        <c:ser>
          <c:idx val="1"/>
          <c:order val="1"/>
          <c:tx>
            <c:strRef>
              <c:f>Microsoft_Excel_Worksheet1!$C$1</c:f>
              <c:strCache>
                <c:ptCount val="1"/>
                <c:pt idx="0">
                  <c:v>lower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Microsoft_Excel_Worksheet1!$C$2:$C$10002</c:f>
              <c:numCache>
                <c:formatCode>General</c:formatCode>
                <c:ptCount val="10001"/>
                <c:pt idx="0">
                  <c:v>0.30081219309239898</c:v>
                </c:pt>
                <c:pt idx="1">
                  <c:v>0.30142222423743997</c:v>
                </c:pt>
                <c:pt idx="2">
                  <c:v>0.30203349142601099</c:v>
                </c:pt>
                <c:pt idx="3">
                  <c:v>0.30264599715462998</c:v>
                </c:pt>
                <c:pt idx="4">
                  <c:v>0.30325974392479099</c:v>
                </c:pt>
                <c:pt idx="5">
                  <c:v>0.30387473424296502</c:v>
                </c:pt>
                <c:pt idx="6">
                  <c:v>0.30449097062061897</c:v>
                </c:pt>
                <c:pt idx="7">
                  <c:v>0.30510845557421501</c:v>
                </c:pt>
                <c:pt idx="8">
                  <c:v>0.30572719162522999</c:v>
                </c:pt>
                <c:pt idx="9">
                  <c:v>0.30634718130015498</c:v>
                </c:pt>
                <c:pt idx="10">
                  <c:v>0.30696842713051098</c:v>
                </c:pt>
                <c:pt idx="11">
                  <c:v>0.307590931652857</c:v>
                </c:pt>
                <c:pt idx="12">
                  <c:v>0.30821469740879498</c:v>
                </c:pt>
                <c:pt idx="13">
                  <c:v>0.30883972694498701</c:v>
                </c:pt>
                <c:pt idx="14">
                  <c:v>0.30946602281315599</c:v>
                </c:pt>
                <c:pt idx="15">
                  <c:v>0.31009358757010203</c:v>
                </c:pt>
                <c:pt idx="16">
                  <c:v>0.31072242377770598</c:v>
                </c:pt>
                <c:pt idx="17">
                  <c:v>0.31135253400294399</c:v>
                </c:pt>
                <c:pt idx="18">
                  <c:v>0.311983920817892</c:v>
                </c:pt>
                <c:pt idx="19">
                  <c:v>0.31261658679973803</c:v>
                </c:pt>
                <c:pt idx="20">
                  <c:v>0.31325053453079199</c:v>
                </c:pt>
                <c:pt idx="21">
                  <c:v>0.31388576659849199</c:v>
                </c:pt>
                <c:pt idx="22">
                  <c:v>0.31452228559541501</c:v>
                </c:pt>
                <c:pt idx="23">
                  <c:v>0.31516009411928803</c:v>
                </c:pt>
                <c:pt idx="24">
                  <c:v>0.31579919477299401</c:v>
                </c:pt>
                <c:pt idx="25">
                  <c:v>0.316439590164586</c:v>
                </c:pt>
                <c:pt idx="26">
                  <c:v>0.31708128290728999</c:v>
                </c:pt>
                <c:pt idx="27">
                  <c:v>0.31772427561952099</c:v>
                </c:pt>
                <c:pt idx="28">
                  <c:v>0.31836857092488702</c:v>
                </c:pt>
                <c:pt idx="29">
                  <c:v>0.31901417145220101</c:v>
                </c:pt>
                <c:pt idx="30">
                  <c:v>0.31966107983549102</c:v>
                </c:pt>
                <c:pt idx="31">
                  <c:v>0.32030929871400599</c:v>
                </c:pt>
                <c:pt idx="32">
                  <c:v>0.32095883073223103</c:v>
                </c:pt>
                <c:pt idx="33">
                  <c:v>0.32160967853988998</c:v>
                </c:pt>
                <c:pt idx="34">
                  <c:v>0.32226184479196002</c:v>
                </c:pt>
                <c:pt idx="35">
                  <c:v>0.32291533214867701</c:v>
                </c:pt>
                <c:pt idx="36">
                  <c:v>0.32357014327554801</c:v>
                </c:pt>
                <c:pt idx="37">
                  <c:v>0.32422628084336202</c:v>
                </c:pt>
                <c:pt idx="38">
                  <c:v>0.32488374752819299</c:v>
                </c:pt>
                <c:pt idx="39">
                  <c:v>0.32554254601141502</c:v>
                </c:pt>
                <c:pt idx="40">
                  <c:v>0.32620267897971</c:v>
                </c:pt>
                <c:pt idx="41">
                  <c:v>0.326864149125076</c:v>
                </c:pt>
                <c:pt idx="42">
                  <c:v>0.32752695914483898</c:v>
                </c:pt>
                <c:pt idx="43">
                  <c:v>0.32819111174165999</c:v>
                </c:pt>
                <c:pt idx="44">
                  <c:v>0.32885660962354502</c:v>
                </c:pt>
                <c:pt idx="45">
                  <c:v>0.32952345550385398</c:v>
                </c:pt>
                <c:pt idx="46">
                  <c:v>0.33019165210131401</c:v>
                </c:pt>
                <c:pt idx="47">
                  <c:v>0.33086120214002301</c:v>
                </c:pt>
                <c:pt idx="48">
                  <c:v>0.33153210834946201</c:v>
                </c:pt>
                <c:pt idx="49">
                  <c:v>0.33220437346450499</c:v>
                </c:pt>
                <c:pt idx="50">
                  <c:v>0.33287800022542702</c:v>
                </c:pt>
                <c:pt idx="51">
                  <c:v>0.333552991377916</c:v>
                </c:pt>
                <c:pt idx="52">
                  <c:v>0.33422934967307799</c:v>
                </c:pt>
                <c:pt idx="53">
                  <c:v>0.334907077867451</c:v>
                </c:pt>
                <c:pt idx="54">
                  <c:v>0.335586178723011</c:v>
                </c:pt>
                <c:pt idx="55">
                  <c:v>0.336266655007183</c:v>
                </c:pt>
                <c:pt idx="56">
                  <c:v>0.33694850949285199</c:v>
                </c:pt>
                <c:pt idx="57">
                  <c:v>0.33763174495836701</c:v>
                </c:pt>
                <c:pt idx="58">
                  <c:v>0.33831636418755801</c:v>
                </c:pt>
                <c:pt idx="59">
                  <c:v>0.33900236996973798</c:v>
                </c:pt>
                <c:pt idx="60">
                  <c:v>0.33968976509971799</c:v>
                </c:pt>
                <c:pt idx="61">
                  <c:v>0.340378552377814</c:v>
                </c:pt>
                <c:pt idx="62">
                  <c:v>0.34106873460985498</c:v>
                </c:pt>
                <c:pt idx="63">
                  <c:v>0.34176031460719503</c:v>
                </c:pt>
                <c:pt idx="64">
                  <c:v>0.34245329518672202</c:v>
                </c:pt>
                <c:pt idx="65">
                  <c:v>0.34314767917086503</c:v>
                </c:pt>
                <c:pt idx="66">
                  <c:v>0.34384346938760801</c:v>
                </c:pt>
                <c:pt idx="67">
                  <c:v>0.34454066867049299</c:v>
                </c:pt>
                <c:pt idx="68">
                  <c:v>0.34523927985863601</c:v>
                </c:pt>
                <c:pt idx="69">
                  <c:v>0.34593930579673099</c:v>
                </c:pt>
                <c:pt idx="70">
                  <c:v>0.346640749335062</c:v>
                </c:pt>
                <c:pt idx="71">
                  <c:v>0.34734361332951302</c:v>
                </c:pt>
                <c:pt idx="72">
                  <c:v>0.34804790064157498</c:v>
                </c:pt>
                <c:pt idx="73">
                  <c:v>0.34875361413835698</c:v>
                </c:pt>
                <c:pt idx="74">
                  <c:v>0.34946075669259602</c:v>
                </c:pt>
                <c:pt idx="75">
                  <c:v>0.35016933118266402</c:v>
                </c:pt>
                <c:pt idx="76">
                  <c:v>0.35087934049257902</c:v>
                </c:pt>
                <c:pt idx="77">
                  <c:v>0.351590787512014</c:v>
                </c:pt>
                <c:pt idx="78">
                  <c:v>0.352303675136306</c:v>
                </c:pt>
                <c:pt idx="79">
                  <c:v>0.35301800626646501</c:v>
                </c:pt>
                <c:pt idx="80">
                  <c:v>0.35373378380918502</c:v>
                </c:pt>
                <c:pt idx="81">
                  <c:v>0.35445101067684998</c:v>
                </c:pt>
                <c:pt idx="82">
                  <c:v>0.35516968978754798</c:v>
                </c:pt>
                <c:pt idx="83">
                  <c:v>0.35588982406507502</c:v>
                </c:pt>
                <c:pt idx="84">
                  <c:v>0.356611416438948</c:v>
                </c:pt>
                <c:pt idx="85">
                  <c:v>0.35733446984441303</c:v>
                </c:pt>
                <c:pt idx="86">
                  <c:v>0.35805898722245399</c:v>
                </c:pt>
                <c:pt idx="87">
                  <c:v>0.35878497151980199</c:v>
                </c:pt>
                <c:pt idx="88">
                  <c:v>0.35951242568894498</c:v>
                </c:pt>
                <c:pt idx="89">
                  <c:v>0.36024135268813601</c:v>
                </c:pt>
                <c:pt idx="90">
                  <c:v>0.36097175548140298</c:v>
                </c:pt>
                <c:pt idx="91">
                  <c:v>0.36170363703856001</c:v>
                </c:pt>
                <c:pt idx="92">
                  <c:v>0.36243700033521098</c:v>
                </c:pt>
                <c:pt idx="93">
                  <c:v>0.363171848352765</c:v>
                </c:pt>
                <c:pt idx="94">
                  <c:v>0.363908184078439</c:v>
                </c:pt>
                <c:pt idx="95">
                  <c:v>0.36464601050527501</c:v>
                </c:pt>
                <c:pt idx="96">
                  <c:v>0.36538533063213902</c:v>
                </c:pt>
                <c:pt idx="97">
                  <c:v>0.366126147463741</c:v>
                </c:pt>
                <c:pt idx="98">
                  <c:v>0.366868464010634</c:v>
                </c:pt>
                <c:pt idx="99">
                  <c:v>0.36761228328923001</c:v>
                </c:pt>
                <c:pt idx="100">
                  <c:v>0.36835760832180398</c:v>
                </c:pt>
                <c:pt idx="101">
                  <c:v>0.36910444213651</c:v>
                </c:pt>
                <c:pt idx="102">
                  <c:v>0.36985278776737901</c:v>
                </c:pt>
                <c:pt idx="103">
                  <c:v>0.37060264825433997</c:v>
                </c:pt>
                <c:pt idx="104">
                  <c:v>0.37135402664321998</c:v>
                </c:pt>
                <c:pt idx="105">
                  <c:v>0.37210692598575501</c:v>
                </c:pt>
                <c:pt idx="106">
                  <c:v>0.37286134933960402</c:v>
                </c:pt>
                <c:pt idx="107">
                  <c:v>0.37361729976834801</c:v>
                </c:pt>
                <c:pt idx="108">
                  <c:v>0.37437478034151001</c:v>
                </c:pt>
                <c:pt idx="109">
                  <c:v>0.375133794134554</c:v>
                </c:pt>
                <c:pt idx="110">
                  <c:v>0.375894344228899</c:v>
                </c:pt>
                <c:pt idx="111">
                  <c:v>0.37665643371192697</c:v>
                </c:pt>
                <c:pt idx="112">
                  <c:v>0.37742006567699199</c:v>
                </c:pt>
                <c:pt idx="113">
                  <c:v>0.378185243223426</c:v>
                </c:pt>
                <c:pt idx="114">
                  <c:v>0.37895196945655002</c:v>
                </c:pt>
                <c:pt idx="115">
                  <c:v>0.37972024748768302</c:v>
                </c:pt>
                <c:pt idx="116">
                  <c:v>0.380490080434148</c:v>
                </c:pt>
                <c:pt idx="117">
                  <c:v>0.38126147141928401</c:v>
                </c:pt>
                <c:pt idx="118">
                  <c:v>0.38203442357245099</c:v>
                </c:pt>
                <c:pt idx="119">
                  <c:v>0.38280894002903998</c:v>
                </c:pt>
                <c:pt idx="120">
                  <c:v>0.38358502393048299</c:v>
                </c:pt>
                <c:pt idx="121">
                  <c:v>0.38436267842425798</c:v>
                </c:pt>
                <c:pt idx="122">
                  <c:v>0.38514190666389903</c:v>
                </c:pt>
                <c:pt idx="123">
                  <c:v>0.385922711809005</c:v>
                </c:pt>
                <c:pt idx="124">
                  <c:v>0.38670509702524902</c:v>
                </c:pt>
                <c:pt idx="125">
                  <c:v>0.387489065484382</c:v>
                </c:pt>
                <c:pt idx="126">
                  <c:v>0.38827462036424598</c:v>
                </c:pt>
                <c:pt idx="127">
                  <c:v>0.38906176484877902</c:v>
                </c:pt>
                <c:pt idx="128">
                  <c:v>0.38985050212802502</c:v>
                </c:pt>
                <c:pt idx="129">
                  <c:v>0.39064083539813999</c:v>
                </c:pt>
                <c:pt idx="130">
                  <c:v>0.39143276786140302</c:v>
                </c:pt>
                <c:pt idx="131">
                  <c:v>0.39222630272622</c:v>
                </c:pt>
                <c:pt idx="132">
                  <c:v>0.393021443207135</c:v>
                </c:pt>
                <c:pt idx="133">
                  <c:v>0.39381819252483602</c:v>
                </c:pt>
                <c:pt idx="134">
                  <c:v>0.39461655390616601</c:v>
                </c:pt>
                <c:pt idx="135">
                  <c:v>0.39541653058412501</c:v>
                </c:pt>
                <c:pt idx="136">
                  <c:v>0.39621812579788301</c:v>
                </c:pt>
                <c:pt idx="137">
                  <c:v>0.397021342792785</c:v>
                </c:pt>
                <c:pt idx="138">
                  <c:v>0.39782618482035997</c:v>
                </c:pt>
                <c:pt idx="139">
                  <c:v>0.39863265513832602</c:v>
                </c:pt>
                <c:pt idx="140">
                  <c:v>0.399440757010601</c:v>
                </c:pt>
                <c:pt idx="141">
                  <c:v>0.40025049370730598</c:v>
                </c:pt>
                <c:pt idx="142">
                  <c:v>0.40106186850477699</c:v>
                </c:pt>
                <c:pt idx="143">
                  <c:v>0.40187488468556998</c:v>
                </c:pt>
                <c:pt idx="144">
                  <c:v>0.40268954553846598</c:v>
                </c:pt>
                <c:pt idx="145">
                  <c:v>0.40350585435848302</c:v>
                </c:pt>
                <c:pt idx="146">
                  <c:v>0.40432381444687898</c:v>
                </c:pt>
                <c:pt idx="147">
                  <c:v>0.40514342911116202</c:v>
                </c:pt>
                <c:pt idx="148">
                  <c:v>0.40596470166509102</c:v>
                </c:pt>
                <c:pt idx="149">
                  <c:v>0.40678763542869301</c:v>
                </c:pt>
                <c:pt idx="150">
                  <c:v>0.40761223372826</c:v>
                </c:pt>
                <c:pt idx="151">
                  <c:v>0.408438499896361</c:v>
                </c:pt>
                <c:pt idx="152">
                  <c:v>0.40926643727184597</c:v>
                </c:pt>
                <c:pt idx="153">
                  <c:v>0.41009604919985598</c:v>
                </c:pt>
                <c:pt idx="154">
                  <c:v>0.41092733903182599</c:v>
                </c:pt>
                <c:pt idx="155">
                  <c:v>0.41176031012549102</c:v>
                </c:pt>
                <c:pt idx="156">
                  <c:v>0.41259496584489602</c:v>
                </c:pt>
                <c:pt idx="157">
                  <c:v>0.41343130956039897</c:v>
                </c:pt>
                <c:pt idx="158">
                  <c:v>0.41426934464867898</c:v>
                </c:pt>
                <c:pt idx="159">
                  <c:v>0.41510907449273998</c:v>
                </c:pt>
                <c:pt idx="160">
                  <c:v>0.41595050248192</c:v>
                </c:pt>
                <c:pt idx="161">
                  <c:v>0.41679363201189201</c:v>
                </c:pt>
                <c:pt idx="162">
                  <c:v>0.41763846648467401</c:v>
                </c:pt>
                <c:pt idx="163">
                  <c:v>0.41848500930863503</c:v>
                </c:pt>
                <c:pt idx="164">
                  <c:v>0.41933326389849601</c:v>
                </c:pt>
                <c:pt idx="165">
                  <c:v>0.420183233675338</c:v>
                </c:pt>
                <c:pt idx="166">
                  <c:v>0.42103492206661203</c:v>
                </c:pt>
                <c:pt idx="167">
                  <c:v>0.421888332506133</c:v>
                </c:pt>
                <c:pt idx="168">
                  <c:v>0.42274346843409699</c:v>
                </c:pt>
                <c:pt idx="169">
                  <c:v>0.42360033329707902</c:v>
                </c:pt>
                <c:pt idx="170">
                  <c:v>0.42445893054803902</c:v>
                </c:pt>
                <c:pt idx="171">
                  <c:v>0.42531926364632799</c:v>
                </c:pt>
                <c:pt idx="172">
                  <c:v>0.42618133605769098</c:v>
                </c:pt>
                <c:pt idx="173">
                  <c:v>0.427045151254274</c:v>
                </c:pt>
                <c:pt idx="174">
                  <c:v>0.427910712714626</c:v>
                </c:pt>
                <c:pt idx="175">
                  <c:v>0.42877802392370301</c:v>
                </c:pt>
                <c:pt idx="176">
                  <c:v>0.42964708837287602</c:v>
                </c:pt>
                <c:pt idx="177">
                  <c:v>0.43051790955992902</c:v>
                </c:pt>
                <c:pt idx="178">
                  <c:v>0.43139049098906701</c:v>
                </c:pt>
                <c:pt idx="179">
                  <c:v>0.43226483617091999</c:v>
                </c:pt>
                <c:pt idx="180">
                  <c:v>0.43314094862254199</c:v>
                </c:pt>
                <c:pt idx="181">
                  <c:v>0.43401883186742202</c:v>
                </c:pt>
                <c:pt idx="182">
                  <c:v>0.43489848943547899</c:v>
                </c:pt>
                <c:pt idx="183">
                  <c:v>0.43577992486306999</c:v>
                </c:pt>
                <c:pt idx="184">
                  <c:v>0.43666314169299197</c:v>
                </c:pt>
                <c:pt idx="185">
                  <c:v>0.43754814347448501</c:v>
                </c:pt>
                <c:pt idx="186">
                  <c:v>0.438434933763234</c:v>
                </c:pt>
                <c:pt idx="187">
                  <c:v>0.43932351612136999</c:v>
                </c:pt>
                <c:pt idx="188">
                  <c:v>0.44021389411747702</c:v>
                </c:pt>
                <c:pt idx="189">
                  <c:v>0.44110607132658702</c:v>
                </c:pt>
                <c:pt idx="190">
                  <c:v>0.44200005133018999</c:v>
                </c:pt>
                <c:pt idx="191">
                  <c:v>0.44289583771622898</c:v>
                </c:pt>
                <c:pt idx="192">
                  <c:v>0.44379343407910399</c:v>
                </c:pt>
                <c:pt idx="193">
                  <c:v>0.44469284401967502</c:v>
                </c:pt>
                <c:pt idx="194">
                  <c:v>0.44559407114526001</c:v>
                </c:pt>
                <c:pt idx="195">
                  <c:v>0.44649711906963901</c:v>
                </c:pt>
                <c:pt idx="196">
                  <c:v>0.44740199141305198</c:v>
                </c:pt>
                <c:pt idx="197">
                  <c:v>0.44830869180220101</c:v>
                </c:pt>
                <c:pt idx="198">
                  <c:v>0.44921722387024998</c:v>
                </c:pt>
                <c:pt idx="199">
                  <c:v>0.450127591256827</c:v>
                </c:pt>
                <c:pt idx="200">
                  <c:v>0.45103979760801999</c:v>
                </c:pt>
                <c:pt idx="201">
                  <c:v>0.45195384657637999</c:v>
                </c:pt>
                <c:pt idx="202">
                  <c:v>0.45286974182091799</c:v>
                </c:pt>
                <c:pt idx="203">
                  <c:v>0.45378748700710497</c:v>
                </c:pt>
                <c:pt idx="204">
                  <c:v>0.45470708580687402</c:v>
                </c:pt>
                <c:pt idx="205">
                  <c:v>0.45562854189861302</c:v>
                </c:pt>
                <c:pt idx="206">
                  <c:v>0.45655185896716699</c:v>
                </c:pt>
                <c:pt idx="207">
                  <c:v>0.45747704070383699</c:v>
                </c:pt>
                <c:pt idx="208">
                  <c:v>0.45840409080637401</c:v>
                </c:pt>
                <c:pt idx="209">
                  <c:v>0.45933301297898199</c:v>
                </c:pt>
                <c:pt idx="210">
                  <c:v>0.460263810932309</c:v>
                </c:pt>
                <c:pt idx="211">
                  <c:v>0.46119648838344901</c:v>
                </c:pt>
                <c:pt idx="212">
                  <c:v>0.46213104905593899</c:v>
                </c:pt>
                <c:pt idx="213">
                  <c:v>0.463067496679751</c:v>
                </c:pt>
                <c:pt idx="214">
                  <c:v>0.464005834991291</c:v>
                </c:pt>
                <c:pt idx="215">
                  <c:v>0.46494606773339803</c:v>
                </c:pt>
                <c:pt idx="216">
                  <c:v>0.46588819865533099</c:v>
                </c:pt>
                <c:pt idx="217">
                  <c:v>0.46683223151277398</c:v>
                </c:pt>
                <c:pt idx="218">
                  <c:v>0.46777817006782502</c:v>
                </c:pt>
                <c:pt idx="219">
                  <c:v>0.46872601808899</c:v>
                </c:pt>
                <c:pt idx="220">
                  <c:v>0.46967577935118199</c:v>
                </c:pt>
                <c:pt idx="221">
                  <c:v>0.47062745763571101</c:v>
                </c:pt>
                <c:pt idx="222">
                  <c:v>0.471581056730277</c:v>
                </c:pt>
                <c:pt idx="223">
                  <c:v>0.47253658042896701</c:v>
                </c:pt>
                <c:pt idx="224">
                  <c:v>0.47349403253224298</c:v>
                </c:pt>
                <c:pt idx="225">
                  <c:v>0.47445341684693798</c:v>
                </c:pt>
                <c:pt idx="226">
                  <c:v>0.47541473718624699</c:v>
                </c:pt>
                <c:pt idx="227">
                  <c:v>0.47637799736971598</c:v>
                </c:pt>
                <c:pt idx="228">
                  <c:v>0.47734320122323798</c:v>
                </c:pt>
                <c:pt idx="229">
                  <c:v>0.47831035257903998</c:v>
                </c:pt>
                <c:pt idx="230">
                  <c:v>0.479279455275674</c:v>
                </c:pt>
                <c:pt idx="231">
                  <c:v>0.48025051315800699</c:v>
                </c:pt>
                <c:pt idx="232">
                  <c:v>0.48122353007721003</c:v>
                </c:pt>
                <c:pt idx="233">
                  <c:v>0.48219850989075003</c:v>
                </c:pt>
                <c:pt idx="234">
                  <c:v>0.48317545646237198</c:v>
                </c:pt>
                <c:pt idx="235">
                  <c:v>0.48415437366209402</c:v>
                </c:pt>
                <c:pt idx="236">
                  <c:v>0.48513526536619</c:v>
                </c:pt>
                <c:pt idx="237">
                  <c:v>0.48611813545717802</c:v>
                </c:pt>
                <c:pt idx="238">
                  <c:v>0.48710298782380801</c:v>
                </c:pt>
                <c:pt idx="239">
                  <c:v>0.48808982636104398</c:v>
                </c:pt>
                <c:pt idx="240">
                  <c:v>0.48907865497005598</c:v>
                </c:pt>
                <c:pt idx="241">
                  <c:v>0.49006947755819602</c:v>
                </c:pt>
                <c:pt idx="242">
                  <c:v>0.49106229803899099</c:v>
                </c:pt>
                <c:pt idx="243">
                  <c:v>0.49205712033212001</c:v>
                </c:pt>
                <c:pt idx="244">
                  <c:v>0.493053948363401</c:v>
                </c:pt>
                <c:pt idx="245">
                  <c:v>0.49405278606477099</c:v>
                </c:pt>
                <c:pt idx="246">
                  <c:v>0.49505363737427199</c:v>
                </c:pt>
                <c:pt idx="247">
                  <c:v>0.49605650623602399</c:v>
                </c:pt>
                <c:pt idx="248">
                  <c:v>0.49706139660021598</c:v>
                </c:pt>
                <c:pt idx="249">
                  <c:v>0.49806831242307598</c:v>
                </c:pt>
                <c:pt idx="250">
                  <c:v>0.49907725766685901</c:v>
                </c:pt>
                <c:pt idx="251">
                  <c:v>0.50008823629981702</c:v>
                </c:pt>
                <c:pt idx="252">
                  <c:v>0.50110125229618396</c:v>
                </c:pt>
                <c:pt idx="253">
                  <c:v>0.50211630963614895</c:v>
                </c:pt>
                <c:pt idx="254">
                  <c:v>0.50313341230583297</c:v>
                </c:pt>
                <c:pt idx="255">
                  <c:v>0.50415256429726296</c:v>
                </c:pt>
                <c:pt idx="256">
                  <c:v>0.50517376960835303</c:v>
                </c:pt>
                <c:pt idx="257">
                  <c:v>0.50619703224286805</c:v>
                </c:pt>
                <c:pt idx="258">
                  <c:v>0.50722235621040701</c:v>
                </c:pt>
                <c:pt idx="259">
                  <c:v>0.50824974552636704</c:v>
                </c:pt>
                <c:pt idx="260">
                  <c:v>0.50927920421192097</c:v>
                </c:pt>
                <c:pt idx="261">
                  <c:v>0.51031073629398205</c:v>
                </c:pt>
                <c:pt idx="262">
                  <c:v>0.51134434580517896</c:v>
                </c:pt>
                <c:pt idx="263">
                  <c:v>0.51238003678382105</c:v>
                </c:pt>
                <c:pt idx="264">
                  <c:v>0.51341781327386604</c:v>
                </c:pt>
                <c:pt idx="265">
                  <c:v>0.51445767932489095</c:v>
                </c:pt>
                <c:pt idx="266">
                  <c:v>0.51549963899204898</c:v>
                </c:pt>
                <c:pt idx="267">
                  <c:v>0.51654369633604502</c:v>
                </c:pt>
                <c:pt idx="268">
                  <c:v>0.51758985542309</c:v>
                </c:pt>
                <c:pt idx="269">
                  <c:v>0.51863812032487</c:v>
                </c:pt>
                <c:pt idx="270">
                  <c:v>0.51968849511850201</c:v>
                </c:pt>
                <c:pt idx="271">
                  <c:v>0.52074098388649903</c:v>
                </c:pt>
                <c:pt idx="272">
                  <c:v>0.52179559071672599</c:v>
                </c:pt>
                <c:pt idx="273">
                  <c:v>0.52285231970236201</c:v>
                </c:pt>
                <c:pt idx="274">
                  <c:v>0.52391117494184902</c:v>
                </c:pt>
                <c:pt idx="275">
                  <c:v>0.52497216053885598</c:v>
                </c:pt>
                <c:pt idx="276">
                  <c:v>0.52603528060222804</c:v>
                </c:pt>
                <c:pt idx="277">
                  <c:v>0.52710053924594003</c:v>
                </c:pt>
                <c:pt idx="278">
                  <c:v>0.52816794058904903</c:v>
                </c:pt>
                <c:pt idx="279">
                  <c:v>0.52923748875564403</c:v>
                </c:pt>
                <c:pt idx="280">
                  <c:v>0.53030918787479397</c:v>
                </c:pt>
                <c:pt idx="281">
                  <c:v>0.53138304208049603</c:v>
                </c:pt>
                <c:pt idx="282">
                  <c:v>0.53245905551162098</c:v>
                </c:pt>
                <c:pt idx="283">
                  <c:v>0.53353723231185701</c:v>
                </c:pt>
                <c:pt idx="284">
                  <c:v>0.53461757662965104</c:v>
                </c:pt>
                <c:pt idx="285">
                  <c:v>0.53570009261815399</c:v>
                </c:pt>
                <c:pt idx="286">
                  <c:v>0.53678478443515498</c:v>
                </c:pt>
                <c:pt idx="287">
                  <c:v>0.53787165624302402</c:v>
                </c:pt>
                <c:pt idx="288">
                  <c:v>0.53896071220864195</c:v>
                </c:pt>
                <c:pt idx="289">
                  <c:v>0.54005195650333904</c:v>
                </c:pt>
                <c:pt idx="290">
                  <c:v>0.54114539330282896</c:v>
                </c:pt>
                <c:pt idx="291">
                  <c:v>0.54224102678713304</c:v>
                </c:pt>
                <c:pt idx="292">
                  <c:v>0.543338861140512</c:v>
                </c:pt>
                <c:pt idx="293">
                  <c:v>0.54443890055139499</c:v>
                </c:pt>
                <c:pt idx="294">
                  <c:v>0.54554114921229802</c:v>
                </c:pt>
                <c:pt idx="295">
                  <c:v>0.54664561131975298</c:v>
                </c:pt>
                <c:pt idx="296">
                  <c:v>0.54775229107422396</c:v>
                </c:pt>
                <c:pt idx="297">
                  <c:v>0.54886119268002298</c:v>
                </c:pt>
                <c:pt idx="298">
                  <c:v>0.54997232034523102</c:v>
                </c:pt>
                <c:pt idx="299">
                  <c:v>0.55108567828161004</c:v>
                </c:pt>
                <c:pt idx="300">
                  <c:v>0.55220127070450897</c:v>
                </c:pt>
                <c:pt idx="301">
                  <c:v>0.55331910183277999</c:v>
                </c:pt>
                <c:pt idx="302">
                  <c:v>0.55443917588867697</c:v>
                </c:pt>
                <c:pt idx="303">
                  <c:v>0.55556149709776703</c:v>
                </c:pt>
                <c:pt idx="304">
                  <c:v>0.55668606968882095</c:v>
                </c:pt>
                <c:pt idx="305">
                  <c:v>0.55781289789372102</c:v>
                </c:pt>
                <c:pt idx="306">
                  <c:v>0.55894198594735101</c:v>
                </c:pt>
                <c:pt idx="307">
                  <c:v>0.56007333808748905</c:v>
                </c:pt>
                <c:pt idx="308">
                  <c:v>0.56120695855469604</c:v>
                </c:pt>
                <c:pt idx="309">
                  <c:v>0.56234285159220598</c:v>
                </c:pt>
                <c:pt idx="310">
                  <c:v>0.56348102144580303</c:v>
                </c:pt>
                <c:pt idx="311">
                  <c:v>0.56462147236370497</c:v>
                </c:pt>
                <c:pt idx="312">
                  <c:v>0.56576420859644105</c:v>
                </c:pt>
                <c:pt idx="313">
                  <c:v>0.56690923439672103</c:v>
                </c:pt>
                <c:pt idx="314">
                  <c:v>0.56805655401930599</c:v>
                </c:pt>
                <c:pt idx="315">
                  <c:v>0.56920617172087695</c:v>
                </c:pt>
                <c:pt idx="316">
                  <c:v>0.57035809175989305</c:v>
                </c:pt>
                <c:pt idx="317">
                  <c:v>0.571512318396452</c:v>
                </c:pt>
                <c:pt idx="318">
                  <c:v>0.572668855892146</c:v>
                </c:pt>
                <c:pt idx="319">
                  <c:v>0.57382770850990705</c:v>
                </c:pt>
                <c:pt idx="320">
                  <c:v>0.57498888051385699</c:v>
                </c:pt>
                <c:pt idx="321">
                  <c:v>0.57615237616915105</c:v>
                </c:pt>
                <c:pt idx="322">
                  <c:v>0.57731819974180698</c:v>
                </c:pt>
                <c:pt idx="323">
                  <c:v>0.57848635549854899</c:v>
                </c:pt>
                <c:pt idx="324">
                  <c:v>0.57965684770662496</c:v>
                </c:pt>
                <c:pt idx="325">
                  <c:v>0.58082968063363904</c:v>
                </c:pt>
                <c:pt idx="326">
                  <c:v>0.58200485854736195</c:v>
                </c:pt>
                <c:pt idx="327">
                  <c:v>0.58318238571554903</c:v>
                </c:pt>
                <c:pt idx="328">
                  <c:v>0.58436226640574696</c:v>
                </c:pt>
                <c:pt idx="329">
                  <c:v>0.58554450488509302</c:v>
                </c:pt>
                <c:pt idx="330">
                  <c:v>0.58672910542011802</c:v>
                </c:pt>
                <c:pt idx="331">
                  <c:v>0.58791607227652998</c:v>
                </c:pt>
                <c:pt idx="332">
                  <c:v>0.58910540971900305</c:v>
                </c:pt>
                <c:pt idx="333">
                  <c:v>0.59029712201095597</c:v>
                </c:pt>
                <c:pt idx="334">
                  <c:v>0.59149121341432398</c:v>
                </c:pt>
                <c:pt idx="335">
                  <c:v>0.59268768818932205</c:v>
                </c:pt>
                <c:pt idx="336">
                  <c:v>0.59388655059420903</c:v>
                </c:pt>
                <c:pt idx="337">
                  <c:v>0.59508780488503599</c:v>
                </c:pt>
                <c:pt idx="338">
                  <c:v>0.59629145531538996</c:v>
                </c:pt>
                <c:pt idx="339">
                  <c:v>0.59749750613613495</c:v>
                </c:pt>
                <c:pt idx="340">
                  <c:v>0.598705961595139</c:v>
                </c:pt>
                <c:pt idx="341">
                  <c:v>0.59991682593699702</c:v>
                </c:pt>
                <c:pt idx="342">
                  <c:v>0.60113010340274398</c:v>
                </c:pt>
                <c:pt idx="343">
                  <c:v>0.60234579822956102</c:v>
                </c:pt>
                <c:pt idx="344">
                  <c:v>0.60356391465046999</c:v>
                </c:pt>
                <c:pt idx="345">
                  <c:v>0.60478445689402405</c:v>
                </c:pt>
                <c:pt idx="346">
                  <c:v>0.60600742918398098</c:v>
                </c:pt>
                <c:pt idx="347">
                  <c:v>0.60723283573897802</c:v>
                </c:pt>
                <c:pt idx="348">
                  <c:v>0.60846068077218696</c:v>
                </c:pt>
                <c:pt idx="349">
                  <c:v>0.60969096849096105</c:v>
                </c:pt>
                <c:pt idx="350">
                  <c:v>0.61092370309647903</c:v>
                </c:pt>
                <c:pt idx="351">
                  <c:v>0.612158888783364</c:v>
                </c:pt>
                <c:pt idx="352">
                  <c:v>0.61339652973930703</c:v>
                </c:pt>
                <c:pt idx="353">
                  <c:v>0.61463663014466696</c:v>
                </c:pt>
                <c:pt idx="354">
                  <c:v>0.61587919417206105</c:v>
                </c:pt>
                <c:pt idx="355">
                  <c:v>0.61712422598594996</c:v>
                </c:pt>
                <c:pt idx="356">
                  <c:v>0.6183717297422</c:v>
                </c:pt>
                <c:pt idx="357">
                  <c:v>0.61962170958763496</c:v>
                </c:pt>
                <c:pt idx="358">
                  <c:v>0.62087416965958298</c:v>
                </c:pt>
                <c:pt idx="359">
                  <c:v>0.62212911408539495</c:v>
                </c:pt>
                <c:pt idx="360">
                  <c:v>0.62338654698195495</c:v>
                </c:pt>
                <c:pt idx="361">
                  <c:v>0.62464647245518101</c:v>
                </c:pt>
                <c:pt idx="362">
                  <c:v>0.62590889459950005</c:v>
                </c:pt>
                <c:pt idx="363">
                  <c:v>0.62717381749731005</c:v>
                </c:pt>
                <c:pt idx="364">
                  <c:v>0.62844124521842903</c:v>
                </c:pt>
                <c:pt idx="365">
                  <c:v>0.62971118181952102</c:v>
                </c:pt>
                <c:pt idx="366">
                  <c:v>0.63098363134350999</c:v>
                </c:pt>
                <c:pt idx="367">
                  <c:v>0.63225859781896299</c:v>
                </c:pt>
                <c:pt idx="368">
                  <c:v>0.63353608525947303</c:v>
                </c:pt>
                <c:pt idx="369">
                  <c:v>0.63481609766299996</c:v>
                </c:pt>
                <c:pt idx="370">
                  <c:v>0.636098639011206</c:v>
                </c:pt>
                <c:pt idx="371">
                  <c:v>0.63738371326876697</c:v>
                </c:pt>
                <c:pt idx="372">
                  <c:v>0.63867132438265095</c:v>
                </c:pt>
                <c:pt idx="373">
                  <c:v>0.639961476281388</c:v>
                </c:pt>
                <c:pt idx="374">
                  <c:v>0.64125417287430198</c:v>
                </c:pt>
                <c:pt idx="375">
                  <c:v>0.64254941805072996</c:v>
                </c:pt>
                <c:pt idx="376">
                  <c:v>0.643847215679205</c:v>
                </c:pt>
                <c:pt idx="377">
                  <c:v>0.64514756960661501</c:v>
                </c:pt>
                <c:pt idx="378">
                  <c:v>0.64645048365733804</c:v>
                </c:pt>
                <c:pt idx="379">
                  <c:v>0.64775596163234195</c:v>
                </c:pt>
                <c:pt idx="380">
                  <c:v>0.64906400730825498</c:v>
                </c:pt>
                <c:pt idx="381">
                  <c:v>0.65037462443640803</c:v>
                </c:pt>
                <c:pt idx="382">
                  <c:v>0.65168781674184195</c:v>
                </c:pt>
                <c:pt idx="383">
                  <c:v>0.65300358792227997</c:v>
                </c:pt>
                <c:pt idx="384">
                  <c:v>0.65432194164706403</c:v>
                </c:pt>
                <c:pt idx="385">
                  <c:v>0.65564288155605699</c:v>
                </c:pt>
                <c:pt idx="386">
                  <c:v>0.65696641125850697</c:v>
                </c:pt>
                <c:pt idx="387">
                  <c:v>0.65829253433186696</c:v>
                </c:pt>
                <c:pt idx="388">
                  <c:v>0.65962125432057594</c:v>
                </c:pt>
                <c:pt idx="389">
                  <c:v>0.66095257473479896</c:v>
                </c:pt>
                <c:pt idx="390">
                  <c:v>0.66228649904911896</c:v>
                </c:pt>
                <c:pt idx="391">
                  <c:v>0.663623030701183</c:v>
                </c:pt>
                <c:pt idx="392">
                  <c:v>0.66496217309030103</c:v>
                </c:pt>
                <c:pt idx="393">
                  <c:v>0.66630392957599005</c:v>
                </c:pt>
                <c:pt idx="394">
                  <c:v>0.66764830347647197</c:v>
                </c:pt>
                <c:pt idx="395">
                  <c:v>0.668995298067109</c:v>
                </c:pt>
                <c:pt idx="396">
                  <c:v>0.67034491657878803</c:v>
                </c:pt>
                <c:pt idx="397">
                  <c:v>0.67169716219624198</c:v>
                </c:pt>
                <c:pt idx="398">
                  <c:v>0.67305203805630698</c:v>
                </c:pt>
                <c:pt idx="399">
                  <c:v>0.67440954724612201</c:v>
                </c:pt>
                <c:pt idx="400">
                  <c:v>0.67576969280124999</c:v>
                </c:pt>
                <c:pt idx="401">
                  <c:v>0.67713247770373897</c:v>
                </c:pt>
                <c:pt idx="402">
                  <c:v>0.67849790488010198</c:v>
                </c:pt>
                <c:pt idx="403">
                  <c:v>0.67986597719922104</c:v>
                </c:pt>
                <c:pt idx="404">
                  <c:v>0.68123669747017501</c:v>
                </c:pt>
                <c:pt idx="405">
                  <c:v>0.68261006843997696</c:v>
                </c:pt>
                <c:pt idx="406">
                  <c:v>0.68398609279123002</c:v>
                </c:pt>
                <c:pt idx="407">
                  <c:v>0.68536477313968802</c:v>
                </c:pt>
                <c:pt idx="408">
                  <c:v>0.68674611203171898</c:v>
                </c:pt>
                <c:pt idx="409">
                  <c:v>0.68813011194167095</c:v>
                </c:pt>
                <c:pt idx="410">
                  <c:v>0.68951677526913402</c:v>
                </c:pt>
                <c:pt idx="411">
                  <c:v>0.69090610433608701</c:v>
                </c:pt>
                <c:pt idx="412">
                  <c:v>0.69229810138393799</c:v>
                </c:pt>
                <c:pt idx="413">
                  <c:v>0.69369276857043305</c:v>
                </c:pt>
                <c:pt idx="414">
                  <c:v>0.69509010796645498</c:v>
                </c:pt>
                <c:pt idx="415">
                  <c:v>0.69649012155267098</c:v>
                </c:pt>
                <c:pt idx="416">
                  <c:v>0.69789281121606295</c:v>
                </c:pt>
                <c:pt idx="417">
                  <c:v>0.69929817874629296</c:v>
                </c:pt>
                <c:pt idx="418">
                  <c:v>0.70070622583193498</c:v>
                </c:pt>
                <c:pt idx="419">
                  <c:v>0.70211695405653296</c:v>
                </c:pt>
                <c:pt idx="420">
                  <c:v>0.70353036489450504</c:v>
                </c:pt>
                <c:pt idx="421">
                  <c:v>0.70494645970686098</c:v>
                </c:pt>
                <c:pt idx="422">
                  <c:v>0.70636523973674403</c:v>
                </c:pt>
                <c:pt idx="423">
                  <c:v>0.70778670610477701</c:v>
                </c:pt>
                <c:pt idx="424">
                  <c:v>0.70921085980420895</c:v>
                </c:pt>
                <c:pt idx="425">
                  <c:v>0.71063770169583995</c:v>
                </c:pt>
                <c:pt idx="426">
                  <c:v>0.71206723250273796</c:v>
                </c:pt>
                <c:pt idx="427">
                  <c:v>0.71349945280470195</c:v>
                </c:pt>
                <c:pt idx="428">
                  <c:v>0.71493436303249602</c:v>
                </c:pt>
                <c:pt idx="429">
                  <c:v>0.71637196346181098</c:v>
                </c:pt>
                <c:pt idx="430">
                  <c:v>0.71781225420695705</c:v>
                </c:pt>
                <c:pt idx="431">
                  <c:v>0.71925523521426704</c:v>
                </c:pt>
                <c:pt idx="432">
                  <c:v>0.720700906255203</c:v>
                </c:pt>
                <c:pt idx="433">
                  <c:v>0.72214926691912895</c:v>
                </c:pt>
                <c:pt idx="434">
                  <c:v>0.72360031660576396</c:v>
                </c:pt>
                <c:pt idx="435">
                  <c:v>0.72505405451726801</c:v>
                </c:pt>
                <c:pt idx="436">
                  <c:v>0.72651047964995596</c:v>
                </c:pt>
                <c:pt idx="437">
                  <c:v>0.72796959078562395</c:v>
                </c:pt>
                <c:pt idx="438">
                  <c:v>0.72943138648244898</c:v>
                </c:pt>
                <c:pt idx="439">
                  <c:v>0.73089586506545201</c:v>
                </c:pt>
                <c:pt idx="440">
                  <c:v>0.73236302461650005</c:v>
                </c:pt>
                <c:pt idx="441">
                  <c:v>0.733832862963812</c:v>
                </c:pt>
                <c:pt idx="442">
                  <c:v>0.73530537767094895</c:v>
                </c:pt>
                <c:pt idx="443">
                  <c:v>0.736780566025249</c:v>
                </c:pt>
                <c:pt idx="444">
                  <c:v>0.73825842502568995</c:v>
                </c:pt>
                <c:pt idx="445">
                  <c:v>0.73973895137013101</c:v>
                </c:pt>
                <c:pt idx="446">
                  <c:v>0.74122214144190401</c:v>
                </c:pt>
                <c:pt idx="447">
                  <c:v>0.74270799129571496</c:v>
                </c:pt>
                <c:pt idx="448">
                  <c:v>0.74419649664281595</c:v>
                </c:pt>
                <c:pt idx="449">
                  <c:v>0.74568765283540195</c:v>
                </c:pt>
                <c:pt idx="450">
                  <c:v>0.74718145485017895</c:v>
                </c:pt>
                <c:pt idx="451">
                  <c:v>0.74867789727106904</c:v>
                </c:pt>
                <c:pt idx="452">
                  <c:v>0.75017697427098295</c:v>
                </c:pt>
                <c:pt idx="453">
                  <c:v>0.75167867959260704</c:v>
                </c:pt>
                <c:pt idx="454">
                  <c:v>0.75318300652814796</c:v>
                </c:pt>
                <c:pt idx="455">
                  <c:v>0.75468994789796096</c:v>
                </c:pt>
                <c:pt idx="456">
                  <c:v>0.75619949602799696</c:v>
                </c:pt>
                <c:pt idx="457">
                  <c:v>0.75771164272599401</c:v>
                </c:pt>
                <c:pt idx="458">
                  <c:v>0.75922637925631398</c:v>
                </c:pt>
                <c:pt idx="459">
                  <c:v>0.76074369631336902</c:v>
                </c:pt>
                <c:pt idx="460">
                  <c:v>0.76226358399350502</c:v>
                </c:pt>
                <c:pt idx="461">
                  <c:v>0.76378603176527804</c:v>
                </c:pt>
                <c:pt idx="462">
                  <c:v>0.76531102843798204</c:v>
                </c:pt>
                <c:pt idx="463">
                  <c:v>0.76683856212833501</c:v>
                </c:pt>
                <c:pt idx="464">
                  <c:v>0.76836862022518304</c:v>
                </c:pt>
                <c:pt idx="465">
                  <c:v>0.76990118935209095</c:v>
                </c:pt>
                <c:pt idx="466">
                  <c:v>0.77143625532767202</c:v>
                </c:pt>
                <c:pt idx="467">
                  <c:v>0.77297380312350406</c:v>
                </c:pt>
                <c:pt idx="468">
                  <c:v>0.77451381681943898</c:v>
                </c:pt>
                <c:pt idx="469">
                  <c:v>0.77605627955616197</c:v>
                </c:pt>
                <c:pt idx="470">
                  <c:v>0.77760117348475</c:v>
                </c:pt>
                <c:pt idx="471">
                  <c:v>0.779148479713061</c:v>
                </c:pt>
                <c:pt idx="472">
                  <c:v>0.78069817824868204</c:v>
                </c:pt>
                <c:pt idx="473">
                  <c:v>0.78225024793821196</c:v>
                </c:pt>
                <c:pt idx="474">
                  <c:v>0.78380466640258495</c:v>
                </c:pt>
                <c:pt idx="475">
                  <c:v>0.78536140996814396</c:v>
                </c:pt>
                <c:pt idx="476">
                  <c:v>0.78692045359314999</c:v>
                </c:pt>
                <c:pt idx="477">
                  <c:v>0.78848177078935699</c:v>
                </c:pt>
                <c:pt idx="478">
                  <c:v>0.79004533353828998</c:v>
                </c:pt>
                <c:pt idx="479">
                  <c:v>0.79161111220181002</c:v>
                </c:pt>
                <c:pt idx="480">
                  <c:v>0.79317907542649502</c:v>
                </c:pt>
                <c:pt idx="481">
                  <c:v>0.794749190041382</c:v>
                </c:pt>
                <c:pt idx="482">
                  <c:v>0.796321420948499</c:v>
                </c:pt>
                <c:pt idx="483">
                  <c:v>0.79789573100563405</c:v>
                </c:pt>
                <c:pt idx="484">
                  <c:v>0.799472080900683</c:v>
                </c:pt>
                <c:pt idx="485">
                  <c:v>0.80105042901689805</c:v>
                </c:pt>
                <c:pt idx="486">
                  <c:v>0.802630731288273</c:v>
                </c:pt>
                <c:pt idx="487">
                  <c:v>0.80421294104423302</c:v>
                </c:pt>
                <c:pt idx="488">
                  <c:v>0.80579700884272798</c:v>
                </c:pt>
                <c:pt idx="489">
                  <c:v>0.80738288229073396</c:v>
                </c:pt>
                <c:pt idx="490">
                  <c:v>0.808970505851074</c:v>
                </c:pt>
                <c:pt idx="491">
                  <c:v>0.81055983345250704</c:v>
                </c:pt>
                <c:pt idx="492">
                  <c:v>0.81215086812225701</c:v>
                </c:pt>
                <c:pt idx="493">
                  <c:v>0.81374362588878901</c:v>
                </c:pt>
                <c:pt idx="494">
                  <c:v>0.81533812337186995</c:v>
                </c:pt>
                <c:pt idx="495">
                  <c:v>0.81693437785975598</c:v>
                </c:pt>
                <c:pt idx="496">
                  <c:v>0.81853240739095401</c:v>
                </c:pt>
                <c:pt idx="497">
                  <c:v>0.82013223084086395</c:v>
                </c:pt>
                <c:pt idx="498">
                  <c:v>0.82173386801366999</c:v>
                </c:pt>
                <c:pt idx="499">
                  <c:v>0.82333733973983303</c:v>
                </c:pt>
                <c:pt idx="500">
                  <c:v>0.82494266797959104</c:v>
                </c:pt>
                <c:pt idx="501">
                  <c:v>0.82654987593286899</c:v>
                </c:pt>
                <c:pt idx="502">
                  <c:v>0.82815898815605404</c:v>
                </c:pt>
                <c:pt idx="503">
                  <c:v>0.82977003068609101</c:v>
                </c:pt>
                <c:pt idx="504">
                  <c:v>0.83138303117239198</c:v>
                </c:pt>
                <c:pt idx="505">
                  <c:v>0.83299801901708703</c:v>
                </c:pt>
                <c:pt idx="506">
                  <c:v>0.83461502552415401</c:v>
                </c:pt>
                <c:pt idx="507">
                  <c:v>0.83623408405801503</c:v>
                </c:pt>
                <c:pt idx="508">
                  <c:v>0.83785523021220798</c:v>
                </c:pt>
                <c:pt idx="509">
                  <c:v>0.83947850198875595</c:v>
                </c:pt>
                <c:pt idx="510">
                  <c:v>0.84110393998892996</c:v>
                </c:pt>
                <c:pt idx="511">
                  <c:v>0.84273158761608402</c:v>
                </c:pt>
                <c:pt idx="512">
                  <c:v>0.844361491291301</c:v>
                </c:pt>
                <c:pt idx="513">
                  <c:v>0.84599370068261803</c:v>
                </c:pt>
                <c:pt idx="514">
                  <c:v>0.84762826894861298</c:v>
                </c:pt>
                <c:pt idx="515">
                  <c:v>0.84926525299717404</c:v>
                </c:pt>
                <c:pt idx="516">
                  <c:v>0.85090471376031096</c:v>
                </c:pt>
                <c:pt idx="517">
                  <c:v>0.852546716485857</c:v>
                </c:pt>
                <c:pt idx="518">
                  <c:v>0.85419133104697498</c:v>
                </c:pt>
                <c:pt idx="519">
                  <c:v>0.85583863227036305</c:v>
                </c:pt>
                <c:pt idx="520">
                  <c:v>0.85748870028408797</c:v>
                </c:pt>
                <c:pt idx="521">
                  <c:v>0.85914162088597601</c:v>
                </c:pt>
                <c:pt idx="522">
                  <c:v>0.86079748593348504</c:v>
                </c:pt>
                <c:pt idx="523">
                  <c:v>0.86245639375599403</c:v>
                </c:pt>
                <c:pt idx="524">
                  <c:v>0.86411844959040196</c:v>
                </c:pt>
                <c:pt idx="525">
                  <c:v>0.865783766040926</c:v>
                </c:pt>
                <c:pt idx="526">
                  <c:v>0.86745246356393901</c:v>
                </c:pt>
                <c:pt idx="527">
                  <c:v>0.86912467097863499</c:v>
                </c:pt>
                <c:pt idx="528">
                  <c:v>0.87080052600425195</c:v>
                </c:pt>
                <c:pt idx="529">
                  <c:v>0.872480175824485</c:v>
                </c:pt>
                <c:pt idx="530">
                  <c:v>0.87416377767963804</c:v>
                </c:pt>
                <c:pt idx="531">
                  <c:v>0.87585149948691798</c:v>
                </c:pt>
                <c:pt idx="532">
                  <c:v>0.87754352048915896</c:v>
                </c:pt>
                <c:pt idx="533">
                  <c:v>0.879240031932079</c:v>
                </c:pt>
                <c:pt idx="534">
                  <c:v>0.88094123776996702</c:v>
                </c:pt>
                <c:pt idx="535">
                  <c:v>0.88264735539951999</c:v>
                </c:pt>
                <c:pt idx="536">
                  <c:v>0.88435861642126101</c:v>
                </c:pt>
                <c:pt idx="537">
                  <c:v>0.88607526742771603</c:v>
                </c:pt>
                <c:pt idx="538">
                  <c:v>0.887797570817219</c:v>
                </c:pt>
                <c:pt idx="539">
                  <c:v>0.88952580563189498</c:v>
                </c:pt>
                <c:pt idx="540">
                  <c:v>0.891260268417984</c:v>
                </c:pt>
                <c:pt idx="541">
                  <c:v>0.89300127410631802</c:v>
                </c:pt>
                <c:pt idx="542">
                  <c:v>0.89474915691033097</c:v>
                </c:pt>
                <c:pt idx="543">
                  <c:v>0.89650427123856802</c:v>
                </c:pt>
                <c:pt idx="544">
                  <c:v>0.89826699261820397</c:v>
                </c:pt>
                <c:pt idx="545">
                  <c:v>0.90003771862564097</c:v>
                </c:pt>
                <c:pt idx="546">
                  <c:v>0.90181686981979203</c:v>
                </c:pt>
                <c:pt idx="547">
                  <c:v>0.90360489067320204</c:v>
                </c:pt>
                <c:pt idx="548">
                  <c:v>0.90540225049571699</c:v>
                </c:pt>
                <c:pt idx="549">
                  <c:v>0.90720944434501405</c:v>
                </c:pt>
                <c:pt idx="550">
                  <c:v>0.90902699391790098</c:v>
                </c:pt>
                <c:pt idx="551">
                  <c:v>0.91085544841596799</c:v>
                </c:pt>
                <c:pt idx="552">
                  <c:v>0.91269538537890404</c:v>
                </c:pt>
                <c:pt idx="553">
                  <c:v>0.91454741147858198</c:v>
                </c:pt>
                <c:pt idx="554">
                  <c:v>0.91641216326688701</c:v>
                </c:pt>
                <c:pt idx="555">
                  <c:v>0.91829030787025101</c:v>
                </c:pt>
                <c:pt idx="556">
                  <c:v>0.92018254362393803</c:v>
                </c:pt>
                <c:pt idx="557">
                  <c:v>0.922089600639309</c:v>
                </c:pt>
                <c:pt idx="558">
                  <c:v>0.92401224129763004</c:v>
                </c:pt>
                <c:pt idx="559">
                  <c:v>0.925951260664447</c:v>
                </c:pt>
                <c:pt idx="560">
                  <c:v>0.92790748681910895</c:v>
                </c:pt>
                <c:pt idx="561">
                  <c:v>0.92988178109476904</c:v>
                </c:pt>
                <c:pt idx="562">
                  <c:v>0.93187503822499695</c:v>
                </c:pt>
                <c:pt idx="563">
                  <c:v>0.93388818639412197</c:v>
                </c:pt>
                <c:pt idx="564">
                  <c:v>0.93592218718946296</c:v>
                </c:pt>
                <c:pt idx="565">
                  <c:v>0.93797803545476599</c:v>
                </c:pt>
                <c:pt idx="566">
                  <c:v>0.940056759045373</c:v>
                </c:pt>
                <c:pt idx="567">
                  <c:v>0.94215941848690898</c:v>
                </c:pt>
                <c:pt idx="568">
                  <c:v>0.94428710654054504</c:v>
                </c:pt>
                <c:pt idx="569">
                  <c:v>0.94644094767919396</c:v>
                </c:pt>
                <c:pt idx="570">
                  <c:v>0.94862209748017101</c:v>
                </c:pt>
                <c:pt idx="571">
                  <c:v>0.95083174194109399</c:v>
                </c:pt>
                <c:pt idx="572">
                  <c:v>0.95307109672681001</c:v>
                </c:pt>
                <c:pt idx="573">
                  <c:v>0.95534140635613796</c:v>
                </c:pt>
                <c:pt idx="574">
                  <c:v>0.95764394333804503</c:v>
                </c:pt>
                <c:pt idx="575">
                  <c:v>0.95998000726749999</c:v>
                </c:pt>
                <c:pt idx="576">
                  <c:v>0.96235092389181598</c:v>
                </c:pt>
                <c:pt idx="577">
                  <c:v>0.96475804415855104</c:v>
                </c:pt>
                <c:pt idx="578">
                  <c:v>0.967202743256241</c:v>
                </c:pt>
                <c:pt idx="579">
                  <c:v>0.96968641965913704</c:v>
                </c:pt>
                <c:pt idx="580">
                  <c:v>0.97221049418697703</c:v>
                </c:pt>
                <c:pt idx="581">
                  <c:v>0.97477640909038898</c:v>
                </c:pt>
                <c:pt idx="582">
                  <c:v>0.97738562717203203</c:v>
                </c:pt>
                <c:pt idx="583">
                  <c:v>0.980039630952935</c:v>
                </c:pt>
                <c:pt idx="584">
                  <c:v>0.98273992189270498</c:v>
                </c:pt>
                <c:pt idx="585">
                  <c:v>0.98548801967145705</c:v>
                </c:pt>
                <c:pt idx="586">
                  <c:v>0.98828546154038199</c:v>
                </c:pt>
                <c:pt idx="587">
                  <c:v>0.991133801746931</c:v>
                </c:pt>
                <c:pt idx="588">
                  <c:v>0.99403461103961199</c:v>
                </c:pt>
                <c:pt idx="589">
                  <c:v>0.99698947625642198</c:v>
                </c:pt>
                <c:pt idx="590">
                  <c:v>1</c:v>
                </c:pt>
                <c:pt idx="591">
                  <c:v>1.0012879105744701</c:v>
                </c:pt>
                <c:pt idx="592">
                  <c:v>1.0025903885199801</c:v>
                </c:pt>
                <c:pt idx="593">
                  <c:v>1.0039066831499099</c:v>
                </c:pt>
                <c:pt idx="594">
                  <c:v>1.00523608764268</c:v>
                </c:pt>
                <c:pt idx="595">
                  <c:v>1.0065779367354</c:v>
                </c:pt>
                <c:pt idx="596">
                  <c:v>1.00793160448223</c:v>
                </c:pt>
                <c:pt idx="597">
                  <c:v>1.00929650208616</c:v>
                </c:pt>
                <c:pt idx="598">
                  <c:v>1.0106720758107699</c:v>
                </c:pt>
                <c:pt idx="599">
                  <c:v>1.0120578049765101</c:v>
                </c:pt>
                <c:pt idx="600">
                  <c:v>1.01345320004447</c:v>
                </c:pt>
                <c:pt idx="601">
                  <c:v>1.0148578007890099</c:v>
                </c:pt>
                <c:pt idx="602">
                  <c:v>1.0162711745597099</c:v>
                </c:pt>
                <c:pt idx="603">
                  <c:v>1.0176929146320399</c:v>
                </c:pt>
                <c:pt idx="604">
                  <c:v>1.0191226386451999</c:v>
                </c:pt>
                <c:pt idx="605">
                  <c:v>1.02055998712526</c:v>
                </c:pt>
                <c:pt idx="606">
                  <c:v>1.0220046220910299</c:v>
                </c:pt>
                <c:pt idx="607">
                  <c:v>1.0234562257398401</c:v>
                </c:pt>
                <c:pt idx="608">
                  <c:v>1.0249144992100701</c:v>
                </c:pt>
                <c:pt idx="609">
                  <c:v>1.02637916141714</c:v>
                </c:pt>
                <c:pt idx="610">
                  <c:v>1.0278499479596499</c:v>
                </c:pt>
                <c:pt idx="611">
                  <c:v>1.0293266100920699</c:v>
                </c:pt>
                <c:pt idx="612">
                  <c:v>1.0308089137606999</c:v>
                </c:pt>
                <c:pt idx="613">
                  <c:v>1.0322966386993699</c:v>
                </c:pt>
                <c:pt idx="614">
                  <c:v>1.0337895775816199</c:v>
                </c:pt>
                <c:pt idx="615">
                  <c:v>1.03528753522601</c:v>
                </c:pt>
                <c:pt idx="616">
                  <c:v>1.0367903278516299</c:v>
                </c:pt>
                <c:pt idx="617">
                  <c:v>1.03829778238047</c:v>
                </c:pt>
                <c:pt idx="618">
                  <c:v>1.0398097357840901</c:v>
                </c:pt>
                <c:pt idx="619">
                  <c:v>1.04132603447163</c:v>
                </c:pt>
                <c:pt idx="620">
                  <c:v>1.04284653371651</c:v>
                </c:pt>
                <c:pt idx="621">
                  <c:v>1.0443710971195499</c:v>
                </c:pt>
                <c:pt idx="622">
                  <c:v>1.0458995961059401</c:v>
                </c:pt>
                <c:pt idx="623">
                  <c:v>1.0474319094539299</c:v>
                </c:pt>
                <c:pt idx="624">
                  <c:v>1.0489679228531501</c:v>
                </c:pt>
                <c:pt idx="625">
                  <c:v>1.05050752849068</c:v>
                </c:pt>
                <c:pt idx="626">
                  <c:v>1.0520506246627901</c:v>
                </c:pt>
                <c:pt idx="627">
                  <c:v>1.05359711541095</c:v>
                </c:pt>
                <c:pt idx="628">
                  <c:v>1.05514691018016</c:v>
                </c:pt>
                <c:pt idx="629">
                  <c:v>1.05669992349842</c:v>
                </c:pt>
                <c:pt idx="630">
                  <c:v>1.05825607467557</c:v>
                </c:pt>
                <c:pt idx="631">
                  <c:v>1.05981528752052</c:v>
                </c:pt>
                <c:pt idx="632">
                  <c:v>1.0613774900753801</c:v>
                </c:pt>
                <c:pt idx="633">
                  <c:v>1.0629426143654599</c:v>
                </c:pt>
                <c:pt idx="634">
                  <c:v>1.06451059616404</c:v>
                </c:pt>
                <c:pt idx="635">
                  <c:v>1.0660813747708999</c:v>
                </c:pt>
                <c:pt idx="636">
                  <c:v>1.0676548928037</c:v>
                </c:pt>
                <c:pt idx="637">
                  <c:v>1.0692310960012199</c:v>
                </c:pt>
                <c:pt idx="638">
                  <c:v>1.0708099330379199</c:v>
                </c:pt>
                <c:pt idx="639">
                  <c:v>1.0723913553486799</c:v>
                </c:pt>
                <c:pt idx="640">
                  <c:v>1.0739753169633199</c:v>
                </c:pt>
                <c:pt idx="641">
                  <c:v>1.07556177435017</c:v>
                </c:pt>
                <c:pt idx="642">
                  <c:v>1.0771506862679201</c:v>
                </c:pt>
                <c:pt idx="643">
                  <c:v>1.07874201362536</c:v>
                </c:pt>
                <c:pt idx="644">
                  <c:v>1.08033571934843</c:v>
                </c:pt>
                <c:pt idx="645">
                  <c:v>1.08193176825396</c:v>
                </c:pt>
                <c:pt idx="646">
                  <c:v>1.0835301269298201</c:v>
                </c:pt>
                <c:pt idx="647">
                  <c:v>1.08513076362088</c:v>
                </c:pt>
                <c:pt idx="648">
                  <c:v>1.0867336481204699</c:v>
                </c:pt>
                <c:pt idx="649">
                  <c:v>1.0883387516669101</c:v>
                </c:pt>
                <c:pt idx="650">
                  <c:v>1.0899460468447399</c:v>
                </c:pt>
                <c:pt idx="651">
                  <c:v>1.0915555074904</c:v>
                </c:pt>
                <c:pt idx="652">
                  <c:v>1.0931671086019099</c:v>
                </c:pt>
                <c:pt idx="653">
                  <c:v>1.0947808262523999</c:v>
                </c:pt>
                <c:pt idx="654">
                  <c:v>1.09639663750706</c:v>
                </c:pt>
                <c:pt idx="655">
                  <c:v>1.09801452034338</c:v>
                </c:pt>
                <c:pt idx="656">
                  <c:v>1.09963445357439</c:v>
                </c:pt>
                <c:pt idx="657">
                  <c:v>1.1012564167746299</c:v>
                </c:pt>
                <c:pt idx="658">
                  <c:v>1.1028803902086399</c:v>
                </c:pt>
                <c:pt idx="659">
                  <c:v>1.1045063547618701</c:v>
                </c:pt>
                <c:pt idx="660">
                  <c:v>1.1061342918736401</c:v>
                </c:pt>
                <c:pt idx="661">
                  <c:v>1.1077641905276101</c:v>
                </c:pt>
                <c:pt idx="662">
                  <c:v>1.1093960677511701</c:v>
                </c:pt>
                <c:pt idx="663">
                  <c:v>1.1110299464111499</c:v>
                </c:pt>
                <c:pt idx="664">
                  <c:v>1.11266584811057</c:v>
                </c:pt>
                <c:pt idx="665">
                  <c:v>1.1143037932903499</c:v>
                </c:pt>
                <c:pt idx="666">
                  <c:v>1.1159438013215</c:v>
                </c:pt>
                <c:pt idx="667">
                  <c:v>1.11758589058867</c:v>
                </c:pt>
                <c:pt idx="668">
                  <c:v>1.11923007856615</c:v>
                </c:pt>
                <c:pt idx="669">
                  <c:v>1.1208763818868399</c:v>
                </c:pt>
                <c:pt idx="670">
                  <c:v>1.1225248164052699</c:v>
                </c:pt>
                <c:pt idx="671">
                  <c:v>1.12417539725496</c:v>
                </c:pt>
                <c:pt idx="672">
                  <c:v>1.12582813890087</c:v>
                </c:pt>
                <c:pt idx="673">
                  <c:v>1.1274830551874</c:v>
                </c:pt>
                <c:pt idx="674">
                  <c:v>1.12914015938232</c:v>
                </c:pt>
                <c:pt idx="675">
                  <c:v>1.13079946421706</c:v>
                </c:pt>
                <c:pt idx="676">
                  <c:v>1.1324609819237299</c:v>
                </c:pt>
                <c:pt idx="677">
                  <c:v>1.1341247242691599</c:v>
                </c:pt>
                <c:pt idx="678">
                  <c:v>1.13579070258615</c:v>
                </c:pt>
                <c:pt idx="679">
                  <c:v>1.1374589278023699</c:v>
                </c:pt>
                <c:pt idx="680">
                  <c:v>1.1391294104669201</c:v>
                </c:pt>
                <c:pt idx="681">
                  <c:v>1.1408021607749701</c:v>
                </c:pt>
                <c:pt idx="682">
                  <c:v>1.14247718859037</c:v>
                </c:pt>
                <c:pt idx="683">
                  <c:v>1.14415450346676</c:v>
                </c:pt>
                <c:pt idx="684">
                  <c:v>1.1458341146669599</c:v>
                </c:pt>
                <c:pt idx="685">
                  <c:v>1.14751603118104</c:v>
                </c:pt>
                <c:pt idx="686">
                  <c:v>1.1492002617430499</c:v>
                </c:pt>
                <c:pt idx="687">
                  <c:v>1.1508868148465901</c:v>
                </c:pt>
                <c:pt idx="688">
                  <c:v>1.1525756987592199</c:v>
                </c:pt>
                <c:pt idx="689">
                  <c:v>1.15426692153596</c:v>
                </c:pt>
                <c:pt idx="690">
                  <c:v>1.15596049103175</c:v>
                </c:pt>
                <c:pt idx="691">
                  <c:v>1.15765641491319</c:v>
                </c:pt>
                <c:pt idx="692">
                  <c:v>1.1593547006693601</c:v>
                </c:pt>
                <c:pt idx="693">
                  <c:v>1.16105535562202</c:v>
                </c:pt>
                <c:pt idx="694">
                  <c:v>1.1627583869350999</c:v>
                </c:pt>
                <c:pt idx="695">
                  <c:v>1.16446380162356</c:v>
                </c:pt>
                <c:pt idx="696">
                  <c:v>1.1661716065617</c:v>
                </c:pt>
                <c:pt idx="697">
                  <c:v>1.1678818084909299</c:v>
                </c:pt>
                <c:pt idx="698">
                  <c:v>1.16959441402706</c:v>
                </c:pt>
                <c:pt idx="699">
                  <c:v>1.17130942966715</c:v>
                </c:pt>
                <c:pt idx="700">
                  <c:v>1.1730268617958599</c:v>
                </c:pt>
              </c:numCache>
            </c:numRef>
          </c:yVal>
          <c:smooth val="0"/>
        </c:ser>
        <c:ser>
          <c:idx val="2"/>
          <c:order val="2"/>
          <c:tx>
            <c:strRef>
              <c:f>Microsoft_Excel_Worksheet1!$D$1</c:f>
              <c:strCache>
                <c:ptCount val="1"/>
                <c:pt idx="0">
                  <c:v>upper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Microsoft_Excel_Worksheet1!$D$2:$D$10002</c:f>
              <c:numCache>
                <c:formatCode>General</c:formatCode>
                <c:ptCount val="10001"/>
                <c:pt idx="0">
                  <c:v>1.4505371530318401</c:v>
                </c:pt>
                <c:pt idx="1">
                  <c:v>1.4493848578795601</c:v>
                </c:pt>
                <c:pt idx="2">
                  <c:v>1.4482334832186201</c:v>
                </c:pt>
                <c:pt idx="3">
                  <c:v>1.44708302833731</c:v>
                </c:pt>
                <c:pt idx="4">
                  <c:v>1.4459334925246401</c:v>
                </c:pt>
                <c:pt idx="5">
                  <c:v>1.4447848750703101</c:v>
                </c:pt>
                <c:pt idx="6">
                  <c:v>1.4436371752647399</c:v>
                </c:pt>
                <c:pt idx="7">
                  <c:v>1.44249039239907</c:v>
                </c:pt>
                <c:pt idx="8">
                  <c:v>1.4413445257651201</c:v>
                </c:pt>
                <c:pt idx="9">
                  <c:v>1.4401995746554499</c:v>
                </c:pt>
                <c:pt idx="10">
                  <c:v>1.4390555383633401</c:v>
                </c:pt>
                <c:pt idx="11">
                  <c:v>1.4379124161827599</c:v>
                </c:pt>
                <c:pt idx="12">
                  <c:v>1.4367702074083999</c:v>
                </c:pt>
                <c:pt idx="13">
                  <c:v>1.4356289113356699</c:v>
                </c:pt>
                <c:pt idx="14">
                  <c:v>1.43448852726071</c:v>
                </c:pt>
                <c:pt idx="15">
                  <c:v>1.43334905448035</c:v>
                </c:pt>
                <c:pt idx="16">
                  <c:v>1.4322104922921499</c:v>
                </c:pt>
                <c:pt idx="17">
                  <c:v>1.4310728399944099</c:v>
                </c:pt>
                <c:pt idx="18">
                  <c:v>1.4299360968861099</c:v>
                </c:pt>
                <c:pt idx="19">
                  <c:v>1.42880026226699</c:v>
                </c:pt>
                <c:pt idx="20">
                  <c:v>1.42766533543747</c:v>
                </c:pt>
                <c:pt idx="21">
                  <c:v>1.42653131569873</c:v>
                </c:pt>
                <c:pt idx="22">
                  <c:v>1.4253982023526599</c:v>
                </c:pt>
                <c:pt idx="23">
                  <c:v>1.4242659947018701</c:v>
                </c:pt>
                <c:pt idx="24">
                  <c:v>1.4231346920496899</c:v>
                </c:pt>
                <c:pt idx="25">
                  <c:v>1.4220042937002</c:v>
                </c:pt>
                <c:pt idx="26">
                  <c:v>1.42087479895818</c:v>
                </c:pt>
                <c:pt idx="27">
                  <c:v>1.41974620712916</c:v>
                </c:pt>
                <c:pt idx="28">
                  <c:v>1.4186185175193899</c:v>
                </c:pt>
                <c:pt idx="29">
                  <c:v>1.41749172943584</c:v>
                </c:pt>
                <c:pt idx="30">
                  <c:v>1.41636584218623</c:v>
                </c:pt>
                <c:pt idx="31">
                  <c:v>1.4152408550790001</c:v>
                </c:pt>
                <c:pt idx="32">
                  <c:v>1.4141167674233399</c:v>
                </c:pt>
                <c:pt idx="33">
                  <c:v>1.4129935785291501</c:v>
                </c:pt>
                <c:pt idx="34">
                  <c:v>1.41187128770709</c:v>
                </c:pt>
                <c:pt idx="35">
                  <c:v>1.4107498942685499</c:v>
                </c:pt>
                <c:pt idx="36">
                  <c:v>1.40962939752564</c:v>
                </c:pt>
                <c:pt idx="37">
                  <c:v>1.4085097967912401</c:v>
                </c:pt>
                <c:pt idx="38">
                  <c:v>1.40739109137895</c:v>
                </c:pt>
                <c:pt idx="39">
                  <c:v>1.40627328060312</c:v>
                </c:pt>
                <c:pt idx="40">
                  <c:v>1.40515636377884</c:v>
                </c:pt>
                <c:pt idx="41">
                  <c:v>1.4040403402219399</c:v>
                </c:pt>
                <c:pt idx="42">
                  <c:v>1.4029252092490201</c:v>
                </c:pt>
                <c:pt idx="43">
                  <c:v>1.4018109701774</c:v>
                </c:pt>
                <c:pt idx="44">
                  <c:v>1.4006976223251599</c:v>
                </c:pt>
                <c:pt idx="45">
                  <c:v>1.39958516501112</c:v>
                </c:pt>
                <c:pt idx="46">
                  <c:v>1.3984735975548701</c:v>
                </c:pt>
                <c:pt idx="47">
                  <c:v>1.3973629192767401</c:v>
                </c:pt>
                <c:pt idx="48">
                  <c:v>1.39625312949782</c:v>
                </c:pt>
                <c:pt idx="49">
                  <c:v>1.3951442275399499</c:v>
                </c:pt>
                <c:pt idx="50">
                  <c:v>1.39403621272573</c:v>
                </c:pt>
                <c:pt idx="51">
                  <c:v>1.39292908437852</c:v>
                </c:pt>
                <c:pt idx="52">
                  <c:v>1.3918228418224401</c:v>
                </c:pt>
                <c:pt idx="53">
                  <c:v>1.39071748438237</c:v>
                </c:pt>
                <c:pt idx="54">
                  <c:v>1.38961301138395</c:v>
                </c:pt>
                <c:pt idx="55">
                  <c:v>1.3885094221536001</c:v>
                </c:pt>
                <c:pt idx="56">
                  <c:v>1.38740671601848</c:v>
                </c:pt>
                <c:pt idx="57">
                  <c:v>1.38630489230656</c:v>
                </c:pt>
                <c:pt idx="58">
                  <c:v>1.3852039503465301</c:v>
                </c:pt>
                <c:pt idx="59">
                  <c:v>1.3841038894678901</c:v>
                </c:pt>
                <c:pt idx="60">
                  <c:v>1.3830047090008899</c:v>
                </c:pt>
                <c:pt idx="61">
                  <c:v>1.38190640827657</c:v>
                </c:pt>
                <c:pt idx="62">
                  <c:v>1.3808089866267399</c:v>
                </c:pt>
                <c:pt idx="63">
                  <c:v>1.379712443384</c:v>
                </c:pt>
                <c:pt idx="64">
                  <c:v>1.3786167778817</c:v>
                </c:pt>
                <c:pt idx="65">
                  <c:v>1.37752198945402</c:v>
                </c:pt>
                <c:pt idx="66">
                  <c:v>1.3764280774358799</c:v>
                </c:pt>
                <c:pt idx="67">
                  <c:v>1.3753350411630001</c:v>
                </c:pt>
                <c:pt idx="68">
                  <c:v>1.37424287997191</c:v>
                </c:pt>
                <c:pt idx="69">
                  <c:v>1.3731515931998901</c:v>
                </c:pt>
                <c:pt idx="70">
                  <c:v>1.37206118018506</c:v>
                </c:pt>
                <c:pt idx="71">
                  <c:v>1.3709716402662899</c:v>
                </c:pt>
                <c:pt idx="72">
                  <c:v>1.36988297278327</c:v>
                </c:pt>
                <c:pt idx="73">
                  <c:v>1.3687951770764899</c:v>
                </c:pt>
                <c:pt idx="74">
                  <c:v>1.3677082524872299</c:v>
                </c:pt>
                <c:pt idx="75">
                  <c:v>1.3666221983575799</c:v>
                </c:pt>
                <c:pt idx="76">
                  <c:v>1.3655370140304199</c:v>
                </c:pt>
                <c:pt idx="77">
                  <c:v>1.3644526988494601</c:v>
                </c:pt>
                <c:pt idx="78">
                  <c:v>1.36336925215921</c:v>
                </c:pt>
                <c:pt idx="79">
                  <c:v>1.3622866733049801</c:v>
                </c:pt>
                <c:pt idx="80">
                  <c:v>1.36120496163292</c:v>
                </c:pt>
                <c:pt idx="81">
                  <c:v>1.36012411648996</c:v>
                </c:pt>
                <c:pt idx="82">
                  <c:v>1.3590441372238899</c:v>
                </c:pt>
                <c:pt idx="83">
                  <c:v>1.35796502318329</c:v>
                </c:pt>
                <c:pt idx="84">
                  <c:v>1.35688677371758</c:v>
                </c:pt>
                <c:pt idx="85">
                  <c:v>1.3558093881769999</c:v>
                </c:pt>
                <c:pt idx="86">
                  <c:v>1.3547328659126101</c:v>
                </c:pt>
                <c:pt idx="87">
                  <c:v>1.3536572062763299</c:v>
                </c:pt>
                <c:pt idx="88">
                  <c:v>1.35258240862088</c:v>
                </c:pt>
                <c:pt idx="89">
                  <c:v>1.3515084722998401</c:v>
                </c:pt>
                <c:pt idx="90">
                  <c:v>1.3504353966676199</c:v>
                </c:pt>
                <c:pt idx="91">
                  <c:v>1.34936318107947</c:v>
                </c:pt>
                <c:pt idx="92">
                  <c:v>1.3482918248914999</c:v>
                </c:pt>
                <c:pt idx="93">
                  <c:v>1.3472213274606499</c:v>
                </c:pt>
                <c:pt idx="94">
                  <c:v>1.34615168814471</c:v>
                </c:pt>
                <c:pt idx="95">
                  <c:v>1.34508290630234</c:v>
                </c:pt>
                <c:pt idx="96">
                  <c:v>1.34401498129305</c:v>
                </c:pt>
                <c:pt idx="97">
                  <c:v>1.3429479124771999</c:v>
                </c:pt>
                <c:pt idx="98">
                  <c:v>1.3418816992160301</c:v>
                </c:pt>
                <c:pt idx="99">
                  <c:v>1.34081634087163</c:v>
                </c:pt>
                <c:pt idx="100">
                  <c:v>1.3397518368069601</c:v>
                </c:pt>
                <c:pt idx="101">
                  <c:v>1.3386881863858699</c:v>
                </c:pt>
                <c:pt idx="102">
                  <c:v>1.33762538897306</c:v>
                </c:pt>
                <c:pt idx="103">
                  <c:v>1.3365634439341301</c:v>
                </c:pt>
                <c:pt idx="104">
                  <c:v>1.3355023506355499</c:v>
                </c:pt>
                <c:pt idx="105">
                  <c:v>1.33444210844468</c:v>
                </c:pt>
                <c:pt idx="106">
                  <c:v>1.33338271672977</c:v>
                </c:pt>
                <c:pt idx="107">
                  <c:v>1.3323241748599499</c:v>
                </c:pt>
                <c:pt idx="108">
                  <c:v>1.33126648220526</c:v>
                </c:pt>
                <c:pt idx="109">
                  <c:v>1.3302096381366399</c:v>
                </c:pt>
                <c:pt idx="110">
                  <c:v>1.32915364202593</c:v>
                </c:pt>
                <c:pt idx="111">
                  <c:v>1.3280984932458599</c:v>
                </c:pt>
                <c:pt idx="112">
                  <c:v>1.3270441911701101</c:v>
                </c:pt>
                <c:pt idx="113">
                  <c:v>1.3259907351732301</c:v>
                </c:pt>
                <c:pt idx="114">
                  <c:v>1.3249381246307199</c:v>
                </c:pt>
                <c:pt idx="115">
                  <c:v>1.32388635891898</c:v>
                </c:pt>
                <c:pt idx="116">
                  <c:v>1.3228354374153599</c:v>
                </c:pt>
                <c:pt idx="117">
                  <c:v>1.3217853594981199</c:v>
                </c:pt>
                <c:pt idx="118">
                  <c:v>1.3207361245464699</c:v>
                </c:pt>
                <c:pt idx="119">
                  <c:v>1.31968773194054</c:v>
                </c:pt>
                <c:pt idx="120">
                  <c:v>1.3186401810614199</c:v>
                </c:pt>
                <c:pt idx="121">
                  <c:v>1.3175934712911299</c:v>
                </c:pt>
                <c:pt idx="122">
                  <c:v>1.3165476020126701</c:v>
                </c:pt>
                <c:pt idx="123">
                  <c:v>1.3155025726099701</c:v>
                </c:pt>
                <c:pt idx="124">
                  <c:v>1.3144583824679199</c:v>
                </c:pt>
                <c:pt idx="125">
                  <c:v>1.3134150309724</c:v>
                </c:pt>
                <c:pt idx="126">
                  <c:v>1.3123725175102301</c:v>
                </c:pt>
                <c:pt idx="127">
                  <c:v>1.31133084146923</c:v>
                </c:pt>
                <c:pt idx="128">
                  <c:v>1.31029000223818</c:v>
                </c:pt>
                <c:pt idx="129">
                  <c:v>1.30924999920685</c:v>
                </c:pt>
                <c:pt idx="130">
                  <c:v>1.3082108317659999</c:v>
                </c:pt>
                <c:pt idx="131">
                  <c:v>1.3071724993073901</c:v>
                </c:pt>
                <c:pt idx="132">
                  <c:v>1.30613500122377</c:v>
                </c:pt>
                <c:pt idx="133">
                  <c:v>1.3050983369089</c:v>
                </c:pt>
                <c:pt idx="134">
                  <c:v>1.3040625057575499</c:v>
                </c:pt>
                <c:pt idx="135">
                  <c:v>1.3030275071655</c:v>
                </c:pt>
                <c:pt idx="136">
                  <c:v>1.3019933405295401</c:v>
                </c:pt>
                <c:pt idx="137">
                  <c:v>1.3009600052475201</c:v>
                </c:pt>
                <c:pt idx="138">
                  <c:v>1.29992750071828</c:v>
                </c:pt>
                <c:pt idx="139">
                  <c:v>1.2988958263417301</c:v>
                </c:pt>
                <c:pt idx="140">
                  <c:v>1.2978649815188099</c:v>
                </c:pt>
                <c:pt idx="141">
                  <c:v>1.2968349656514999</c:v>
                </c:pt>
                <c:pt idx="142">
                  <c:v>1.29580577814285</c:v>
                </c:pt>
                <c:pt idx="143">
                  <c:v>1.29477741839696</c:v>
                </c:pt>
                <c:pt idx="144">
                  <c:v>1.293749885819</c:v>
                </c:pt>
                <c:pt idx="145">
                  <c:v>1.2927231798152099</c:v>
                </c:pt>
                <c:pt idx="146">
                  <c:v>1.2916972997929099</c:v>
                </c:pt>
                <c:pt idx="147">
                  <c:v>1.2906722451605199</c:v>
                </c:pt>
                <c:pt idx="148">
                  <c:v>1.28964801532753</c:v>
                </c:pt>
                <c:pt idx="149">
                  <c:v>1.28862460970454</c:v>
                </c:pt>
                <c:pt idx="150">
                  <c:v>1.2876020277032501</c:v>
                </c:pt>
                <c:pt idx="151">
                  <c:v>1.28658026873648</c:v>
                </c:pt>
                <c:pt idx="152">
                  <c:v>1.28555933221817</c:v>
                </c:pt>
                <c:pt idx="153">
                  <c:v>1.2845392175633801</c:v>
                </c:pt>
                <c:pt idx="154">
                  <c:v>1.2835199241883</c:v>
                </c:pt>
                <c:pt idx="155">
                  <c:v>1.28250145151026</c:v>
                </c:pt>
                <c:pt idx="156">
                  <c:v>1.2814837989477501</c:v>
                </c:pt>
                <c:pt idx="157">
                  <c:v>1.28046696592041</c:v>
                </c:pt>
                <c:pt idx="158">
                  <c:v>1.27945095184904</c:v>
                </c:pt>
                <c:pt idx="159">
                  <c:v>1.2784357561556201</c:v>
                </c:pt>
                <c:pt idx="160">
                  <c:v>1.2774213782632799</c:v>
                </c:pt>
                <c:pt idx="161">
                  <c:v>1.27640781759638</c:v>
                </c:pt>
                <c:pt idx="162">
                  <c:v>1.27539507358044</c:v>
                </c:pt>
                <c:pt idx="163">
                  <c:v>1.2743831456421999</c:v>
                </c:pt>
                <c:pt idx="164">
                  <c:v>1.2733720332095999</c:v>
                </c:pt>
                <c:pt idx="165">
                  <c:v>1.27236173571181</c:v>
                </c:pt>
                <c:pt idx="166">
                  <c:v>1.27135225257922</c:v>
                </c:pt>
                <c:pt idx="167">
                  <c:v>1.27034358324347</c:v>
                </c:pt>
                <c:pt idx="168">
                  <c:v>1.2693357271374299</c:v>
                </c:pt>
                <c:pt idx="169">
                  <c:v>1.2683286836952401</c:v>
                </c:pt>
                <c:pt idx="170">
                  <c:v>1.2673224523522899</c:v>
                </c:pt>
                <c:pt idx="171">
                  <c:v>1.26631703254526</c:v>
                </c:pt>
                <c:pt idx="172">
                  <c:v>1.2653124237120901</c:v>
                </c:pt>
                <c:pt idx="173">
                  <c:v>1.2643086252920299</c:v>
                </c:pt>
                <c:pt idx="174">
                  <c:v>1.2633056367256299</c:v>
                </c:pt>
                <c:pt idx="175">
                  <c:v>1.26230345745476</c:v>
                </c:pt>
                <c:pt idx="176">
                  <c:v>1.2613020869225999</c:v>
                </c:pt>
                <c:pt idx="177">
                  <c:v>1.26030152457366</c:v>
                </c:pt>
                <c:pt idx="178">
                  <c:v>1.25930176985381</c:v>
                </c:pt>
                <c:pt idx="179">
                  <c:v>1.2583028222102499</c:v>
                </c:pt>
                <c:pt idx="180">
                  <c:v>1.25730468109158</c:v>
                </c:pt>
                <c:pt idx="181">
                  <c:v>1.2563073459477401</c:v>
                </c:pt>
                <c:pt idx="182">
                  <c:v>1.2553108162300799</c:v>
                </c:pt>
                <c:pt idx="183">
                  <c:v>1.2543150913913399</c:v>
                </c:pt>
                <c:pt idx="184">
                  <c:v>1.25332017088567</c:v>
                </c:pt>
                <c:pt idx="185">
                  <c:v>1.2523260541686401</c:v>
                </c:pt>
                <c:pt idx="186">
                  <c:v>1.2513327406972601</c:v>
                </c:pt>
                <c:pt idx="187">
                  <c:v>1.25034022992998</c:v>
                </c:pt>
                <c:pt idx="188">
                  <c:v>1.2493485213267199</c:v>
                </c:pt>
                <c:pt idx="189">
                  <c:v>1.24835761434885</c:v>
                </c:pt>
                <c:pt idx="190">
                  <c:v>1.2473675084592299</c:v>
                </c:pt>
                <c:pt idx="191">
                  <c:v>1.2463782031222399</c:v>
                </c:pt>
                <c:pt idx="192">
                  <c:v>1.24538969780373</c:v>
                </c:pt>
                <c:pt idx="193">
                  <c:v>1.2444019919711</c:v>
                </c:pt>
                <c:pt idx="194">
                  <c:v>1.2434150850932899</c:v>
                </c:pt>
                <c:pt idx="195">
                  <c:v>1.2424289766407699</c:v>
                </c:pt>
                <c:pt idx="196">
                  <c:v>1.2414436660855901</c:v>
                </c:pt>
                <c:pt idx="197">
                  <c:v>1.24045915290137</c:v>
                </c:pt>
                <c:pt idx="198">
                  <c:v>1.23947543656333</c:v>
                </c:pt>
                <c:pt idx="199">
                  <c:v>1.2384925165482901</c:v>
                </c:pt>
                <c:pt idx="200">
                  <c:v>1.2375103923347099</c:v>
                </c:pt>
                <c:pt idx="201">
                  <c:v>1.23652906340268</c:v>
                </c:pt>
                <c:pt idx="202">
                  <c:v>1.2355485292339301</c:v>
                </c:pt>
                <c:pt idx="203">
                  <c:v>1.23456878931189</c:v>
                </c:pt>
                <c:pt idx="204">
                  <c:v>1.2335898431216401</c:v>
                </c:pt>
                <c:pt idx="205">
                  <c:v>1.2326116901499999</c:v>
                </c:pt>
                <c:pt idx="206">
                  <c:v>1.2316343298854799</c:v>
                </c:pt>
                <c:pt idx="207">
                  <c:v>1.2306577618183501</c:v>
                </c:pt>
                <c:pt idx="208">
                  <c:v>1.22968198544062</c:v>
                </c:pt>
                <c:pt idx="209">
                  <c:v>1.22870700024608</c:v>
                </c:pt>
                <c:pt idx="210">
                  <c:v>1.2277328057302901</c:v>
                </c:pt>
                <c:pt idx="211">
                  <c:v>1.22675940139064</c:v>
                </c:pt>
                <c:pt idx="212">
                  <c:v>1.2257867867263501</c:v>
                </c:pt>
                <c:pt idx="213">
                  <c:v>1.22481496123846</c:v>
                </c:pt>
                <c:pt idx="214">
                  <c:v>1.2238439244299</c:v>
                </c:pt>
                <c:pt idx="215">
                  <c:v>1.2228736758054699</c:v>
                </c:pt>
                <c:pt idx="216">
                  <c:v>1.22190421487187</c:v>
                </c:pt>
                <c:pt idx="217">
                  <c:v>1.22093554113775</c:v>
                </c:pt>
                <c:pt idx="218">
                  <c:v>1.2199676541136699</c:v>
                </c:pt>
                <c:pt idx="219">
                  <c:v>1.2190005533121799</c:v>
                </c:pt>
                <c:pt idx="220">
                  <c:v>1.21803423824781</c:v>
                </c:pt>
                <c:pt idx="221">
                  <c:v>1.2170687084371099</c:v>
                </c:pt>
                <c:pt idx="222">
                  <c:v>1.2161039633986399</c:v>
                </c:pt>
                <c:pt idx="223">
                  <c:v>1.2151400026530299</c:v>
                </c:pt>
                <c:pt idx="224">
                  <c:v>1.2141768257229899</c:v>
                </c:pt>
                <c:pt idx="225">
                  <c:v>1.21321443213331</c:v>
                </c:pt>
                <c:pt idx="226">
                  <c:v>1.21225282141093</c:v>
                </c:pt>
                <c:pt idx="227">
                  <c:v>1.21129199308493</c:v>
                </c:pt>
                <c:pt idx="228">
                  <c:v>1.2103319466865501</c:v>
                </c:pt>
                <c:pt idx="229">
                  <c:v>1.2093726817492501</c:v>
                </c:pt>
                <c:pt idx="230">
                  <c:v>1.20841419780869</c:v>
                </c:pt>
                <c:pt idx="231">
                  <c:v>1.2074564944028101</c:v>
                </c:pt>
                <c:pt idx="232">
                  <c:v>1.2064995710718101</c:v>
                </c:pt>
                <c:pt idx="233">
                  <c:v>1.20554342735818</c:v>
                </c:pt>
                <c:pt idx="234">
                  <c:v>1.20458806280677</c:v>
                </c:pt>
                <c:pt idx="235">
                  <c:v>1.2036334769647801</c:v>
                </c:pt>
                <c:pt idx="236">
                  <c:v>1.2026796693817901</c:v>
                </c:pt>
                <c:pt idx="237">
                  <c:v>1.2017266396098101</c:v>
                </c:pt>
                <c:pt idx="238">
                  <c:v>1.2007743872032799</c:v>
                </c:pt>
                <c:pt idx="239">
                  <c:v>1.1998229117191399</c:v>
                </c:pt>
                <c:pt idx="240">
                  <c:v>1.1988722127168401</c:v>
                </c:pt>
                <c:pt idx="241">
                  <c:v>1.1979222897583399</c:v>
                </c:pt>
                <c:pt idx="242">
                  <c:v>1.1969731424082</c:v>
                </c:pt>
                <c:pt idx="243">
                  <c:v>1.19602477023357</c:v>
                </c:pt>
                <c:pt idx="244">
                  <c:v>1.1950771728042699</c:v>
                </c:pt>
                <c:pt idx="245">
                  <c:v>1.19413034969274</c:v>
                </c:pt>
                <c:pt idx="246">
                  <c:v>1.19318430047418</c:v>
                </c:pt>
                <c:pt idx="247">
                  <c:v>1.19223902472649</c:v>
                </c:pt>
                <c:pt idx="248">
                  <c:v>1.1912945220303801</c:v>
                </c:pt>
                <c:pt idx="249">
                  <c:v>1.1903507919693599</c:v>
                </c:pt>
                <c:pt idx="250">
                  <c:v>1.1894078341298</c:v>
                </c:pt>
                <c:pt idx="251">
                  <c:v>1.1884656481009499</c:v>
                </c:pt>
                <c:pt idx="252">
                  <c:v>1.187524233475</c:v>
                </c:pt>
                <c:pt idx="253">
                  <c:v>1.18658358984712</c:v>
                </c:pt>
                <c:pt idx="254">
                  <c:v>1.1856437168154501</c:v>
                </c:pt>
                <c:pt idx="255">
                  <c:v>1.1847046139812401</c:v>
                </c:pt>
                <c:pt idx="256">
                  <c:v>1.1837662809487799</c:v>
                </c:pt>
                <c:pt idx="257">
                  <c:v>1.1828287173255401</c:v>
                </c:pt>
                <c:pt idx="258">
                  <c:v>1.1818919227221301</c:v>
                </c:pt>
                <c:pt idx="259">
                  <c:v>1.1809558967524101</c:v>
                </c:pt>
                <c:pt idx="260">
                  <c:v>1.18002063903351</c:v>
                </c:pt>
                <c:pt idx="261">
                  <c:v>1.17908614918588</c:v>
                </c:pt>
                <c:pt idx="262">
                  <c:v>1.1781524268333201</c:v>
                </c:pt>
                <c:pt idx="263">
                  <c:v>1.17721947160305</c:v>
                </c:pt>
                <c:pt idx="264">
                  <c:v>1.17628728312577</c:v>
                </c:pt>
                <c:pt idx="265">
                  <c:v>1.17535586103565</c:v>
                </c:pt>
                <c:pt idx="266">
                  <c:v>1.17442520497048</c:v>
                </c:pt>
                <c:pt idx="267">
                  <c:v>1.17349531457163</c:v>
                </c:pt>
                <c:pt idx="268">
                  <c:v>1.1725661894841499</c:v>
                </c:pt>
                <c:pt idx="269">
                  <c:v>1.1716378293568099</c:v>
                </c:pt>
                <c:pt idx="270">
                  <c:v>1.17071023384219</c:v>
                </c:pt>
                <c:pt idx="271">
                  <c:v>1.16978340259666</c:v>
                </c:pt>
                <c:pt idx="272">
                  <c:v>1.16885733528054</c:v>
                </c:pt>
                <c:pt idx="273">
                  <c:v>1.1679320315580699</c:v>
                </c:pt>
                <c:pt idx="274">
                  <c:v>1.1670074910975199</c:v>
                </c:pt>
                <c:pt idx="275">
                  <c:v>1.1660837135712401</c:v>
                </c:pt>
                <c:pt idx="276">
                  <c:v>1.1651606986557199</c:v>
                </c:pt>
                <c:pt idx="277">
                  <c:v>1.1642384460316599</c:v>
                </c:pt>
                <c:pt idx="278">
                  <c:v>1.1633169553840299</c:v>
                </c:pt>
                <c:pt idx="279">
                  <c:v>1.1623962264021499</c:v>
                </c:pt>
                <c:pt idx="280">
                  <c:v>1.16147625877974</c:v>
                </c:pt>
                <c:pt idx="281">
                  <c:v>1.1605570522150199</c:v>
                </c:pt>
                <c:pt idx="282">
                  <c:v>1.15963860641072</c:v>
                </c:pt>
                <c:pt idx="283">
                  <c:v>1.1587209210742599</c:v>
                </c:pt>
                <c:pt idx="284">
                  <c:v>1.1578039959177</c:v>
                </c:pt>
                <c:pt idx="285">
                  <c:v>1.15688783065792</c:v>
                </c:pt>
                <c:pt idx="286">
                  <c:v>1.1559724250166401</c:v>
                </c:pt>
                <c:pt idx="287">
                  <c:v>1.1550577787205201</c:v>
                </c:pt>
                <c:pt idx="288">
                  <c:v>1.1541438915012501</c:v>
                </c:pt>
                <c:pt idx="289">
                  <c:v>1.15323076309559</c:v>
                </c:pt>
                <c:pt idx="290">
                  <c:v>1.1523183932455401</c:v>
                </c:pt>
                <c:pt idx="291">
                  <c:v>1.15140678169834</c:v>
                </c:pt>
                <c:pt idx="292">
                  <c:v>1.1504959282066101</c:v>
                </c:pt>
                <c:pt idx="293">
                  <c:v>1.1495858325284201</c:v>
                </c:pt>
                <c:pt idx="294">
                  <c:v>1.1486764944273999</c:v>
                </c:pt>
                <c:pt idx="295">
                  <c:v>1.14776791367283</c:v>
                </c:pt>
                <c:pt idx="296">
                  <c:v>1.1468600900397301</c:v>
                </c:pt>
                <c:pt idx="297">
                  <c:v>1.1459530233089801</c:v>
                </c:pt>
                <c:pt idx="298">
                  <c:v>1.1450467132673801</c:v>
                </c:pt>
                <c:pt idx="299">
                  <c:v>1.1441411597078199</c:v>
                </c:pt>
                <c:pt idx="300">
                  <c:v>1.14323636242933</c:v>
                </c:pt>
                <c:pt idx="301">
                  <c:v>1.1423323212372201</c:v>
                </c:pt>
                <c:pt idx="302">
                  <c:v>1.14142903594318</c:v>
                </c:pt>
                <c:pt idx="303">
                  <c:v>1.14052650636541</c:v>
                </c:pt>
                <c:pt idx="304">
                  <c:v>1.1396247323287001</c:v>
                </c:pt>
                <c:pt idx="305">
                  <c:v>1.13872371366462</c:v>
                </c:pt>
                <c:pt idx="306">
                  <c:v>1.1378234502115601</c:v>
                </c:pt>
                <c:pt idx="307">
                  <c:v>1.1369239418149399</c:v>
                </c:pt>
                <c:pt idx="308">
                  <c:v>1.1360251883272501</c:v>
                </c:pt>
                <c:pt idx="309">
                  <c:v>1.13512718960828</c:v>
                </c:pt>
                <c:pt idx="310">
                  <c:v>1.1342299455251701</c:v>
                </c:pt>
                <c:pt idx="311">
                  <c:v>1.1333334559526</c:v>
                </c:pt>
                <c:pt idx="312">
                  <c:v>1.1324377207729199</c:v>
                </c:pt>
                <c:pt idx="313">
                  <c:v>1.1315427398762801</c:v>
                </c:pt>
                <c:pt idx="314">
                  <c:v>1.1306485131608199</c:v>
                </c:pt>
                <c:pt idx="315">
                  <c:v>1.1297550405327601</c:v>
                </c:pt>
                <c:pt idx="316">
                  <c:v>1.1288623219066201</c:v>
                </c:pt>
                <c:pt idx="317">
                  <c:v>1.1279703572053601</c:v>
                </c:pt>
                <c:pt idx="318">
                  <c:v>1.1270791463605101</c:v>
                </c:pt>
                <c:pt idx="319">
                  <c:v>1.12618868931238</c:v>
                </c:pt>
                <c:pt idx="320">
                  <c:v>1.12529898601025</c:v>
                </c:pt>
                <c:pt idx="321">
                  <c:v>1.1244100364124701</c:v>
                </c:pt>
                <c:pt idx="322">
                  <c:v>1.12352184048672</c:v>
                </c:pt>
                <c:pt idx="323">
                  <c:v>1.1226343982101701</c:v>
                </c:pt>
                <c:pt idx="324">
                  <c:v>1.12174770956965</c:v>
                </c:pt>
                <c:pt idx="325">
                  <c:v>1.1208617745618801</c:v>
                </c:pt>
                <c:pt idx="326">
                  <c:v>1.1199765931936601</c:v>
                </c:pt>
                <c:pt idx="327">
                  <c:v>1.11909216548205</c:v>
                </c:pt>
                <c:pt idx="328">
                  <c:v>1.11820849145463</c:v>
                </c:pt>
                <c:pt idx="329">
                  <c:v>1.1173255711496699</c:v>
                </c:pt>
                <c:pt idx="330">
                  <c:v>1.1164434046164</c:v>
                </c:pt>
                <c:pt idx="331">
                  <c:v>1.1155619919152</c:v>
                </c:pt>
                <c:pt idx="332">
                  <c:v>1.11468133311783</c:v>
                </c:pt>
                <c:pt idx="333">
                  <c:v>1.11380142830773</c:v>
                </c:pt>
                <c:pt idx="334">
                  <c:v>1.1129222775801899</c:v>
                </c:pt>
                <c:pt idx="335">
                  <c:v>1.11204388104267</c:v>
                </c:pt>
                <c:pt idx="336">
                  <c:v>1.1111662388150101</c:v>
                </c:pt>
                <c:pt idx="337">
                  <c:v>1.11028935102973</c:v>
                </c:pt>
                <c:pt idx="338">
                  <c:v>1.10941321783231</c:v>
                </c:pt>
                <c:pt idx="339">
                  <c:v>1.10853783938142</c:v>
                </c:pt>
                <c:pt idx="340">
                  <c:v>1.1076632158493001</c:v>
                </c:pt>
                <c:pt idx="341">
                  <c:v>1.1067893474219499</c:v>
                </c:pt>
                <c:pt idx="342">
                  <c:v>1.1059162342995501</c:v>
                </c:pt>
                <c:pt idx="343">
                  <c:v>1.1050438766966699</c:v>
                </c:pt>
                <c:pt idx="344">
                  <c:v>1.1041722748426701</c:v>
                </c:pt>
                <c:pt idx="345">
                  <c:v>1.103301428982</c:v>
                </c:pt>
                <c:pt idx="346">
                  <c:v>1.10243133937454</c:v>
                </c:pt>
                <c:pt idx="347">
                  <c:v>1.1015620062959599</c:v>
                </c:pt>
                <c:pt idx="348">
                  <c:v>1.1006934300380899</c:v>
                </c:pt>
                <c:pt idx="349">
                  <c:v>1.0998256109092699</c:v>
                </c:pt>
                <c:pt idx="350">
                  <c:v>1.09895854923475</c:v>
                </c:pt>
                <c:pt idx="351">
                  <c:v>1.0980922453570801</c:v>
                </c:pt>
                <c:pt idx="352">
                  <c:v>1.0972266996365001</c:v>
                </c:pt>
                <c:pt idx="353">
                  <c:v>1.0963619124513999</c:v>
                </c:pt>
                <c:pt idx="354">
                  <c:v>1.09549788419867</c:v>
                </c:pt>
                <c:pt idx="355">
                  <c:v>1.0946346152942401</c:v>
                </c:pt>
                <c:pt idx="356">
                  <c:v>1.09377210617345</c:v>
                </c:pt>
                <c:pt idx="357">
                  <c:v>1.0929103572915499</c:v>
                </c:pt>
                <c:pt idx="358">
                  <c:v>1.0920493691242099</c:v>
                </c:pt>
                <c:pt idx="359">
                  <c:v>1.09118914216795</c:v>
                </c:pt>
                <c:pt idx="360">
                  <c:v>1.09032967694073</c:v>
                </c:pt>
                <c:pt idx="361">
                  <c:v>1.08947097398239</c:v>
                </c:pt>
                <c:pt idx="362">
                  <c:v>1.08861303385526</c:v>
                </c:pt>
                <c:pt idx="363">
                  <c:v>1.0877558571446899</c:v>
                </c:pt>
                <c:pt idx="364">
                  <c:v>1.08689944445964</c:v>
                </c:pt>
                <c:pt idx="365">
                  <c:v>1.0860437964332399</c:v>
                </c:pt>
                <c:pt idx="366">
                  <c:v>1.0851889137234301</c:v>
                </c:pt>
                <c:pt idx="367">
                  <c:v>1.0843347970135899</c:v>
                </c:pt>
                <c:pt idx="368">
                  <c:v>1.08348144701317</c:v>
                </c:pt>
                <c:pt idx="369">
                  <c:v>1.0826288644583899</c:v>
                </c:pt>
                <c:pt idx="370">
                  <c:v>1.08177705011289</c:v>
                </c:pt>
                <c:pt idx="371">
                  <c:v>1.0809260047684901</c:v>
                </c:pt>
                <c:pt idx="372">
                  <c:v>1.08007572924588</c:v>
                </c:pt>
                <c:pt idx="373">
                  <c:v>1.07922622439541</c:v>
                </c:pt>
                <c:pt idx="374">
                  <c:v>1.0783774910978701</c:v>
                </c:pt>
                <c:pt idx="375">
                  <c:v>1.0775295302652801</c:v>
                </c:pt>
                <c:pt idx="376">
                  <c:v>1.07668234284174</c:v>
                </c:pt>
                <c:pt idx="377">
                  <c:v>1.0758359298042799</c:v>
                </c:pt>
                <c:pt idx="378">
                  <c:v>1.0749902921637899</c:v>
                </c:pt>
                <c:pt idx="379">
                  <c:v>1.07414543096588</c:v>
                </c:pt>
                <c:pt idx="380">
                  <c:v>1.07330134729186</c:v>
                </c:pt>
                <c:pt idx="381">
                  <c:v>1.0724580422597301</c:v>
                </c:pt>
                <c:pt idx="382">
                  <c:v>1.07161551702519</c:v>
                </c:pt>
                <c:pt idx="383">
                  <c:v>1.0707737727826701</c:v>
                </c:pt>
                <c:pt idx="384">
                  <c:v>1.0699328107664401</c:v>
                </c:pt>
                <c:pt idx="385">
                  <c:v>1.0690926322517</c:v>
                </c:pt>
                <c:pt idx="386">
                  <c:v>1.0682532385557899</c:v>
                </c:pt>
                <c:pt idx="387">
                  <c:v>1.06741463103933</c:v>
                </c:pt>
                <c:pt idx="388">
                  <c:v>1.0665768111075</c:v>
                </c:pt>
                <c:pt idx="389">
                  <c:v>1.06573978021132</c:v>
                </c:pt>
                <c:pt idx="390">
                  <c:v>1.0649035398489699</c:v>
                </c:pt>
                <c:pt idx="391">
                  <c:v>1.0640680915671601</c:v>
                </c:pt>
                <c:pt idx="392">
                  <c:v>1.06323343696257</c:v>
                </c:pt>
                <c:pt idx="393">
                  <c:v>1.0623995776833299</c:v>
                </c:pt>
                <c:pt idx="394">
                  <c:v>1.0615665154305101</c:v>
                </c:pt>
                <c:pt idx="395">
                  <c:v>1.06073425195975</c:v>
                </c:pt>
                <c:pt idx="396">
                  <c:v>1.05990278908289</c:v>
                </c:pt>
                <c:pt idx="397">
                  <c:v>1.0590721286696501</c:v>
                </c:pt>
                <c:pt idx="398">
                  <c:v>1.0582422726494001</c:v>
                </c:pt>
                <c:pt idx="399">
                  <c:v>1.05741322301301</c:v>
                </c:pt>
                <c:pt idx="400">
                  <c:v>1.0565849818147099</c:v>
                </c:pt>
                <c:pt idx="401">
                  <c:v>1.05575755117408</c:v>
                </c:pt>
                <c:pt idx="402">
                  <c:v>1.0549309332781101</c:v>
                </c:pt>
                <c:pt idx="403">
                  <c:v>1.05410513038326</c:v>
                </c:pt>
                <c:pt idx="404">
                  <c:v>1.05328014481772</c:v>
                </c:pt>
                <c:pt idx="405">
                  <c:v>1.0524559789836401</c:v>
                </c:pt>
                <c:pt idx="406">
                  <c:v>1.05163263535955</c:v>
                </c:pt>
                <c:pt idx="407">
                  <c:v>1.0508101165027699</c:v>
                </c:pt>
                <c:pt idx="408">
                  <c:v>1.04998842505201</c:v>
                </c:pt>
                <c:pt idx="409">
                  <c:v>1.04916756373001</c:v>
                </c:pt>
                <c:pt idx="410">
                  <c:v>1.0483475353463001</c:v>
                </c:pt>
                <c:pt idx="411">
                  <c:v>1.0475283428000901</c:v>
                </c:pt>
                <c:pt idx="412">
                  <c:v>1.0467099890832301</c:v>
                </c:pt>
                <c:pt idx="413">
                  <c:v>1.04589247728335</c:v>
                </c:pt>
                <c:pt idx="414">
                  <c:v>1.0450758105870701</c:v>
                </c:pt>
                <c:pt idx="415">
                  <c:v>1.04425999228336</c:v>
                </c:pt>
                <c:pt idx="416">
                  <c:v>1.04344502576707</c:v>
                </c:pt>
                <c:pt idx="417">
                  <c:v>1.0426309145425601</c:v>
                </c:pt>
                <c:pt idx="418">
                  <c:v>1.0418176622275199</c:v>
                </c:pt>
                <c:pt idx="419">
                  <c:v>1.0410052725568899</c:v>
                </c:pt>
                <c:pt idx="420">
                  <c:v>1.0401937493870199</c:v>
                </c:pt>
                <c:pt idx="421">
                  <c:v>1.03938309669996</c:v>
                </c:pt>
                <c:pt idx="422">
                  <c:v>1.03857331860794</c:v>
                </c:pt>
                <c:pt idx="423">
                  <c:v>1.03776441935807</c:v>
                </c:pt>
                <c:pt idx="424">
                  <c:v>1.0369564033371701</c:v>
                </c:pt>
                <c:pt idx="425">
                  <c:v>1.0361492750769199</c:v>
                </c:pt>
                <c:pt idx="426">
                  <c:v>1.0353430392591301</c:v>
                </c:pt>
                <c:pt idx="427">
                  <c:v>1.0345377007213401</c:v>
                </c:pt>
                <c:pt idx="428">
                  <c:v>1.0337332644625701</c:v>
                </c:pt>
                <c:pt idx="429">
                  <c:v>1.0329297356493801</c:v>
                </c:pt>
                <c:pt idx="430">
                  <c:v>1.0321271196222701</c:v>
                </c:pt>
                <c:pt idx="431">
                  <c:v>1.0313254219021999</c:v>
                </c:pt>
                <c:pt idx="432">
                  <c:v>1.0305246481975801</c:v>
                </c:pt>
                <c:pt idx="433">
                  <c:v>1.0297248044115099</c:v>
                </c:pt>
                <c:pt idx="434">
                  <c:v>1.02892589664933</c:v>
                </c:pt>
                <c:pt idx="435">
                  <c:v>1.0281279312265701</c:v>
                </c:pt>
                <c:pt idx="436">
                  <c:v>1.02733091467727</c:v>
                </c:pt>
                <c:pt idx="437">
                  <c:v>1.02653485376265</c:v>
                </c:pt>
                <c:pt idx="438">
                  <c:v>1.0257397554802801</c:v>
                </c:pt>
                <c:pt idx="439">
                  <c:v>1.0249456270735899</c:v>
                </c:pt>
                <c:pt idx="440">
                  <c:v>1.02415247604193</c:v>
                </c:pt>
                <c:pt idx="441">
                  <c:v>1.02336031015109</c:v>
                </c:pt>
                <c:pt idx="442">
                  <c:v>1.02256913744429</c:v>
                </c:pt>
                <c:pt idx="443">
                  <c:v>1.0217789662538199</c:v>
                </c:pt>
                <c:pt idx="444">
                  <c:v>1.0209898052132</c:v>
                </c:pt>
                <c:pt idx="445">
                  <c:v>1.02020166326991</c:v>
                </c:pt>
                <c:pt idx="446">
                  <c:v>1.01941454969888</c:v>
                </c:pt>
                <c:pt idx="447">
                  <c:v>1.0186284741166101</c:v>
                </c:pt>
                <c:pt idx="448">
                  <c:v>1.01784344649598</c:v>
                </c:pt>
                <c:pt idx="449">
                  <c:v>1.0170594771819099</c:v>
                </c:pt>
                <c:pt idx="450">
                  <c:v>1.0162765769078199</c:v>
                </c:pt>
                <c:pt idx="451">
                  <c:v>1.01549475681295</c:v>
                </c:pt>
                <c:pt idx="452">
                  <c:v>1.01471402846059</c:v>
                </c:pt>
                <c:pt idx="453">
                  <c:v>1.0139344038573299</c:v>
                </c:pt>
                <c:pt idx="454">
                  <c:v>1.0131558954733799</c:v>
                </c:pt>
                <c:pt idx="455">
                  <c:v>1.0123785162638801</c:v>
                </c:pt>
                <c:pt idx="456">
                  <c:v>1.01160227969157</c:v>
                </c:pt>
                <c:pt idx="457">
                  <c:v>1.01082719975056</c:v>
                </c:pt>
                <c:pt idx="458">
                  <c:v>1.01005329099156</c:v>
                </c:pt>
                <c:pt idx="459">
                  <c:v>1.00928056854846</c:v>
                </c:pt>
                <c:pt idx="460">
                  <c:v>1.00850904816646</c:v>
                </c:pt>
                <c:pt idx="461">
                  <c:v>1.0077387462318399</c:v>
                </c:pt>
                <c:pt idx="462">
                  <c:v>1.00696967980347</c:v>
                </c:pt>
                <c:pt idx="463">
                  <c:v>1.0062018666460999</c:v>
                </c:pt>
                <c:pt idx="464">
                  <c:v>1.00543532526574</c:v>
                </c:pt>
                <c:pt idx="465">
                  <c:v>1.0046700749470601</c:v>
                </c:pt>
                <c:pt idx="466">
                  <c:v>1.0039061357930901</c:v>
                </c:pt>
                <c:pt idx="467">
                  <c:v>1.00314352876734</c:v>
                </c:pt>
                <c:pt idx="468">
                  <c:v>1.0023822757385099</c:v>
                </c:pt>
                <c:pt idx="469">
                  <c:v>1.0016223995279601</c:v>
                </c:pt>
                <c:pt idx="470">
                  <c:v>1.00086392396018</c:v>
                </c:pt>
                <c:pt idx="471">
                  <c:v>1.0001068739164101</c:v>
                </c:pt>
                <c:pt idx="472">
                  <c:v>0.99935127539174295</c:v>
                </c:pt>
                <c:pt idx="473">
                  <c:v>0.99859715555586004</c:v>
                </c:pt>
                <c:pt idx="474">
                  <c:v>0.99784454281772395</c:v>
                </c:pt>
                <c:pt idx="475">
                  <c:v>0.99709346689453904</c:v>
                </c:pt>
                <c:pt idx="476">
                  <c:v>0.99634395888527205</c:v>
                </c:pt>
                <c:pt idx="477">
                  <c:v>0.99559605134909701</c:v>
                </c:pt>
                <c:pt idx="478">
                  <c:v>0.99484977838914801</c:v>
                </c:pt>
                <c:pt idx="479">
                  <c:v>0.99410517574198098</c:v>
                </c:pt>
                <c:pt idx="480">
                  <c:v>0.99336228087321699</c:v>
                </c:pt>
                <c:pt idx="481">
                  <c:v>0.99262113307982802</c:v>
                </c:pt>
                <c:pt idx="482">
                  <c:v>0.99188177359963503</c:v>
                </c:pt>
                <c:pt idx="483">
                  <c:v>0.99114424572856097</c:v>
                </c:pt>
                <c:pt idx="484">
                  <c:v>0.99040859494631295</c:v>
                </c:pt>
                <c:pt idx="485">
                  <c:v>0.98967486905115898</c:v>
                </c:pt>
                <c:pt idx="486">
                  <c:v>0.98894311830457304</c:v>
                </c:pt>
                <c:pt idx="487">
                  <c:v>0.98821339558656895</c:v>
                </c:pt>
                <c:pt idx="488">
                  <c:v>0.98748575656263604</c:v>
                </c:pt>
                <c:pt idx="489">
                  <c:v>0.98676025986326599</c:v>
                </c:pt>
                <c:pt idx="490">
                  <c:v>0.98603696727715395</c:v>
                </c:pt>
                <c:pt idx="491">
                  <c:v>0.98531602980174504</c:v>
                </c:pt>
                <c:pt idx="492">
                  <c:v>0.98459794343807905</c:v>
                </c:pt>
                <c:pt idx="493">
                  <c:v>0.98388328833974803</c:v>
                </c:pt>
                <c:pt idx="494">
                  <c:v>0.98317264243373304</c:v>
                </c:pt>
                <c:pt idx="495">
                  <c:v>0.982466581357478</c:v>
                </c:pt>
                <c:pt idx="496">
                  <c:v>0.98176567839523698</c:v>
                </c:pt>
                <c:pt idx="497">
                  <c:v>0.98107050441338595</c:v>
                </c:pt>
                <c:pt idx="498">
                  <c:v>0.98038162779429305</c:v>
                </c:pt>
                <c:pt idx="499">
                  <c:v>0.97969961436839303</c:v>
                </c:pt>
                <c:pt idx="500">
                  <c:v>0.97902502734405505</c:v>
                </c:pt>
                <c:pt idx="501">
                  <c:v>0.97835842723479205</c:v>
                </c:pt>
                <c:pt idx="502">
                  <c:v>0.97770037178338798</c:v>
                </c:pt>
                <c:pt idx="503">
                  <c:v>0.97705141588244004</c:v>
                </c:pt>
                <c:pt idx="504">
                  <c:v>0.97641211149082896</c:v>
                </c:pt>
                <c:pt idx="505">
                  <c:v>0.97578300754557201</c:v>
                </c:pt>
                <c:pt idx="506">
                  <c:v>0.97516464986850704</c:v>
                </c:pt>
                <c:pt idx="507">
                  <c:v>0.97455758106721702</c:v>
                </c:pt>
                <c:pt idx="508">
                  <c:v>0.97396234042958696</c:v>
                </c:pt>
                <c:pt idx="509">
                  <c:v>0.97337946381132701</c:v>
                </c:pt>
                <c:pt idx="510">
                  <c:v>0.97280948351581398</c:v>
                </c:pt>
                <c:pt idx="511">
                  <c:v>0.972252928165521</c:v>
                </c:pt>
                <c:pt idx="512">
                  <c:v>0.971710322564311</c:v>
                </c:pt>
                <c:pt idx="513">
                  <c:v>0.97118218754983099</c:v>
                </c:pt>
                <c:pt idx="514">
                  <c:v>0.97066903983521402</c:v>
                </c:pt>
                <c:pt idx="515">
                  <c:v>0.97017139183925905</c:v>
                </c:pt>
                <c:pt idx="516">
                  <c:v>0.96968975150425996</c:v>
                </c:pt>
                <c:pt idx="517">
                  <c:v>0.96922462210060301</c:v>
                </c:pt>
                <c:pt idx="518">
                  <c:v>0.96877650201726095</c:v>
                </c:pt>
                <c:pt idx="519">
                  <c:v>0.96834588453726</c:v>
                </c:pt>
                <c:pt idx="520">
                  <c:v>0.96793325759722704</c:v>
                </c:pt>
                <c:pt idx="521">
                  <c:v>0.96753910353008798</c:v>
                </c:pt>
                <c:pt idx="522">
                  <c:v>0.96716389878999698</c:v>
                </c:pt>
                <c:pt idx="523">
                  <c:v>0.96680811365860297</c:v>
                </c:pt>
                <c:pt idx="524">
                  <c:v>0.96647221193173805</c:v>
                </c:pt>
                <c:pt idx="525">
                  <c:v>0.966156650585692</c:v>
                </c:pt>
                <c:pt idx="526">
                  <c:v>0.965861879422239</c:v>
                </c:pt>
                <c:pt idx="527">
                  <c:v>0.96558834069164301</c:v>
                </c:pt>
                <c:pt idx="528">
                  <c:v>0.96533646869295897</c:v>
                </c:pt>
                <c:pt idx="529">
                  <c:v>0.96510668935100496</c:v>
                </c:pt>
                <c:pt idx="530">
                  <c:v>0.964899419769501</c:v>
                </c:pt>
                <c:pt idx="531">
                  <c:v>0.96471506775999405</c:v>
                </c:pt>
                <c:pt idx="532">
                  <c:v>0.96455403134632201</c:v>
                </c:pt>
                <c:pt idx="533">
                  <c:v>0.964416698244561</c:v>
                </c:pt>
                <c:pt idx="534">
                  <c:v>0.96430344531857703</c:v>
                </c:pt>
                <c:pt idx="535">
                  <c:v>0.96421463801153096</c:v>
                </c:pt>
                <c:pt idx="536">
                  <c:v>0.96415062975393895</c:v>
                </c:pt>
                <c:pt idx="537">
                  <c:v>0.96411176134916599</c:v>
                </c:pt>
                <c:pt idx="538">
                  <c:v>0.96409836033752405</c:v>
                </c:pt>
                <c:pt idx="539">
                  <c:v>0.96411074034051303</c:v>
                </c:pt>
                <c:pt idx="540">
                  <c:v>0.96414920038705598</c:v>
                </c:pt>
                <c:pt idx="541">
                  <c:v>0.96421402422402402</c:v>
                </c:pt>
                <c:pt idx="542">
                  <c:v>0.96430547961370505</c:v>
                </c:pt>
                <c:pt idx="543">
                  <c:v>0.964423817621338</c:v>
                </c:pt>
                <c:pt idx="544">
                  <c:v>0.96456927189627295</c:v>
                </c:pt>
                <c:pt idx="545">
                  <c:v>0.96474205795075896</c:v>
                </c:pt>
                <c:pt idx="546">
                  <c:v>0.96494237244084302</c:v>
                </c:pt>
                <c:pt idx="547">
                  <c:v>0.96517039245431002</c:v>
                </c:pt>
                <c:pt idx="548">
                  <c:v>0.96542627481104104</c:v>
                </c:pt>
                <c:pt idx="549">
                  <c:v>0.96571015538157401</c:v>
                </c:pt>
                <c:pt idx="550">
                  <c:v>0.96602214843005796</c:v>
                </c:pt>
                <c:pt idx="551">
                  <c:v>0.96636234598811899</c:v>
                </c:pt>
                <c:pt idx="552">
                  <c:v>0.96673081726642796</c:v>
                </c:pt>
                <c:pt idx="553">
                  <c:v>0.96712760811099097</c:v>
                </c:pt>
                <c:pt idx="554">
                  <c:v>0.96755274051129303</c:v>
                </c:pt>
                <c:pt idx="555">
                  <c:v>0.96800621216745197</c:v>
                </c:pt>
                <c:pt idx="556">
                  <c:v>0.96848799612348302</c:v>
                </c:pt>
                <c:pt idx="557">
                  <c:v>0.96899804047356297</c:v>
                </c:pt>
                <c:pt idx="558">
                  <c:v>0.96953626814786298</c:v>
                </c:pt>
                <c:pt idx="559">
                  <c:v>0.97010257678408796</c:v>
                </c:pt>
                <c:pt idx="560">
                  <c:v>0.97069683869027601</c:v>
                </c:pt>
                <c:pt idx="561">
                  <c:v>0.97131890090369</c:v>
                </c:pt>
                <c:pt idx="562">
                  <c:v>0.971968585349826</c:v>
                </c:pt>
                <c:pt idx="563">
                  <c:v>0.97264568910459104</c:v>
                </c:pt>
                <c:pt idx="564">
                  <c:v>0.97334998476166001</c:v>
                </c:pt>
                <c:pt idx="565">
                  <c:v>0.97408122090587901</c:v>
                </c:pt>
                <c:pt idx="566">
                  <c:v>0.97483912269238204</c:v>
                </c:pt>
                <c:pt idx="567">
                  <c:v>0.975623392529818</c:v>
                </c:pt>
                <c:pt idx="568">
                  <c:v>0.97643371086483699</c:v>
                </c:pt>
                <c:pt idx="569">
                  <c:v>0.97726973706369702</c:v>
                </c:pt>
                <c:pt idx="570">
                  <c:v>0.97813111038565703</c:v>
                </c:pt>
                <c:pt idx="571">
                  <c:v>0.97901745104163596</c:v>
                </c:pt>
                <c:pt idx="572">
                  <c:v>0.97992836133054895</c:v>
                </c:pt>
                <c:pt idx="573">
                  <c:v>0.98086342684479999</c:v>
                </c:pt>
                <c:pt idx="574">
                  <c:v>0.981822217735561</c:v>
                </c:pt>
                <c:pt idx="575">
                  <c:v>0.98280429002783698</c:v>
                </c:pt>
                <c:pt idx="576">
                  <c:v>0.98380918697479303</c:v>
                </c:pt>
                <c:pt idx="577">
                  <c:v>0.98483644044053997</c:v>
                </c:pt>
                <c:pt idx="578">
                  <c:v>0.98588557230041096</c:v>
                </c:pt>
                <c:pt idx="579">
                  <c:v>0.98695609584782595</c:v>
                </c:pt>
                <c:pt idx="580">
                  <c:v>0.98804751719705797</c:v>
                </c:pt>
                <c:pt idx="581">
                  <c:v>0.98915933667160005</c:v>
                </c:pt>
                <c:pt idx="582">
                  <c:v>0.99029105016836605</c:v>
                </c:pt>
                <c:pt idx="583">
                  <c:v>0.99144215048861595</c:v>
                </c:pt>
                <c:pt idx="584">
                  <c:v>0.99261212862727499</c:v>
                </c:pt>
                <c:pt idx="585">
                  <c:v>0.99380047501318003</c:v>
                </c:pt>
                <c:pt idx="586">
                  <c:v>0.99500668069370402</c:v>
                </c:pt>
                <c:pt idx="587">
                  <c:v>0.99623023845817804</c:v>
                </c:pt>
                <c:pt idx="588">
                  <c:v>0.99747064389552997</c:v>
                </c:pt>
                <c:pt idx="589">
                  <c:v>0.99872739638252905</c:v>
                </c:pt>
                <c:pt idx="590">
                  <c:v>1</c:v>
                </c:pt>
                <c:pt idx="591">
                  <c:v>1.00306760354455</c:v>
                </c:pt>
                <c:pt idx="592">
                  <c:v>1.0061929171239601</c:v>
                </c:pt>
                <c:pt idx="593">
                  <c:v>1.00937633807146</c:v>
                </c:pt>
                <c:pt idx="594">
                  <c:v>1.01261822471721</c:v>
                </c:pt>
                <c:pt idx="595">
                  <c:v>1.01591889822783</c:v>
                </c:pt>
                <c:pt idx="596">
                  <c:v>1.0192786443845401</c:v>
                </c:pt>
                <c:pt idx="597">
                  <c:v>1.0226977152910399</c:v>
                </c:pt>
                <c:pt idx="598">
                  <c:v>1.02617633100447</c:v>
                </c:pt>
                <c:pt idx="599">
                  <c:v>1.0297146810845199</c:v>
                </c:pt>
                <c:pt idx="600">
                  <c:v>1.03331292605776</c:v>
                </c:pt>
                <c:pt idx="601">
                  <c:v>1.03697119879542</c:v>
                </c:pt>
                <c:pt idx="602">
                  <c:v>1.0406896058041499</c:v>
                </c:pt>
                <c:pt idx="603">
                  <c:v>1.0444682284302</c:v>
                </c:pt>
                <c:pt idx="604">
                  <c:v>1.04830712397826</c:v>
                </c:pt>
                <c:pt idx="605">
                  <c:v>1.0522063267469399</c:v>
                </c:pt>
                <c:pt idx="606">
                  <c:v>1.0561658489830601</c:v>
                </c:pt>
                <c:pt idx="607">
                  <c:v>1.0601856817577</c:v>
                </c:pt>
                <c:pt idx="608">
                  <c:v>1.06426579576684</c:v>
                </c:pt>
                <c:pt idx="609">
                  <c:v>1.06840614205988</c:v>
                </c:pt>
                <c:pt idx="610">
                  <c:v>1.0726066526993601</c:v>
                </c:pt>
                <c:pt idx="611">
                  <c:v>1.0768672413550799</c:v>
                </c:pt>
                <c:pt idx="612">
                  <c:v>1.08118780383615</c:v>
                </c:pt>
                <c:pt idx="613">
                  <c:v>1.0855682185642701</c:v>
                </c:pt>
                <c:pt idx="614">
                  <c:v>1.0900083469913999</c:v>
                </c:pt>
                <c:pt idx="615">
                  <c:v>1.09450803396522</c:v>
                </c:pt>
                <c:pt idx="616">
                  <c:v>1.0990671080451999</c:v>
                </c:pt>
                <c:pt idx="617">
                  <c:v>1.10368538177257</c:v>
                </c:pt>
                <c:pt idx="618">
                  <c:v>1.10836265189677</c:v>
                </c:pt>
                <c:pt idx="619">
                  <c:v>1.1130986995613199</c:v>
                </c:pt>
                <c:pt idx="620">
                  <c:v>1.1178932904515799</c:v>
                </c:pt>
                <c:pt idx="621">
                  <c:v>1.12274617490698</c:v>
                </c:pt>
                <c:pt idx="622">
                  <c:v>1.1276570880000201</c:v>
                </c:pt>
                <c:pt idx="623">
                  <c:v>1.13262574958425</c:v>
                </c:pt>
                <c:pt idx="624">
                  <c:v>1.13765186431336</c:v>
                </c:pt>
                <c:pt idx="625">
                  <c:v>1.1427351216334301</c:v>
                </c:pt>
                <c:pt idx="626">
                  <c:v>1.1478751957500899</c:v>
                </c:pt>
                <c:pt idx="627">
                  <c:v>1.1530717455724799</c:v>
                </c:pt>
                <c:pt idx="628">
                  <c:v>1.15832441463556</c:v>
                </c:pt>
                <c:pt idx="629">
                  <c:v>1.1636328310025501</c:v>
                </c:pt>
                <c:pt idx="630">
                  <c:v>1.1689966071486599</c:v>
                </c:pt>
                <c:pt idx="631">
                  <c:v>1.17441533982792</c:v>
                </c:pt>
                <c:pt idx="632">
                  <c:v>1.17988860992402</c:v>
                </c:pt>
                <c:pt idx="633">
                  <c:v>1.1854159822867101</c:v>
                </c:pt>
                <c:pt idx="634">
                  <c:v>1.19099700555483</c:v>
                </c:pt>
                <c:pt idx="635">
                  <c:v>1.1966312119670299</c:v>
                </c:pt>
                <c:pt idx="636">
                  <c:v>1.2023181171613599</c:v>
                </c:pt>
                <c:pt idx="637">
                  <c:v>1.20805721996464</c:v>
                </c:pt>
                <c:pt idx="638">
                  <c:v>1.2138480021725799</c:v>
                </c:pt>
                <c:pt idx="639">
                  <c:v>1.21968992832162</c:v>
                </c:pt>
                <c:pt idx="640">
                  <c:v>1.22558244545324</c:v>
                </c:pt>
                <c:pt idx="641">
                  <c:v>1.2315249828716699</c:v>
                </c:pt>
                <c:pt idx="642">
                  <c:v>1.23751695189578</c:v>
                </c:pt>
                <c:pt idx="643">
                  <c:v>1.24355774560581</c:v>
                </c:pt>
                <c:pt idx="644">
                  <c:v>1.2496467385857699</c:v>
                </c:pt>
                <c:pt idx="645">
                  <c:v>1.2557832866622201</c:v>
                </c:pt>
                <c:pt idx="646">
                  <c:v>1.2619667266400001</c:v>
                </c:pt>
                <c:pt idx="647">
                  <c:v>1.2681963760357</c:v>
                </c:pt>
                <c:pt idx="648">
                  <c:v>1.2744715328093601</c:v>
                </c:pt>
                <c:pt idx="649">
                  <c:v>1.2807914750951801</c:v>
                </c:pt>
                <c:pt idx="650">
                  <c:v>1.28715546093171</c:v>
                </c:pt>
                <c:pt idx="651">
                  <c:v>1.2935627279922099</c:v>
                </c:pt>
                <c:pt idx="652">
                  <c:v>1.3000124933156101</c:v>
                </c:pt>
                <c:pt idx="653">
                  <c:v>1.30650395303885</c:v>
                </c:pt>
                <c:pt idx="654">
                  <c:v>1.31303628213096</c:v>
                </c:pt>
                <c:pt idx="655">
                  <c:v>1.3196086341295401</c:v>
                </c:pt>
                <c:pt idx="656">
                  <c:v>1.32622014088013</c:v>
                </c:pt>
                <c:pt idx="657">
                  <c:v>1.33286991227901</c:v>
                </c:pt>
                <c:pt idx="658">
                  <c:v>1.3395570360200499</c:v>
                </c:pt>
                <c:pt idx="659">
                  <c:v>1.3462805773459301</c:v>
                </c:pt>
                <c:pt idx="660">
                  <c:v>1.35303957880449</c:v>
                </c:pt>
                <c:pt idx="661">
                  <c:v>1.35983325131444</c:v>
                </c:pt>
                <c:pt idx="662">
                  <c:v>1.36666155637524</c:v>
                </c:pt>
                <c:pt idx="663">
                  <c:v>1.3735246469071201</c:v>
                </c:pt>
                <c:pt idx="664">
                  <c:v>1.3804226779664199</c:v>
                </c:pt>
                <c:pt idx="665">
                  <c:v>1.3873558066481699</c:v>
                </c:pt>
                <c:pt idx="666">
                  <c:v>1.39432419199833</c:v>
                </c:pt>
                <c:pt idx="667">
                  <c:v>1.40132799493467</c:v>
                </c:pt>
                <c:pt idx="668">
                  <c:v>1.40836737817519</c:v>
                </c:pt>
                <c:pt idx="669">
                  <c:v>1.41544250617358</c:v>
                </c:pt>
                <c:pt idx="670">
                  <c:v>1.42255354506075</c:v>
                </c:pt>
                <c:pt idx="671">
                  <c:v>1.42970066259194</c:v>
                </c:pt>
                <c:pt idx="672">
                  <c:v>1.43688402809875</c:v>
                </c:pt>
                <c:pt idx="673">
                  <c:v>1.4441038124457799</c:v>
                </c:pt>
                <c:pt idx="674">
                  <c:v>1.4513601879912299</c:v>
                </c:pt>
                <c:pt idx="675">
                  <c:v>1.45865332855116</c:v>
                </c:pt>
                <c:pt idx="676">
                  <c:v>1.46598340936717</c:v>
                </c:pt>
                <c:pt idx="677">
                  <c:v>1.47335060707698</c:v>
                </c:pt>
                <c:pt idx="678">
                  <c:v>1.4807550996877901</c:v>
                </c:pt>
                <c:pt idx="679">
                  <c:v>1.48819706655215</c:v>
                </c:pt>
                <c:pt idx="680">
                  <c:v>1.4956766883460499</c:v>
                </c:pt>
                <c:pt idx="681">
                  <c:v>1.50319414704906</c:v>
                </c:pt>
                <c:pt idx="682">
                  <c:v>1.5107496259264199</c:v>
                </c:pt>
                <c:pt idx="683">
                  <c:v>1.51834330951283</c:v>
                </c:pt>
                <c:pt idx="684">
                  <c:v>1.5259753835977199</c:v>
                </c:pt>
                <c:pt idx="685">
                  <c:v>1.5336460352121299</c:v>
                </c:pt>
                <c:pt idx="686">
                  <c:v>1.5413554526167701</c:v>
                </c:pt>
                <c:pt idx="687">
                  <c:v>1.54910382529137</c:v>
                </c:pt>
                <c:pt idx="688">
                  <c:v>1.5568913439251499</c:v>
                </c:pt>
                <c:pt idx="689">
                  <c:v>1.56471820040826</c:v>
                </c:pt>
                <c:pt idx="690">
                  <c:v>1.5725845878242799</c:v>
                </c:pt>
                <c:pt idx="691">
                  <c:v>1.5804907004434601</c:v>
                </c:pt>
                <c:pt idx="692">
                  <c:v>1.5884367337168901</c:v>
                </c:pt>
                <c:pt idx="693">
                  <c:v>1.5964228842713299</c:v>
                </c:pt>
                <c:pt idx="694">
                  <c:v>1.60444934990482</c:v>
                </c:pt>
                <c:pt idx="695">
                  <c:v>1.61251632958283</c:v>
                </c:pt>
                <c:pt idx="696">
                  <c:v>1.6206240234351299</c:v>
                </c:pt>
                <c:pt idx="697">
                  <c:v>1.62877263275307</c:v>
                </c:pt>
                <c:pt idx="698">
                  <c:v>1.63696235998753</c:v>
                </c:pt>
                <c:pt idx="699">
                  <c:v>1.64519340874722</c:v>
                </c:pt>
                <c:pt idx="700">
                  <c:v>1.6534659837975101</c:v>
                </c:pt>
              </c:numCache>
            </c:numRef>
          </c:yVal>
          <c:smooth val="1"/>
        </c:ser>
        <c:dLbls>
          <c:showLegendKey val="0"/>
          <c:showVal val="0"/>
          <c:showCatName val="0"/>
          <c:showSerName val="0"/>
          <c:showPercent val="0"/>
          <c:showBubbleSize val="0"/>
        </c:dLbls>
        <c:axId val="526198928"/>
        <c:axId val="526197752"/>
      </c:scatterChart>
      <c:valAx>
        <c:axId val="526198928"/>
        <c:scaling>
          <c:orientation val="minMax"/>
          <c:max val="70"/>
          <c:min val="20"/>
        </c:scaling>
        <c:delete val="0"/>
        <c:axPos val="b"/>
        <c:title>
          <c:tx>
            <c:rich>
              <a:bodyPr/>
              <a:lstStyle/>
              <a:p>
                <a:pPr>
                  <a:defRPr sz="1700"/>
                </a:pPr>
                <a:r>
                  <a:rPr lang="en-US" sz="1700" dirty="0" smtClean="0"/>
                  <a:t>Recipient age (years)</a:t>
                </a:r>
                <a:endParaRPr lang="en-US" sz="1700" dirty="0"/>
              </a:p>
            </c:rich>
          </c:tx>
          <c:layout>
            <c:manualLayout>
              <c:xMode val="edge"/>
              <c:yMode val="edge"/>
              <c:x val="0.45092920353982302"/>
              <c:y val="0.88582020997375333"/>
            </c:manualLayout>
          </c:layout>
          <c:overlay val="0"/>
        </c:title>
        <c:numFmt formatCode="#,##0" sourceLinked="0"/>
        <c:majorTickMark val="out"/>
        <c:minorTickMark val="none"/>
        <c:tickLblPos val="nextTo"/>
        <c:txPr>
          <a:bodyPr rot="0"/>
          <a:lstStyle/>
          <a:p>
            <a:pPr>
              <a:defRPr sz="1500" b="1"/>
            </a:pPr>
            <a:endParaRPr lang="en-US"/>
          </a:p>
        </c:txPr>
        <c:crossAx val="526197752"/>
        <c:crosses val="autoZero"/>
        <c:crossBetween val="midCat"/>
        <c:majorUnit val="10"/>
      </c:valAx>
      <c:valAx>
        <c:axId val="526197752"/>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198928"/>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3065274449389477"/>
          <c:y val="2.2115283666465039E-2"/>
          <c:w val="0.84177519114460064"/>
          <c:h val="0.79366323440339881"/>
        </c:manualLayout>
      </c:layout>
      <c:areaChart>
        <c:grouping val="stacked"/>
        <c:varyColors val="0"/>
        <c:ser>
          <c:idx val="0"/>
          <c:order val="0"/>
          <c:tx>
            <c:strRef>
              <c:f>Sheet1!$B$1</c:f>
              <c:strCache>
                <c:ptCount val="1"/>
                <c:pt idx="0">
                  <c:v>COPD</c:v>
                </c:pt>
              </c:strCache>
            </c:strRef>
          </c:tx>
          <c:spPr>
            <a:gradFill>
              <a:gsLst>
                <a:gs pos="50000">
                  <a:srgbClr val="66FF33"/>
                </a:gs>
                <a:gs pos="0">
                  <a:srgbClr val="00B050"/>
                </a:gs>
                <a:gs pos="100000">
                  <a:srgbClr val="00B050"/>
                </a:gs>
              </a:gsLst>
            </a:gradFill>
            <a:ln>
              <a:solidFill>
                <a:schemeClr val="bg2"/>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Sheet1!$B$2:$B$27</c:f>
              <c:numCache>
                <c:formatCode>General</c:formatCode>
                <c:ptCount val="26"/>
                <c:pt idx="0">
                  <c:v>70</c:v>
                </c:pt>
                <c:pt idx="1">
                  <c:v>151</c:v>
                </c:pt>
                <c:pt idx="2">
                  <c:v>236</c:v>
                </c:pt>
                <c:pt idx="3">
                  <c:v>365</c:v>
                </c:pt>
                <c:pt idx="4">
                  <c:v>426</c:v>
                </c:pt>
                <c:pt idx="5">
                  <c:v>435</c:v>
                </c:pt>
                <c:pt idx="6">
                  <c:v>443</c:v>
                </c:pt>
                <c:pt idx="7">
                  <c:v>496</c:v>
                </c:pt>
                <c:pt idx="8">
                  <c:v>529</c:v>
                </c:pt>
                <c:pt idx="9">
                  <c:v>587</c:v>
                </c:pt>
                <c:pt idx="10">
                  <c:v>645</c:v>
                </c:pt>
                <c:pt idx="11">
                  <c:v>672</c:v>
                </c:pt>
                <c:pt idx="12">
                  <c:v>709</c:v>
                </c:pt>
                <c:pt idx="13">
                  <c:v>709</c:v>
                </c:pt>
                <c:pt idx="14">
                  <c:v>726</c:v>
                </c:pt>
                <c:pt idx="15">
                  <c:v>774</c:v>
                </c:pt>
                <c:pt idx="16">
                  <c:v>855</c:v>
                </c:pt>
                <c:pt idx="17">
                  <c:v>856</c:v>
                </c:pt>
                <c:pt idx="18">
                  <c:v>873</c:v>
                </c:pt>
                <c:pt idx="19">
                  <c:v>923</c:v>
                </c:pt>
                <c:pt idx="20">
                  <c:v>971</c:v>
                </c:pt>
                <c:pt idx="21">
                  <c:v>1072</c:v>
                </c:pt>
                <c:pt idx="22">
                  <c:v>1031</c:v>
                </c:pt>
                <c:pt idx="23">
                  <c:v>1063</c:v>
                </c:pt>
                <c:pt idx="24">
                  <c:v>1002</c:v>
                </c:pt>
                <c:pt idx="25">
                  <c:v>1056</c:v>
                </c:pt>
              </c:numCache>
            </c:numRef>
          </c:val>
        </c:ser>
        <c:ser>
          <c:idx val="1"/>
          <c:order val="1"/>
          <c:tx>
            <c:strRef>
              <c:f>Sheet1!$C$1</c:f>
              <c:strCache>
                <c:ptCount val="1"/>
                <c:pt idx="0">
                  <c:v>A1ATD</c:v>
                </c:pt>
              </c:strCache>
            </c:strRef>
          </c:tx>
          <c:spPr>
            <a:solidFill>
              <a:srgbClr val="FF0000"/>
            </a:solidFill>
            <a:ln>
              <a:solidFill>
                <a:schemeClr val="bg2"/>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Sheet1!$C$2:$C$27</c:f>
              <c:numCache>
                <c:formatCode>General</c:formatCode>
                <c:ptCount val="26"/>
                <c:pt idx="0">
                  <c:v>59</c:v>
                </c:pt>
                <c:pt idx="1">
                  <c:v>96</c:v>
                </c:pt>
                <c:pt idx="2">
                  <c:v>136</c:v>
                </c:pt>
                <c:pt idx="3">
                  <c:v>123</c:v>
                </c:pt>
                <c:pt idx="4">
                  <c:v>124</c:v>
                </c:pt>
                <c:pt idx="5">
                  <c:v>134</c:v>
                </c:pt>
                <c:pt idx="6">
                  <c:v>114</c:v>
                </c:pt>
                <c:pt idx="7">
                  <c:v>140</c:v>
                </c:pt>
                <c:pt idx="8">
                  <c:v>142</c:v>
                </c:pt>
                <c:pt idx="9">
                  <c:v>118</c:v>
                </c:pt>
                <c:pt idx="10">
                  <c:v>140</c:v>
                </c:pt>
                <c:pt idx="11">
                  <c:v>142</c:v>
                </c:pt>
                <c:pt idx="12">
                  <c:v>158</c:v>
                </c:pt>
                <c:pt idx="13">
                  <c:v>134</c:v>
                </c:pt>
                <c:pt idx="14">
                  <c:v>136</c:v>
                </c:pt>
                <c:pt idx="15">
                  <c:v>121</c:v>
                </c:pt>
                <c:pt idx="16">
                  <c:v>117</c:v>
                </c:pt>
                <c:pt idx="17">
                  <c:v>114</c:v>
                </c:pt>
                <c:pt idx="18">
                  <c:v>99</c:v>
                </c:pt>
                <c:pt idx="19">
                  <c:v>109</c:v>
                </c:pt>
                <c:pt idx="20">
                  <c:v>120</c:v>
                </c:pt>
                <c:pt idx="21">
                  <c:v>138</c:v>
                </c:pt>
                <c:pt idx="22">
                  <c:v>118</c:v>
                </c:pt>
                <c:pt idx="23">
                  <c:v>127</c:v>
                </c:pt>
                <c:pt idx="24">
                  <c:v>93</c:v>
                </c:pt>
                <c:pt idx="25">
                  <c:v>147</c:v>
                </c:pt>
              </c:numCache>
            </c:numRef>
          </c:val>
        </c:ser>
        <c:ser>
          <c:idx val="2"/>
          <c:order val="2"/>
          <c:tx>
            <c:strRef>
              <c:f>Sheet1!$D$1</c:f>
              <c:strCache>
                <c:ptCount val="1"/>
                <c:pt idx="0">
                  <c:v>CF</c:v>
                </c:pt>
              </c:strCache>
            </c:strRef>
          </c:tx>
          <c:spPr>
            <a:gradFill flip="none" rotWithShape="1">
              <a:gsLst>
                <a:gs pos="50000">
                  <a:srgbClr val="CC99FF"/>
                </a:gs>
                <a:gs pos="0">
                  <a:srgbClr val="9933FF"/>
                </a:gs>
                <a:gs pos="100000">
                  <a:srgbClr val="9933FF"/>
                </a:gs>
              </a:gsLst>
              <a:lin ang="10800000" scaled="1"/>
              <a:tileRect/>
            </a:gradFill>
            <a:ln>
              <a:solidFill>
                <a:srgbClr val="000000"/>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Sheet1!$D$2:$D$27</c:f>
              <c:numCache>
                <c:formatCode>General</c:formatCode>
                <c:ptCount val="26"/>
                <c:pt idx="0">
                  <c:v>50</c:v>
                </c:pt>
                <c:pt idx="1">
                  <c:v>77</c:v>
                </c:pt>
                <c:pt idx="2">
                  <c:v>113</c:v>
                </c:pt>
                <c:pt idx="3">
                  <c:v>145</c:v>
                </c:pt>
                <c:pt idx="4">
                  <c:v>166</c:v>
                </c:pt>
                <c:pt idx="5">
                  <c:v>203</c:v>
                </c:pt>
                <c:pt idx="6">
                  <c:v>204</c:v>
                </c:pt>
                <c:pt idx="7">
                  <c:v>241</c:v>
                </c:pt>
                <c:pt idx="8">
                  <c:v>249</c:v>
                </c:pt>
                <c:pt idx="9">
                  <c:v>238</c:v>
                </c:pt>
                <c:pt idx="10">
                  <c:v>260</c:v>
                </c:pt>
                <c:pt idx="11">
                  <c:v>272</c:v>
                </c:pt>
                <c:pt idx="12">
                  <c:v>313</c:v>
                </c:pt>
                <c:pt idx="13">
                  <c:v>333</c:v>
                </c:pt>
                <c:pt idx="14">
                  <c:v>375</c:v>
                </c:pt>
                <c:pt idx="15">
                  <c:v>394</c:v>
                </c:pt>
                <c:pt idx="16">
                  <c:v>455</c:v>
                </c:pt>
                <c:pt idx="17">
                  <c:v>439</c:v>
                </c:pt>
                <c:pt idx="18">
                  <c:v>432</c:v>
                </c:pt>
                <c:pt idx="19">
                  <c:v>495</c:v>
                </c:pt>
                <c:pt idx="20">
                  <c:v>532</c:v>
                </c:pt>
                <c:pt idx="21">
                  <c:v>586</c:v>
                </c:pt>
                <c:pt idx="22">
                  <c:v>542</c:v>
                </c:pt>
                <c:pt idx="23">
                  <c:v>611</c:v>
                </c:pt>
                <c:pt idx="24">
                  <c:v>568</c:v>
                </c:pt>
                <c:pt idx="25">
                  <c:v>523</c:v>
                </c:pt>
              </c:numCache>
            </c:numRef>
          </c:val>
        </c:ser>
        <c:ser>
          <c:idx val="3"/>
          <c:order val="3"/>
          <c:tx>
            <c:strRef>
              <c:f>Sheet1!$E$1</c:f>
              <c:strCache>
                <c:ptCount val="1"/>
                <c:pt idx="0">
                  <c:v>IIP</c:v>
                </c:pt>
              </c:strCache>
            </c:strRef>
          </c:tx>
          <c:spPr>
            <a:solidFill>
              <a:schemeClr val="bg1">
                <a:lumMod val="50000"/>
                <a:lumOff val="50000"/>
              </a:schemeClr>
            </a:solidFill>
            <a:ln>
              <a:solidFill>
                <a:srgbClr val="000000"/>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Sheet1!$E$2:$E$27</c:f>
              <c:numCache>
                <c:formatCode>General</c:formatCode>
                <c:ptCount val="26"/>
                <c:pt idx="0">
                  <c:v>67</c:v>
                </c:pt>
                <c:pt idx="1">
                  <c:v>107</c:v>
                </c:pt>
                <c:pt idx="2">
                  <c:v>107</c:v>
                </c:pt>
                <c:pt idx="3">
                  <c:v>128</c:v>
                </c:pt>
                <c:pt idx="4">
                  <c:v>152</c:v>
                </c:pt>
                <c:pt idx="5">
                  <c:v>177</c:v>
                </c:pt>
                <c:pt idx="6">
                  <c:v>223</c:v>
                </c:pt>
                <c:pt idx="7">
                  <c:v>186</c:v>
                </c:pt>
                <c:pt idx="8">
                  <c:v>215</c:v>
                </c:pt>
                <c:pt idx="9">
                  <c:v>226</c:v>
                </c:pt>
                <c:pt idx="10">
                  <c:v>222</c:v>
                </c:pt>
                <c:pt idx="11">
                  <c:v>247</c:v>
                </c:pt>
                <c:pt idx="12">
                  <c:v>307</c:v>
                </c:pt>
                <c:pt idx="13">
                  <c:v>340</c:v>
                </c:pt>
                <c:pt idx="14">
                  <c:v>439</c:v>
                </c:pt>
                <c:pt idx="15">
                  <c:v>562</c:v>
                </c:pt>
                <c:pt idx="16">
                  <c:v>637</c:v>
                </c:pt>
                <c:pt idx="17">
                  <c:v>745</c:v>
                </c:pt>
                <c:pt idx="18">
                  <c:v>775</c:v>
                </c:pt>
                <c:pt idx="19">
                  <c:v>865</c:v>
                </c:pt>
                <c:pt idx="20">
                  <c:v>923</c:v>
                </c:pt>
                <c:pt idx="21">
                  <c:v>1024</c:v>
                </c:pt>
                <c:pt idx="22">
                  <c:v>1041</c:v>
                </c:pt>
                <c:pt idx="23">
                  <c:v>1185</c:v>
                </c:pt>
                <c:pt idx="24">
                  <c:v>1262</c:v>
                </c:pt>
                <c:pt idx="25">
                  <c:v>1230</c:v>
                </c:pt>
              </c:numCache>
            </c:numRef>
          </c:val>
        </c:ser>
        <c:ser>
          <c:idx val="4"/>
          <c:order val="4"/>
          <c:tx>
            <c:strRef>
              <c:f>Sheet1!$F$1</c:f>
              <c:strCache>
                <c:ptCount val="1"/>
                <c:pt idx="0">
                  <c:v>ILD-not IIP</c:v>
                </c:pt>
              </c:strCache>
            </c:strRef>
          </c:tx>
          <c:spPr>
            <a:gradFill>
              <a:gsLst>
                <a:gs pos="50000">
                  <a:srgbClr val="FFFF00"/>
                </a:gs>
                <a:gs pos="0">
                  <a:schemeClr val="tx2">
                    <a:lumMod val="75000"/>
                  </a:schemeClr>
                </a:gs>
                <a:gs pos="100000">
                  <a:schemeClr val="tx2">
                    <a:lumMod val="75000"/>
                  </a:schemeClr>
                </a:gs>
              </a:gsLst>
            </a:gradFill>
            <a:ln>
              <a:solidFill>
                <a:schemeClr val="bg2"/>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Sheet1!$F$2:$F$27</c:f>
              <c:numCache>
                <c:formatCode>General</c:formatCode>
                <c:ptCount val="26"/>
                <c:pt idx="0">
                  <c:v>8</c:v>
                </c:pt>
                <c:pt idx="1">
                  <c:v>11</c:v>
                </c:pt>
                <c:pt idx="2">
                  <c:v>12</c:v>
                </c:pt>
                <c:pt idx="3">
                  <c:v>15</c:v>
                </c:pt>
                <c:pt idx="4">
                  <c:v>21</c:v>
                </c:pt>
                <c:pt idx="5">
                  <c:v>40</c:v>
                </c:pt>
                <c:pt idx="6">
                  <c:v>26</c:v>
                </c:pt>
                <c:pt idx="7">
                  <c:v>35</c:v>
                </c:pt>
                <c:pt idx="8">
                  <c:v>32</c:v>
                </c:pt>
                <c:pt idx="9">
                  <c:v>30</c:v>
                </c:pt>
                <c:pt idx="10">
                  <c:v>51</c:v>
                </c:pt>
                <c:pt idx="11">
                  <c:v>58</c:v>
                </c:pt>
                <c:pt idx="12">
                  <c:v>59</c:v>
                </c:pt>
                <c:pt idx="13">
                  <c:v>59</c:v>
                </c:pt>
                <c:pt idx="14">
                  <c:v>69</c:v>
                </c:pt>
                <c:pt idx="15">
                  <c:v>115</c:v>
                </c:pt>
                <c:pt idx="16">
                  <c:v>110</c:v>
                </c:pt>
                <c:pt idx="17">
                  <c:v>121</c:v>
                </c:pt>
                <c:pt idx="18">
                  <c:v>154</c:v>
                </c:pt>
                <c:pt idx="19">
                  <c:v>170</c:v>
                </c:pt>
                <c:pt idx="20">
                  <c:v>225</c:v>
                </c:pt>
                <c:pt idx="21">
                  <c:v>235</c:v>
                </c:pt>
                <c:pt idx="22">
                  <c:v>273</c:v>
                </c:pt>
                <c:pt idx="23">
                  <c:v>335</c:v>
                </c:pt>
                <c:pt idx="24">
                  <c:v>325</c:v>
                </c:pt>
                <c:pt idx="25">
                  <c:v>359</c:v>
                </c:pt>
              </c:numCache>
            </c:numRef>
          </c:val>
        </c:ser>
        <c:ser>
          <c:idx val="5"/>
          <c:order val="5"/>
          <c:tx>
            <c:strRef>
              <c:f>Sheet1!$G$1</c:f>
              <c:strCache>
                <c:ptCount val="1"/>
                <c:pt idx="0">
                  <c:v>Retransplant</c:v>
                </c:pt>
              </c:strCache>
            </c:strRef>
          </c:tx>
          <c:spPr>
            <a:solidFill>
              <a:srgbClr val="FF00FF"/>
            </a:solidFill>
            <a:ln>
              <a:solidFill>
                <a:srgbClr val="000000"/>
              </a:solidFill>
            </a:ln>
          </c:spPr>
          <c:cat>
            <c:numRef>
              <c:f>Sheet1!$A$2:$A$27</c:f>
              <c:numCache>
                <c:formatCode>General</c:formatCode>
                <c:ptCount val="26"/>
                <c:pt idx="0">
                  <c:v>1990</c:v>
                </c:pt>
                <c:pt idx="1">
                  <c:v>1991</c:v>
                </c:pt>
                <c:pt idx="2">
                  <c:v>1992</c:v>
                </c:pt>
                <c:pt idx="3">
                  <c:v>1993</c:v>
                </c:pt>
                <c:pt idx="4">
                  <c:v>1994</c:v>
                </c:pt>
                <c:pt idx="5">
                  <c:v>1995</c:v>
                </c:pt>
                <c:pt idx="6">
                  <c:v>1996</c:v>
                </c:pt>
                <c:pt idx="7">
                  <c:v>1997</c:v>
                </c:pt>
                <c:pt idx="8">
                  <c:v>1998</c:v>
                </c:pt>
                <c:pt idx="9">
                  <c:v>1999</c:v>
                </c:pt>
                <c:pt idx="10">
                  <c:v>2000</c:v>
                </c:pt>
                <c:pt idx="11">
                  <c:v>2001</c:v>
                </c:pt>
                <c:pt idx="12">
                  <c:v>2002</c:v>
                </c:pt>
                <c:pt idx="13">
                  <c:v>2003</c:v>
                </c:pt>
                <c:pt idx="14">
                  <c:v>2004</c:v>
                </c:pt>
                <c:pt idx="15">
                  <c:v>2005</c:v>
                </c:pt>
                <c:pt idx="16">
                  <c:v>2006</c:v>
                </c:pt>
                <c:pt idx="17">
                  <c:v>2007</c:v>
                </c:pt>
                <c:pt idx="18">
                  <c:v>2008</c:v>
                </c:pt>
                <c:pt idx="19">
                  <c:v>2009</c:v>
                </c:pt>
                <c:pt idx="20">
                  <c:v>2010</c:v>
                </c:pt>
                <c:pt idx="21">
                  <c:v>2011</c:v>
                </c:pt>
                <c:pt idx="22">
                  <c:v>2012</c:v>
                </c:pt>
                <c:pt idx="23">
                  <c:v>2013</c:v>
                </c:pt>
                <c:pt idx="24">
                  <c:v>2014</c:v>
                </c:pt>
                <c:pt idx="25">
                  <c:v>2015</c:v>
                </c:pt>
              </c:numCache>
            </c:numRef>
          </c:cat>
          <c:val>
            <c:numRef>
              <c:f>Sheet1!$G$2:$G$27</c:f>
              <c:numCache>
                <c:formatCode>General</c:formatCode>
                <c:ptCount val="26"/>
                <c:pt idx="0">
                  <c:v>28</c:v>
                </c:pt>
                <c:pt idx="1">
                  <c:v>35</c:v>
                </c:pt>
                <c:pt idx="2">
                  <c:v>36</c:v>
                </c:pt>
                <c:pt idx="3">
                  <c:v>37</c:v>
                </c:pt>
                <c:pt idx="4">
                  <c:v>56</c:v>
                </c:pt>
                <c:pt idx="5">
                  <c:v>43</c:v>
                </c:pt>
                <c:pt idx="6">
                  <c:v>38</c:v>
                </c:pt>
                <c:pt idx="7">
                  <c:v>48</c:v>
                </c:pt>
                <c:pt idx="8">
                  <c:v>44</c:v>
                </c:pt>
                <c:pt idx="9">
                  <c:v>50</c:v>
                </c:pt>
                <c:pt idx="10">
                  <c:v>42</c:v>
                </c:pt>
                <c:pt idx="11">
                  <c:v>58</c:v>
                </c:pt>
                <c:pt idx="12">
                  <c:v>61</c:v>
                </c:pt>
                <c:pt idx="13">
                  <c:v>63</c:v>
                </c:pt>
                <c:pt idx="14">
                  <c:v>61</c:v>
                </c:pt>
                <c:pt idx="15">
                  <c:v>114</c:v>
                </c:pt>
                <c:pt idx="16">
                  <c:v>104</c:v>
                </c:pt>
                <c:pt idx="17">
                  <c:v>159</c:v>
                </c:pt>
                <c:pt idx="18">
                  <c:v>140</c:v>
                </c:pt>
                <c:pt idx="19">
                  <c:v>154</c:v>
                </c:pt>
                <c:pt idx="20">
                  <c:v>146</c:v>
                </c:pt>
                <c:pt idx="21">
                  <c:v>138</c:v>
                </c:pt>
                <c:pt idx="22">
                  <c:v>178</c:v>
                </c:pt>
                <c:pt idx="23">
                  <c:v>167</c:v>
                </c:pt>
                <c:pt idx="24">
                  <c:v>163</c:v>
                </c:pt>
                <c:pt idx="25">
                  <c:v>155</c:v>
                </c:pt>
              </c:numCache>
            </c:numRef>
          </c:val>
        </c:ser>
        <c:dLbls>
          <c:showLegendKey val="0"/>
          <c:showVal val="0"/>
          <c:showCatName val="0"/>
          <c:showSerName val="0"/>
          <c:showPercent val="0"/>
          <c:showBubbleSize val="0"/>
        </c:dLbls>
        <c:axId val="600533264"/>
        <c:axId val="600532872"/>
      </c:areaChart>
      <c:catAx>
        <c:axId val="600533264"/>
        <c:scaling>
          <c:orientation val="minMax"/>
        </c:scaling>
        <c:delete val="0"/>
        <c:axPos val="b"/>
        <c:title>
          <c:tx>
            <c:rich>
              <a:bodyPr/>
              <a:lstStyle/>
              <a:p>
                <a:pPr>
                  <a:defRPr sz="1700"/>
                </a:pPr>
                <a:r>
                  <a:rPr lang="en-US" sz="1700" dirty="0" smtClean="0"/>
                  <a:t>Transplant Year</a:t>
                </a:r>
                <a:endParaRPr lang="en-US" sz="1700" dirty="0"/>
              </a:p>
            </c:rich>
          </c:tx>
          <c:layout/>
          <c:overlay val="0"/>
        </c:title>
        <c:numFmt formatCode="0" sourceLinked="0"/>
        <c:majorTickMark val="out"/>
        <c:minorTickMark val="none"/>
        <c:tickLblPos val="nextTo"/>
        <c:txPr>
          <a:bodyPr rot="-2700000" vert="horz"/>
          <a:lstStyle/>
          <a:p>
            <a:pPr>
              <a:defRPr sz="1500" b="1"/>
            </a:pPr>
            <a:endParaRPr lang="en-US"/>
          </a:p>
        </c:txPr>
        <c:crossAx val="600532872"/>
        <c:crosses val="autoZero"/>
        <c:auto val="1"/>
        <c:lblAlgn val="ctr"/>
        <c:lblOffset val="100"/>
        <c:tickLblSkip val="1"/>
        <c:noMultiLvlLbl val="0"/>
      </c:catAx>
      <c:valAx>
        <c:axId val="600532872"/>
        <c:scaling>
          <c:orientation val="minMax"/>
          <c:max val="4000"/>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Number of Transplants</a:t>
                </a:r>
                <a:endParaRPr lang="en-US" sz="1700" dirty="0"/>
              </a:p>
            </c:rich>
          </c:tx>
          <c:layout>
            <c:manualLayout>
              <c:xMode val="edge"/>
              <c:yMode val="edge"/>
              <c:x val="9.7842063220358322E-3"/>
              <c:y val="0.19045656591313168"/>
            </c:manualLayout>
          </c:layout>
          <c:overlay val="0"/>
        </c:title>
        <c:numFmt formatCode="#,##0" sourceLinked="0"/>
        <c:majorTickMark val="out"/>
        <c:minorTickMark val="none"/>
        <c:tickLblPos val="nextTo"/>
        <c:txPr>
          <a:bodyPr/>
          <a:lstStyle/>
          <a:p>
            <a:pPr>
              <a:defRPr sz="1500" b="1"/>
            </a:pPr>
            <a:endParaRPr lang="en-US"/>
          </a:p>
        </c:txPr>
        <c:crossAx val="600533264"/>
        <c:crosses val="autoZero"/>
        <c:crossBetween val="midCat"/>
        <c:majorUnit val="500"/>
      </c:valAx>
      <c:spPr>
        <a:solidFill>
          <a:srgbClr val="000000"/>
        </a:solidFill>
        <a:ln w="15875">
          <a:solidFill>
            <a:srgbClr val="FFFFFF"/>
          </a:solidFill>
        </a:ln>
      </c:spPr>
    </c:plotArea>
    <c:legend>
      <c:legendPos val="t"/>
      <c:layout>
        <c:manualLayout>
          <c:xMode val="edge"/>
          <c:yMode val="edge"/>
          <c:x val="0.13864247403857127"/>
          <c:y val="4.7311730264486533E-2"/>
          <c:w val="0.66909174940089011"/>
          <c:h val="6.5772161544323124E-2"/>
        </c:manualLayout>
      </c:layout>
      <c:overlay val="0"/>
      <c:spPr>
        <a:solidFill>
          <a:schemeClr val="bg2"/>
        </a:solidFill>
        <a:ln w="12700">
          <a:solidFill>
            <a:srgbClr val="FFFFFF"/>
          </a:solidFill>
        </a:ln>
      </c:spPr>
      <c:txPr>
        <a:bodyPr/>
        <a:lstStyle/>
        <a:p>
          <a:pPr>
            <a:defRPr sz="1400" b="1"/>
          </a:pPr>
          <a:endParaRPr lang="en-US"/>
        </a:p>
      </c:txPr>
    </c:legend>
    <c:plotVisOnly val="1"/>
    <c:dispBlanksAs val="zero"/>
    <c:showDLblsOverMax val="0"/>
  </c:chart>
  <c:txPr>
    <a:bodyPr/>
    <a:lstStyle/>
    <a:p>
      <a:pPr>
        <a:defRPr sz="1800"/>
      </a:pPr>
      <a:endParaRPr lang="en-US"/>
    </a:p>
  </c:txPr>
  <c:externalData r:id="rId1">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Microsoft_Excel_Worksheet2!$B$1</c:f>
              <c:strCache>
                <c:ptCount val="1"/>
                <c:pt idx="0">
                  <c:v>yhat</c:v>
                </c:pt>
              </c:strCache>
            </c:strRef>
          </c:tx>
          <c:spPr>
            <a:ln w="38100">
              <a:solidFill>
                <a:srgbClr val="00FF00"/>
              </a:solidFill>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Microsoft_Excel_Worksheet2!$B$2:$B$10002</c:f>
              <c:numCache>
                <c:formatCode>General</c:formatCode>
                <c:ptCount val="10001"/>
                <c:pt idx="0">
                  <c:v>0.96584089544063101</c:v>
                </c:pt>
                <c:pt idx="1">
                  <c:v>0.96582811237732702</c:v>
                </c:pt>
                <c:pt idx="2">
                  <c:v>0.96581532948320803</c:v>
                </c:pt>
                <c:pt idx="3">
                  <c:v>0.96580254675827404</c:v>
                </c:pt>
                <c:pt idx="4">
                  <c:v>0.96578976420252105</c:v>
                </c:pt>
                <c:pt idx="5">
                  <c:v>0.96577698181594696</c:v>
                </c:pt>
                <c:pt idx="6">
                  <c:v>0.96576419959854998</c:v>
                </c:pt>
                <c:pt idx="7">
                  <c:v>0.96575141755032801</c:v>
                </c:pt>
                <c:pt idx="8">
                  <c:v>0.96573863567127805</c:v>
                </c:pt>
                <c:pt idx="9">
                  <c:v>0.96572585396139898</c:v>
                </c:pt>
                <c:pt idx="10">
                  <c:v>0.96571307242068705</c:v>
                </c:pt>
                <c:pt idx="11">
                  <c:v>0.96570029104914201</c:v>
                </c:pt>
                <c:pt idx="12">
                  <c:v>0.96568750984675999</c:v>
                </c:pt>
                <c:pt idx="13">
                  <c:v>0.965674728813539</c:v>
                </c:pt>
                <c:pt idx="14">
                  <c:v>0.96566194794947702</c:v>
                </c:pt>
                <c:pt idx="15">
                  <c:v>0.96564916725457295</c:v>
                </c:pt>
                <c:pt idx="16">
                  <c:v>0.96563638672882202</c:v>
                </c:pt>
                <c:pt idx="17">
                  <c:v>0.965623606372225</c:v>
                </c:pt>
                <c:pt idx="18">
                  <c:v>0.965610826184777</c:v>
                </c:pt>
                <c:pt idx="19">
                  <c:v>0.96559804616647704</c:v>
                </c:pt>
                <c:pt idx="20">
                  <c:v>0.965585266317323</c:v>
                </c:pt>
                <c:pt idx="21">
                  <c:v>0.96557248663731199</c:v>
                </c:pt>
                <c:pt idx="22">
                  <c:v>0.96555970712644301</c:v>
                </c:pt>
                <c:pt idx="23">
                  <c:v>0.96554692778471196</c:v>
                </c:pt>
                <c:pt idx="24">
                  <c:v>0.96553414861211795</c:v>
                </c:pt>
                <c:pt idx="25">
                  <c:v>0.96552136960865897</c:v>
                </c:pt>
                <c:pt idx="26">
                  <c:v>0.96550859077433104</c:v>
                </c:pt>
                <c:pt idx="27">
                  <c:v>0.96549581210913404</c:v>
                </c:pt>
                <c:pt idx="28">
                  <c:v>0.96548303361306498</c:v>
                </c:pt>
                <c:pt idx="29">
                  <c:v>0.96547025528612096</c:v>
                </c:pt>
                <c:pt idx="30">
                  <c:v>0.96545747712829999</c:v>
                </c:pt>
                <c:pt idx="31">
                  <c:v>0.96544469913959996</c:v>
                </c:pt>
                <c:pt idx="32">
                  <c:v>0.96543192132001898</c:v>
                </c:pt>
                <c:pt idx="33">
                  <c:v>0.96541914366955495</c:v>
                </c:pt>
                <c:pt idx="34">
                  <c:v>0.96540636618820397</c:v>
                </c:pt>
                <c:pt idx="35">
                  <c:v>0.96539358887596605</c:v>
                </c:pt>
                <c:pt idx="36">
                  <c:v>0.96538081173283796</c:v>
                </c:pt>
                <c:pt idx="37">
                  <c:v>0.96536803475881705</c:v>
                </c:pt>
                <c:pt idx="38">
                  <c:v>0.96535525795390198</c:v>
                </c:pt>
                <c:pt idx="39">
                  <c:v>0.96534248131808997</c:v>
                </c:pt>
                <c:pt idx="40">
                  <c:v>0.96532970485137903</c:v>
                </c:pt>
                <c:pt idx="41">
                  <c:v>0.96531692855376605</c:v>
                </c:pt>
                <c:pt idx="42">
                  <c:v>0.96530415242525003</c:v>
                </c:pt>
                <c:pt idx="43">
                  <c:v>0.96529137646582797</c:v>
                </c:pt>
                <c:pt idx="44">
                  <c:v>0.96527860067549798</c:v>
                </c:pt>
                <c:pt idx="45">
                  <c:v>0.96526582505425695</c:v>
                </c:pt>
                <c:pt idx="46">
                  <c:v>0.96525304960210401</c:v>
                </c:pt>
                <c:pt idx="47">
                  <c:v>0.96524027431903603</c:v>
                </c:pt>
                <c:pt idx="48">
                  <c:v>0.96522749920505202</c:v>
                </c:pt>
                <c:pt idx="49">
                  <c:v>0.96521472426014798</c:v>
                </c:pt>
                <c:pt idx="50">
                  <c:v>0.96520194948432203</c:v>
                </c:pt>
                <c:pt idx="51">
                  <c:v>0.96518917487757305</c:v>
                </c:pt>
                <c:pt idx="52">
                  <c:v>0.96517640043989705</c:v>
                </c:pt>
                <c:pt idx="53">
                  <c:v>0.96516362617129403</c:v>
                </c:pt>
                <c:pt idx="54">
                  <c:v>0.96515085207175999</c:v>
                </c:pt>
                <c:pt idx="55">
                  <c:v>0.96513807814129304</c:v>
                </c:pt>
                <c:pt idx="56">
                  <c:v>0.96512530437989197</c:v>
                </c:pt>
                <c:pt idx="57">
                  <c:v>0.96511253078755299</c:v>
                </c:pt>
                <c:pt idx="58">
                  <c:v>0.965099757364275</c:v>
                </c:pt>
                <c:pt idx="59">
                  <c:v>0.965086984110055</c:v>
                </c:pt>
                <c:pt idx="60">
                  <c:v>0.96507421102489099</c:v>
                </c:pt>
                <c:pt idx="61">
                  <c:v>0.96506143810878198</c:v>
                </c:pt>
                <c:pt idx="62">
                  <c:v>0.96504866536172296</c:v>
                </c:pt>
                <c:pt idx="63">
                  <c:v>0.96503589278371504</c:v>
                </c:pt>
                <c:pt idx="64">
                  <c:v>0.96502312037475302</c:v>
                </c:pt>
                <c:pt idx="65">
                  <c:v>0.96501034813483699</c:v>
                </c:pt>
                <c:pt idx="66">
                  <c:v>0.96499757606396297</c:v>
                </c:pt>
                <c:pt idx="67">
                  <c:v>0.96498480416212895</c:v>
                </c:pt>
                <c:pt idx="68">
                  <c:v>0.96497203242933405</c:v>
                </c:pt>
                <c:pt idx="69">
                  <c:v>0.96495926086557504</c:v>
                </c:pt>
                <c:pt idx="70">
                  <c:v>0.96494648947084904</c:v>
                </c:pt>
                <c:pt idx="71">
                  <c:v>0.96493371824515495</c:v>
                </c:pt>
                <c:pt idx="72">
                  <c:v>0.96492094718849097</c:v>
                </c:pt>
                <c:pt idx="73">
                  <c:v>0.96490817630085302</c:v>
                </c:pt>
                <c:pt idx="74">
                  <c:v>0.96489540558223996</c:v>
                </c:pt>
                <c:pt idx="75">
                  <c:v>0.96488263503265004</c:v>
                </c:pt>
                <c:pt idx="76">
                  <c:v>0.96486986465208002</c:v>
                </c:pt>
                <c:pt idx="77">
                  <c:v>0.96485709444052803</c:v>
                </c:pt>
                <c:pt idx="78">
                  <c:v>0.96484432439799195</c:v>
                </c:pt>
                <c:pt idx="79">
                  <c:v>0.96483155452447</c:v>
                </c:pt>
                <c:pt idx="80">
                  <c:v>0.96481878481995897</c:v>
                </c:pt>
                <c:pt idx="81">
                  <c:v>0.96480601528445697</c:v>
                </c:pt>
                <c:pt idx="82">
                  <c:v>0.96479324591796201</c:v>
                </c:pt>
                <c:pt idx="83">
                  <c:v>0.96478047672047096</c:v>
                </c:pt>
                <c:pt idx="84">
                  <c:v>0.96476770769198295</c:v>
                </c:pt>
                <c:pt idx="85">
                  <c:v>0.96475493883249597</c:v>
                </c:pt>
                <c:pt idx="86">
                  <c:v>0.96474217014200603</c:v>
                </c:pt>
                <c:pt idx="87">
                  <c:v>0.96472940162051202</c:v>
                </c:pt>
                <c:pt idx="88">
                  <c:v>0.96471663326801105</c:v>
                </c:pt>
                <c:pt idx="89">
                  <c:v>0.96470386508450201</c:v>
                </c:pt>
                <c:pt idx="90">
                  <c:v>0.96469109706998202</c:v>
                </c:pt>
                <c:pt idx="91">
                  <c:v>0.96467832922444796</c:v>
                </c:pt>
                <c:pt idx="92">
                  <c:v>0.96466556154789995</c:v>
                </c:pt>
                <c:pt idx="93">
                  <c:v>0.96465279404033299</c:v>
                </c:pt>
                <c:pt idx="94">
                  <c:v>0.96464002670174598</c:v>
                </c:pt>
                <c:pt idx="95">
                  <c:v>0.96462725953213801</c:v>
                </c:pt>
                <c:pt idx="96">
                  <c:v>0.964614492531504</c:v>
                </c:pt>
                <c:pt idx="97">
                  <c:v>0.96460172569984404</c:v>
                </c:pt>
                <c:pt idx="98">
                  <c:v>0.96458895903715602</c:v>
                </c:pt>
                <c:pt idx="99">
                  <c:v>0.96457619254343596</c:v>
                </c:pt>
                <c:pt idx="100">
                  <c:v>0.96456342621868296</c:v>
                </c:pt>
                <c:pt idx="101">
                  <c:v>0.96455066006289403</c:v>
                </c:pt>
                <c:pt idx="102">
                  <c:v>0.96453789407606805</c:v>
                </c:pt>
                <c:pt idx="103">
                  <c:v>0.96452512825820103</c:v>
                </c:pt>
                <c:pt idx="104">
                  <c:v>0.96451236260929196</c:v>
                </c:pt>
                <c:pt idx="105">
                  <c:v>0.96449959712933897</c:v>
                </c:pt>
                <c:pt idx="106">
                  <c:v>0.96448683181833805</c:v>
                </c:pt>
                <c:pt idx="107">
                  <c:v>0.96447406667628899</c:v>
                </c:pt>
                <c:pt idx="108">
                  <c:v>0.964461301703189</c:v>
                </c:pt>
                <c:pt idx="109">
                  <c:v>0.96444853689903498</c:v>
                </c:pt>
                <c:pt idx="110">
                  <c:v>0.96443577226382504</c:v>
                </c:pt>
                <c:pt idx="111">
                  <c:v>0.96442300779755696</c:v>
                </c:pt>
                <c:pt idx="112">
                  <c:v>0.96441024350022897</c:v>
                </c:pt>
                <c:pt idx="113">
                  <c:v>0.96439747937183895</c:v>
                </c:pt>
                <c:pt idx="114">
                  <c:v>0.96438471541238402</c:v>
                </c:pt>
                <c:pt idx="115">
                  <c:v>0.96437195162186296</c:v>
                </c:pt>
                <c:pt idx="116">
                  <c:v>0.96435918800027198</c:v>
                </c:pt>
                <c:pt idx="117">
                  <c:v>0.96434642454760899</c:v>
                </c:pt>
                <c:pt idx="118">
                  <c:v>0.96433366126387299</c:v>
                </c:pt>
                <c:pt idx="119">
                  <c:v>0.96432089814906197</c:v>
                </c:pt>
                <c:pt idx="120">
                  <c:v>0.96430813520317205</c:v>
                </c:pt>
                <c:pt idx="121">
                  <c:v>0.964295372426202</c:v>
                </c:pt>
                <c:pt idx="122">
                  <c:v>0.96428260981814895</c:v>
                </c:pt>
                <c:pt idx="123">
                  <c:v>0.964269847379012</c:v>
                </c:pt>
                <c:pt idx="124">
                  <c:v>0.96425708510878705</c:v>
                </c:pt>
                <c:pt idx="125">
                  <c:v>0.96424432300747298</c:v>
                </c:pt>
                <c:pt idx="126">
                  <c:v>0.96423156107506802</c:v>
                </c:pt>
                <c:pt idx="127">
                  <c:v>0.96421879931156895</c:v>
                </c:pt>
                <c:pt idx="128">
                  <c:v>0.964206037716974</c:v>
                </c:pt>
                <c:pt idx="129">
                  <c:v>0.96419327629128104</c:v>
                </c:pt>
                <c:pt idx="130">
                  <c:v>0.96418051503448798</c:v>
                </c:pt>
                <c:pt idx="131">
                  <c:v>0.96416775394659204</c:v>
                </c:pt>
                <c:pt idx="132">
                  <c:v>0.964154993027591</c:v>
                </c:pt>
                <c:pt idx="133">
                  <c:v>0.96414223227748197</c:v>
                </c:pt>
                <c:pt idx="134">
                  <c:v>0.96412947169626495</c:v>
                </c:pt>
                <c:pt idx="135">
                  <c:v>0.96411671128393595</c:v>
                </c:pt>
                <c:pt idx="136">
                  <c:v>0.96410395104049296</c:v>
                </c:pt>
                <c:pt idx="137">
                  <c:v>0.96409119096593399</c:v>
                </c:pt>
                <c:pt idx="138">
                  <c:v>0.96407843106025604</c:v>
                </c:pt>
                <c:pt idx="139">
                  <c:v>0.964065671323458</c:v>
                </c:pt>
                <c:pt idx="140">
                  <c:v>0.96405291175553698</c:v>
                </c:pt>
                <c:pt idx="141">
                  <c:v>0.96404015235649199</c:v>
                </c:pt>
                <c:pt idx="142">
                  <c:v>0.96402739312631902</c:v>
                </c:pt>
                <c:pt idx="143">
                  <c:v>0.96401463406501597</c:v>
                </c:pt>
                <c:pt idx="144">
                  <c:v>0.96400187517258196</c:v>
                </c:pt>
                <c:pt idx="145">
                  <c:v>0.96398911644901397</c:v>
                </c:pt>
                <c:pt idx="146">
                  <c:v>0.96397635789430902</c:v>
                </c:pt>
                <c:pt idx="147">
                  <c:v>0.963963599508467</c:v>
                </c:pt>
                <c:pt idx="148">
                  <c:v>0.96395084129148301</c:v>
                </c:pt>
                <c:pt idx="149">
                  <c:v>0.96393808324335695</c:v>
                </c:pt>
                <c:pt idx="150">
                  <c:v>0.96392532536408504</c:v>
                </c:pt>
                <c:pt idx="151">
                  <c:v>0.96391256765366695</c:v>
                </c:pt>
                <c:pt idx="152">
                  <c:v>0.96389981011209802</c:v>
                </c:pt>
                <c:pt idx="153">
                  <c:v>0.96388705273937803</c:v>
                </c:pt>
                <c:pt idx="154">
                  <c:v>0.96387429553550297</c:v>
                </c:pt>
                <c:pt idx="155">
                  <c:v>0.96386153850047296</c:v>
                </c:pt>
                <c:pt idx="156">
                  <c:v>0.963848781634283</c:v>
                </c:pt>
                <c:pt idx="157">
                  <c:v>0.96383602493693299</c:v>
                </c:pt>
                <c:pt idx="158">
                  <c:v>0.96382326840842003</c:v>
                </c:pt>
                <c:pt idx="159">
                  <c:v>0.96381051204874202</c:v>
                </c:pt>
                <c:pt idx="160">
                  <c:v>0.96379775585789695</c:v>
                </c:pt>
                <c:pt idx="161">
                  <c:v>0.96378499983588095</c:v>
                </c:pt>
                <c:pt idx="162">
                  <c:v>0.96377224398269401</c:v>
                </c:pt>
                <c:pt idx="163">
                  <c:v>0.96375948829833202</c:v>
                </c:pt>
                <c:pt idx="164">
                  <c:v>0.96374673278279399</c:v>
                </c:pt>
                <c:pt idx="165">
                  <c:v>0.96373397743607703</c:v>
                </c:pt>
                <c:pt idx="166">
                  <c:v>0.96372122225818002</c:v>
                </c:pt>
                <c:pt idx="167">
                  <c:v>0.96370846724909898</c:v>
                </c:pt>
                <c:pt idx="168">
                  <c:v>0.96369571240883301</c:v>
                </c:pt>
                <c:pt idx="169">
                  <c:v>0.96368295773738</c:v>
                </c:pt>
                <c:pt idx="170">
                  <c:v>0.96367020323473596</c:v>
                </c:pt>
                <c:pt idx="171">
                  <c:v>0.96365744890090099</c:v>
                </c:pt>
                <c:pt idx="172">
                  <c:v>0.963644694735871</c:v>
                </c:pt>
                <c:pt idx="173">
                  <c:v>0.96363194073964498</c:v>
                </c:pt>
                <c:pt idx="174">
                  <c:v>0.96361918691222004</c:v>
                </c:pt>
                <c:pt idx="175">
                  <c:v>0.96360643325359396</c:v>
                </c:pt>
                <c:pt idx="176">
                  <c:v>0.96359367976376498</c:v>
                </c:pt>
                <c:pt idx="177">
                  <c:v>0.96358092644272997</c:v>
                </c:pt>
                <c:pt idx="178">
                  <c:v>0.96356817329048705</c:v>
                </c:pt>
                <c:pt idx="179">
                  <c:v>0.963555420307035</c:v>
                </c:pt>
                <c:pt idx="180">
                  <c:v>0.96354266749237105</c:v>
                </c:pt>
                <c:pt idx="181">
                  <c:v>0.96352991484649197</c:v>
                </c:pt>
                <c:pt idx="182">
                  <c:v>0.963517162369396</c:v>
                </c:pt>
                <c:pt idx="183">
                  <c:v>0.96350441006108201</c:v>
                </c:pt>
                <c:pt idx="184">
                  <c:v>0.96349165792154601</c:v>
                </c:pt>
                <c:pt idx="185">
                  <c:v>0.963478905950787</c:v>
                </c:pt>
                <c:pt idx="186">
                  <c:v>0.96346615414880299</c:v>
                </c:pt>
                <c:pt idx="187">
                  <c:v>0.96345340251559097</c:v>
                </c:pt>
                <c:pt idx="188">
                  <c:v>0.96344065105114896</c:v>
                </c:pt>
                <c:pt idx="189">
                  <c:v>0.96342789975547405</c:v>
                </c:pt>
                <c:pt idx="190">
                  <c:v>0.96341514862856503</c:v>
                </c:pt>
                <c:pt idx="191">
                  <c:v>0.96340240130603405</c:v>
                </c:pt>
                <c:pt idx="192">
                  <c:v>0.96338967596557001</c:v>
                </c:pt>
                <c:pt idx="193">
                  <c:v>0.96337699441942104</c:v>
                </c:pt>
                <c:pt idx="194">
                  <c:v>0.96336437847869105</c:v>
                </c:pt>
                <c:pt idx="195">
                  <c:v>0.96335184995335199</c:v>
                </c:pt>
                <c:pt idx="196">
                  <c:v>0.96333943065226202</c:v>
                </c:pt>
                <c:pt idx="197">
                  <c:v>0.96332714238318795</c:v>
                </c:pt>
                <c:pt idx="198">
                  <c:v>0.96331500695283001</c:v>
                </c:pt>
                <c:pt idx="199">
                  <c:v>0.96330304616685603</c:v>
                </c:pt>
                <c:pt idx="200">
                  <c:v>0.96329128182993895</c:v>
                </c:pt>
                <c:pt idx="201">
                  <c:v>0.96327973574579695</c:v>
                </c:pt>
                <c:pt idx="202">
                  <c:v>0.96326842971724402</c:v>
                </c:pt>
                <c:pt idx="203">
                  <c:v>0.96325738554623497</c:v>
                </c:pt>
                <c:pt idx="204">
                  <c:v>0.96324662503392999</c:v>
                </c:pt>
                <c:pt idx="205">
                  <c:v>0.96323616998075101</c:v>
                </c:pt>
                <c:pt idx="206">
                  <c:v>0.96322604218645302</c:v>
                </c:pt>
                <c:pt idx="207">
                  <c:v>0.96321626345018896</c:v>
                </c:pt>
                <c:pt idx="208">
                  <c:v>0.96320685557059305</c:v>
                </c:pt>
                <c:pt idx="209">
                  <c:v>0.96319784034585898</c:v>
                </c:pt>
                <c:pt idx="210">
                  <c:v>0.96318923957382796</c:v>
                </c:pt>
                <c:pt idx="211">
                  <c:v>0.96318107505207495</c:v>
                </c:pt>
                <c:pt idx="212">
                  <c:v>0.96317336857801406</c:v>
                </c:pt>
                <c:pt idx="213">
                  <c:v>0.96316614194899097</c:v>
                </c:pt>
                <c:pt idx="214">
                  <c:v>0.96315941696239504</c:v>
                </c:pt>
                <c:pt idx="215">
                  <c:v>0.96315321541576704</c:v>
                </c:pt>
                <c:pt idx="216">
                  <c:v>0.96314755910691596</c:v>
                </c:pt>
                <c:pt idx="217">
                  <c:v>0.96314246983404095</c:v>
                </c:pt>
                <c:pt idx="218">
                  <c:v>0.96313796939585705</c:v>
                </c:pt>
                <c:pt idx="219">
                  <c:v>0.96313407959172304</c:v>
                </c:pt>
                <c:pt idx="220">
                  <c:v>0.96313082222178403</c:v>
                </c:pt>
                <c:pt idx="221">
                  <c:v>0.963128219087103</c:v>
                </c:pt>
                <c:pt idx="222">
                  <c:v>0.96312629198981503</c:v>
                </c:pt>
                <c:pt idx="223">
                  <c:v>0.96312506273327103</c:v>
                </c:pt>
                <c:pt idx="224">
                  <c:v>0.96312455312219902</c:v>
                </c:pt>
                <c:pt idx="225">
                  <c:v>0.96312478496286102</c:v>
                </c:pt>
                <c:pt idx="226">
                  <c:v>0.96312578006321803</c:v>
                </c:pt>
                <c:pt idx="227">
                  <c:v>0.96312756023310397</c:v>
                </c:pt>
                <c:pt idx="228">
                  <c:v>0.96313014728439705</c:v>
                </c:pt>
                <c:pt idx="229">
                  <c:v>0.96313356303120301</c:v>
                </c:pt>
                <c:pt idx="230">
                  <c:v>0.963137829290036</c:v>
                </c:pt>
                <c:pt idx="231">
                  <c:v>0.96314296788001696</c:v>
                </c:pt>
                <c:pt idx="232">
                  <c:v>0.96314900062305797</c:v>
                </c:pt>
                <c:pt idx="233">
                  <c:v>0.96315594934407101</c:v>
                </c:pt>
                <c:pt idx="234">
                  <c:v>0.96316383587117005</c:v>
                </c:pt>
                <c:pt idx="235">
                  <c:v>0.96317268203587902</c:v>
                </c:pt>
                <c:pt idx="236">
                  <c:v>0.96318250967334895</c:v>
                </c:pt>
                <c:pt idx="237">
                  <c:v>0.963193340622577</c:v>
                </c:pt>
                <c:pt idx="238">
                  <c:v>0.96320519672663396</c:v>
                </c:pt>
                <c:pt idx="239">
                  <c:v>0.96321809983288897</c:v>
                </c:pt>
                <c:pt idx="240">
                  <c:v>0.96323207179324799</c:v>
                </c:pt>
                <c:pt idx="241">
                  <c:v>0.96324713446439403</c:v>
                </c:pt>
                <c:pt idx="242">
                  <c:v>0.96326330970802898</c:v>
                </c:pt>
                <c:pt idx="243">
                  <c:v>0.96328061939112597</c:v>
                </c:pt>
                <c:pt idx="244">
                  <c:v>0.96329908538618203</c:v>
                </c:pt>
                <c:pt idx="245">
                  <c:v>0.96331872957148101</c:v>
                </c:pt>
                <c:pt idx="246">
                  <c:v>0.96333957383135305</c:v>
                </c:pt>
                <c:pt idx="247">
                  <c:v>0.96336164005644898</c:v>
                </c:pt>
                <c:pt idx="248">
                  <c:v>0.96338495014401404</c:v>
                </c:pt>
                <c:pt idx="249">
                  <c:v>0.96340952599816598</c:v>
                </c:pt>
                <c:pt idx="250">
                  <c:v>0.96343538953018204</c:v>
                </c:pt>
                <c:pt idx="251">
                  <c:v>0.96346256265878405</c:v>
                </c:pt>
                <c:pt idx="252">
                  <c:v>0.96349106731044099</c:v>
                </c:pt>
                <c:pt idx="253">
                  <c:v>0.96352092541965995</c:v>
                </c:pt>
                <c:pt idx="254">
                  <c:v>0.96355215892929902</c:v>
                </c:pt>
                <c:pt idx="255">
                  <c:v>0.96358478979087103</c:v>
                </c:pt>
                <c:pt idx="256">
                  <c:v>0.96361883996486197</c:v>
                </c:pt>
                <c:pt idx="257">
                  <c:v>0.96365433142104795</c:v>
                </c:pt>
                <c:pt idx="258">
                  <c:v>0.96369128613882304</c:v>
                </c:pt>
                <c:pt idx="259">
                  <c:v>0.96372972610752905</c:v>
                </c:pt>
                <c:pt idx="260">
                  <c:v>0.96376967332678898</c:v>
                </c:pt>
                <c:pt idx="261">
                  <c:v>0.96381114980684701</c:v>
                </c:pt>
                <c:pt idx="262">
                  <c:v>0.963854177568916</c:v>
                </c:pt>
                <c:pt idx="263">
                  <c:v>0.96389877864552598</c:v>
                </c:pt>
                <c:pt idx="264">
                  <c:v>0.96394497508088095</c:v>
                </c:pt>
                <c:pt idx="265">
                  <c:v>0.96399278893121798</c:v>
                </c:pt>
                <c:pt idx="266">
                  <c:v>0.96404224226517299</c:v>
                </c:pt>
                <c:pt idx="267">
                  <c:v>0.96409335716415301</c:v>
                </c:pt>
                <c:pt idx="268">
                  <c:v>0.96414615572271001</c:v>
                </c:pt>
                <c:pt idx="269">
                  <c:v>0.96420066004892502</c:v>
                </c:pt>
                <c:pt idx="270">
                  <c:v>0.96425689226479006</c:v>
                </c:pt>
                <c:pt idx="271">
                  <c:v>0.96431487450660203</c:v>
                </c:pt>
                <c:pt idx="272">
                  <c:v>0.96437462892536097</c:v>
                </c:pt>
                <c:pt idx="273">
                  <c:v>0.96443617768716705</c:v>
                </c:pt>
                <c:pt idx="274">
                  <c:v>0.96449954297363005</c:v>
                </c:pt>
                <c:pt idx="275">
                  <c:v>0.96456474698228301</c:v>
                </c:pt>
                <c:pt idx="276">
                  <c:v>0.96463181192699698</c:v>
                </c:pt>
                <c:pt idx="277">
                  <c:v>0.96470076003840199</c:v>
                </c:pt>
                <c:pt idx="278">
                  <c:v>0.96477161356432095</c:v>
                </c:pt>
                <c:pt idx="279">
                  <c:v>0.96484439477019601</c:v>
                </c:pt>
                <c:pt idx="280">
                  <c:v>0.964919125939528</c:v>
                </c:pt>
                <c:pt idx="281">
                  <c:v>0.96499582937432404</c:v>
                </c:pt>
                <c:pt idx="282">
                  <c:v>0.96507452739554</c:v>
                </c:pt>
                <c:pt idx="283">
                  <c:v>0.96515524234354</c:v>
                </c:pt>
                <c:pt idx="284">
                  <c:v>0.96523799657855303</c:v>
                </c:pt>
                <c:pt idx="285">
                  <c:v>0.96532281248113505</c:v>
                </c:pt>
                <c:pt idx="286">
                  <c:v>0.96540971245264395</c:v>
                </c:pt>
                <c:pt idx="287">
                  <c:v>0.96549871891571104</c:v>
                </c:pt>
                <c:pt idx="288">
                  <c:v>0.96558985431472499</c:v>
                </c:pt>
                <c:pt idx="289">
                  <c:v>0.96568314111631204</c:v>
                </c:pt>
                <c:pt idx="290">
                  <c:v>0.96577860180983399</c:v>
                </c:pt>
                <c:pt idx="291">
                  <c:v>0.96587625890787898</c:v>
                </c:pt>
                <c:pt idx="292">
                  <c:v>0.96597613494676704</c:v>
                </c:pt>
                <c:pt idx="293">
                  <c:v>0.96607825248705903</c:v>
                </c:pt>
                <c:pt idx="294">
                  <c:v>0.96618263411406202</c:v>
                </c:pt>
                <c:pt idx="295">
                  <c:v>0.96628930243835898</c:v>
                </c:pt>
                <c:pt idx="296">
                  <c:v>0.966398280096322</c:v>
                </c:pt>
                <c:pt idx="297">
                  <c:v>0.96650958975064705</c:v>
                </c:pt>
                <c:pt idx="298">
                  <c:v>0.96662325409089001</c:v>
                </c:pt>
                <c:pt idx="299">
                  <c:v>0.96673929583400298</c:v>
                </c:pt>
                <c:pt idx="300">
                  <c:v>0.96685773772488104</c:v>
                </c:pt>
                <c:pt idx="301">
                  <c:v>0.96697860253691603</c:v>
                </c:pt>
                <c:pt idx="302">
                  <c:v>0.967101913072554</c:v>
                </c:pt>
                <c:pt idx="303">
                  <c:v>0.96722769216385096</c:v>
                </c:pt>
                <c:pt idx="304">
                  <c:v>0.96735596267305102</c:v>
                </c:pt>
                <c:pt idx="305">
                  <c:v>0.967486747493154</c:v>
                </c:pt>
                <c:pt idx="306">
                  <c:v>0.967620069548493</c:v>
                </c:pt>
                <c:pt idx="307">
                  <c:v>0.96775595179532703</c:v>
                </c:pt>
                <c:pt idx="308">
                  <c:v>0.96789441722242497</c:v>
                </c:pt>
                <c:pt idx="309">
                  <c:v>0.96803548885166602</c:v>
                </c:pt>
                <c:pt idx="310">
                  <c:v>0.96817918973863903</c:v>
                </c:pt>
                <c:pt idx="311">
                  <c:v>0.96832554297325402</c:v>
                </c:pt>
                <c:pt idx="312">
                  <c:v>0.968474571680353</c:v>
                </c:pt>
                <c:pt idx="313">
                  <c:v>0.96862629902033004</c:v>
                </c:pt>
                <c:pt idx="314">
                  <c:v>0.96878074818975901</c:v>
                </c:pt>
                <c:pt idx="315">
                  <c:v>0.96893794242202302</c:v>
                </c:pt>
                <c:pt idx="316">
                  <c:v>0.96909790498794901</c:v>
                </c:pt>
                <c:pt idx="317">
                  <c:v>0.96926065919645799</c:v>
                </c:pt>
                <c:pt idx="318">
                  <c:v>0.96942622839520498</c:v>
                </c:pt>
                <c:pt idx="319">
                  <c:v>0.96959463597124296</c:v>
                </c:pt>
                <c:pt idx="320">
                  <c:v>0.96976590535167395</c:v>
                </c:pt>
                <c:pt idx="321">
                  <c:v>0.96994006000432698</c:v>
                </c:pt>
                <c:pt idx="322">
                  <c:v>0.97011712343842005</c:v>
                </c:pt>
                <c:pt idx="323">
                  <c:v>0.97029711920524697</c:v>
                </c:pt>
                <c:pt idx="324">
                  <c:v>0.97048007089886001</c:v>
                </c:pt>
                <c:pt idx="325">
                  <c:v>0.97066600215675802</c:v>
                </c:pt>
                <c:pt idx="326">
                  <c:v>0.97085493666058797</c:v>
                </c:pt>
                <c:pt idx="327">
                  <c:v>0.97104689813684697</c:v>
                </c:pt>
                <c:pt idx="328">
                  <c:v>0.97124191035759</c:v>
                </c:pt>
                <c:pt idx="329">
                  <c:v>0.97143999714114804</c:v>
                </c:pt>
                <c:pt idx="330">
                  <c:v>0.97164118235285002</c:v>
                </c:pt>
                <c:pt idx="331">
                  <c:v>0.97184548990575004</c:v>
                </c:pt>
                <c:pt idx="332">
                  <c:v>0.97205294376135998</c:v>
                </c:pt>
                <c:pt idx="333">
                  <c:v>0.97226356793039703</c:v>
                </c:pt>
                <c:pt idx="334">
                  <c:v>0.972477386473525</c:v>
                </c:pt>
                <c:pt idx="335">
                  <c:v>0.972694423502108</c:v>
                </c:pt>
                <c:pt idx="336">
                  <c:v>0.97291470317897599</c:v>
                </c:pt>
                <c:pt idx="337">
                  <c:v>0.97313824971918705</c:v>
                </c:pt>
                <c:pt idx="338">
                  <c:v>0.97336508739079997</c:v>
                </c:pt>
                <c:pt idx="339">
                  <c:v>0.97359524051565904</c:v>
                </c:pt>
                <c:pt idx="340">
                  <c:v>0.97382873347017396</c:v>
                </c:pt>
                <c:pt idx="341">
                  <c:v>0.97406559068611798</c:v>
                </c:pt>
                <c:pt idx="342">
                  <c:v>0.97430583665142401</c:v>
                </c:pt>
                <c:pt idx="343">
                  <c:v>0.97454949591099205</c:v>
                </c:pt>
                <c:pt idx="344">
                  <c:v>0.97479659306750299</c:v>
                </c:pt>
                <c:pt idx="345">
                  <c:v>0.97504715278223797</c:v>
                </c:pt>
                <c:pt idx="346">
                  <c:v>0.97530119977590402</c:v>
                </c:pt>
                <c:pt idx="347">
                  <c:v>0.97555875882946796</c:v>
                </c:pt>
                <c:pt idx="348">
                  <c:v>0.975819854784997</c:v>
                </c:pt>
                <c:pt idx="349">
                  <c:v>0.97608451254650597</c:v>
                </c:pt>
                <c:pt idx="350">
                  <c:v>0.97635275708081104</c:v>
                </c:pt>
                <c:pt idx="351">
                  <c:v>0.97662461341839102</c:v>
                </c:pt>
                <c:pt idx="352">
                  <c:v>0.97690010665425397</c:v>
                </c:pt>
                <c:pt idx="353">
                  <c:v>0.97717926194881699</c:v>
                </c:pt>
                <c:pt idx="354">
                  <c:v>0.97746210452878202</c:v>
                </c:pt>
                <c:pt idx="355">
                  <c:v>0.97774865968803304</c:v>
                </c:pt>
                <c:pt idx="356">
                  <c:v>0.97803895278852604</c:v>
                </c:pt>
                <c:pt idx="357">
                  <c:v>0.97833300926119604</c:v>
                </c:pt>
                <c:pt idx="358">
                  <c:v>0.97863085460687005</c:v>
                </c:pt>
                <c:pt idx="359">
                  <c:v>0.97893251439718099</c:v>
                </c:pt>
                <c:pt idx="360">
                  <c:v>0.97923801427549895</c:v>
                </c:pt>
                <c:pt idx="361">
                  <c:v>0.97954737995786201</c:v>
                </c:pt>
                <c:pt idx="362">
                  <c:v>0.97986063723391803</c:v>
                </c:pt>
                <c:pt idx="363">
                  <c:v>0.98017781196787401</c:v>
                </c:pt>
                <c:pt idx="364">
                  <c:v>0.980498930099448</c:v>
                </c:pt>
                <c:pt idx="365">
                  <c:v>0.98082401764483995</c:v>
                </c:pt>
                <c:pt idx="366">
                  <c:v>0.98115310069769801</c:v>
                </c:pt>
                <c:pt idx="367">
                  <c:v>0.98148620543009801</c:v>
                </c:pt>
                <c:pt idx="368">
                  <c:v>0.98182335809353505</c:v>
                </c:pt>
                <c:pt idx="369">
                  <c:v>0.982164585019911</c:v>
                </c:pt>
                <c:pt idx="370">
                  <c:v>0.98250991262254495</c:v>
                </c:pt>
                <c:pt idx="371">
                  <c:v>0.98285936739717905</c:v>
                </c:pt>
                <c:pt idx="372">
                  <c:v>0.98321297592300005</c:v>
                </c:pt>
                <c:pt idx="373">
                  <c:v>0.98357076486366302</c:v>
                </c:pt>
                <c:pt idx="374">
                  <c:v>0.98393276096832905</c:v>
                </c:pt>
                <c:pt idx="375">
                  <c:v>0.98429899107270902</c:v>
                </c:pt>
                <c:pt idx="376">
                  <c:v>0.98466948210011096</c:v>
                </c:pt>
                <c:pt idx="377">
                  <c:v>0.98504426106250598</c:v>
                </c:pt>
                <c:pt idx="378">
                  <c:v>0.98542335506158996</c:v>
                </c:pt>
                <c:pt idx="379">
                  <c:v>0.98580679128986404</c:v>
                </c:pt>
                <c:pt idx="380">
                  <c:v>0.98619459703171897</c:v>
                </c:pt>
                <c:pt idx="381">
                  <c:v>0.986586799664526</c:v>
                </c:pt>
                <c:pt idx="382">
                  <c:v>0.98698342665974503</c:v>
                </c:pt>
                <c:pt idx="383">
                  <c:v>0.98738450558402902</c:v>
                </c:pt>
                <c:pt idx="384">
                  <c:v>0.98779006410034598</c:v>
                </c:pt>
                <c:pt idx="385">
                  <c:v>0.988200129969109</c:v>
                </c:pt>
                <c:pt idx="386">
                  <c:v>0.98861473104931097</c:v>
                </c:pt>
                <c:pt idx="387">
                  <c:v>0.98903389529967201</c:v>
                </c:pt>
                <c:pt idx="388">
                  <c:v>0.98945765077979397</c:v>
                </c:pt>
                <c:pt idx="389">
                  <c:v>0.989886025651326</c:v>
                </c:pt>
                <c:pt idx="390">
                  <c:v>0.99031904817913596</c:v>
                </c:pt>
                <c:pt idx="391">
                  <c:v>0.99075674673249503</c:v>
                </c:pt>
                <c:pt idx="392">
                  <c:v>0.991199149786267</c:v>
                </c:pt>
                <c:pt idx="393">
                  <c:v>0.99164628592211101</c:v>
                </c:pt>
                <c:pt idx="394">
                  <c:v>0.99209818382969595</c:v>
                </c:pt>
                <c:pt idx="395">
                  <c:v>0.99255487230791095</c:v>
                </c:pt>
                <c:pt idx="396">
                  <c:v>0.99301638026610495</c:v>
                </c:pt>
                <c:pt idx="397">
                  <c:v>0.99348273672532095</c:v>
                </c:pt>
                <c:pt idx="398">
                  <c:v>0.99395397081954595</c:v>
                </c:pt>
                <c:pt idx="399">
                  <c:v>0.99443011179697105</c:v>
                </c:pt>
                <c:pt idx="400">
                  <c:v>0.99491118902125597</c:v>
                </c:pt>
                <c:pt idx="401">
                  <c:v>0.99539723197281604</c:v>
                </c:pt>
                <c:pt idx="402">
                  <c:v>0.99588827025010296</c:v>
                </c:pt>
                <c:pt idx="403">
                  <c:v>0.99638433357090594</c:v>
                </c:pt>
                <c:pt idx="404">
                  <c:v>0.99688545177366295</c:v>
                </c:pt>
                <c:pt idx="405">
                  <c:v>0.99739165481877901</c:v>
                </c:pt>
                <c:pt idx="406">
                  <c:v>0.99790297278995399</c:v>
                </c:pt>
                <c:pt idx="407">
                  <c:v>0.99841943589552795</c:v>
                </c:pt>
                <c:pt idx="408">
                  <c:v>0.99894107446982305</c:v>
                </c:pt>
                <c:pt idx="409">
                  <c:v>0.99946791897451603</c:v>
                </c:pt>
                <c:pt idx="410">
                  <c:v>1</c:v>
                </c:pt>
                <c:pt idx="411">
                  <c:v>1.0005373398762101</c:v>
                </c:pt>
                <c:pt idx="412">
                  <c:v>1.0010799274659501</c:v>
                </c:pt>
                <c:pt idx="413">
                  <c:v>1.00162774327305</c:v>
                </c:pt>
                <c:pt idx="414">
                  <c:v>1.0021807678227099</c:v>
                </c:pt>
                <c:pt idx="415">
                  <c:v>1.0027389816603101</c:v>
                </c:pt>
                <c:pt idx="416">
                  <c:v>1.0033023653501401</c:v>
                </c:pt>
                <c:pt idx="417">
                  <c:v>1.0038708994741601</c:v>
                </c:pt>
                <c:pt idx="418">
                  <c:v>1.00444456463081</c:v>
                </c:pt>
                <c:pt idx="419">
                  <c:v>1.0050233414337899</c:v>
                </c:pt>
                <c:pt idx="420">
                  <c:v>1.00560721051083</c:v>
                </c:pt>
                <c:pt idx="421">
                  <c:v>1.0061961525024601</c:v>
                </c:pt>
                <c:pt idx="422">
                  <c:v>1.0067901480609001</c:v>
                </c:pt>
                <c:pt idx="423">
                  <c:v>1.00738917784874</c:v>
                </c:pt>
                <c:pt idx="424">
                  <c:v>1.0079932225378501</c:v>
                </c:pt>
                <c:pt idx="425">
                  <c:v>1.0086022628081299</c:v>
                </c:pt>
                <c:pt idx="426">
                  <c:v>1.0092162793463499</c:v>
                </c:pt>
                <c:pt idx="427">
                  <c:v>1.0098352528449801</c:v>
                </c:pt>
                <c:pt idx="428">
                  <c:v>1.0104591640010001</c:v>
                </c:pt>
                <c:pt idx="429">
                  <c:v>1.0110879935147301</c:v>
                </c:pt>
                <c:pt idx="430">
                  <c:v>1.01172172208869</c:v>
                </c:pt>
                <c:pt idx="431">
                  <c:v>1.0123603304264299</c:v>
                </c:pt>
                <c:pt idx="432">
                  <c:v>1.0130037992313501</c:v>
                </c:pt>
                <c:pt idx="433">
                  <c:v>1.0136521092055899</c:v>
                </c:pt>
                <c:pt idx="434">
                  <c:v>1.01430524104885</c:v>
                </c:pt>
                <c:pt idx="435">
                  <c:v>1.0149631754572901</c:v>
                </c:pt>
                <c:pt idx="436">
                  <c:v>1.0156258931223401</c:v>
                </c:pt>
                <c:pt idx="437">
                  <c:v>1.0162933747296301</c:v>
                </c:pt>
                <c:pt idx="438">
                  <c:v>1.0169656009578001</c:v>
                </c:pt>
                <c:pt idx="439">
                  <c:v>1.01764255247743</c:v>
                </c:pt>
                <c:pt idx="440">
                  <c:v>1.0183242099498899</c:v>
                </c:pt>
                <c:pt idx="441">
                  <c:v>1.01901055402623</c:v>
                </c:pt>
                <c:pt idx="442">
                  <c:v>1.0197015653461099</c:v>
                </c:pt>
                <c:pt idx="443">
                  <c:v>1.02039722453661</c:v>
                </c:pt>
                <c:pt idx="444">
                  <c:v>1.02109751221123</c:v>
                </c:pt>
                <c:pt idx="445">
                  <c:v>1.0218024089686999</c:v>
                </c:pt>
                <c:pt idx="446">
                  <c:v>1.0225118953919801</c:v>
                </c:pt>
                <c:pt idx="447">
                  <c:v>1.0232259520470901</c:v>
                </c:pt>
                <c:pt idx="448">
                  <c:v>1.02394455948207</c:v>
                </c:pt>
                <c:pt idx="449">
                  <c:v>1.02466769822589</c:v>
                </c:pt>
                <c:pt idx="450">
                  <c:v>1.0253953487873899</c:v>
                </c:pt>
                <c:pt idx="451">
                  <c:v>1.0261274916542</c:v>
                </c:pt>
                <c:pt idx="452">
                  <c:v>1.02686410729163</c:v>
                </c:pt>
                <c:pt idx="453">
                  <c:v>1.0276051761417</c:v>
                </c:pt>
                <c:pt idx="454">
                  <c:v>1.028350678622</c:v>
                </c:pt>
                <c:pt idx="455">
                  <c:v>1.0291005951246801</c:v>
                </c:pt>
                <c:pt idx="456">
                  <c:v>1.0298549060153701</c:v>
                </c:pt>
                <c:pt idx="457">
                  <c:v>1.0306135916321599</c:v>
                </c:pt>
                <c:pt idx="458">
                  <c:v>1.0313766322845599</c:v>
                </c:pt>
                <c:pt idx="459">
                  <c:v>1.03214400825244</c:v>
                </c:pt>
                <c:pt idx="460">
                  <c:v>1.032915699785</c:v>
                </c:pt>
                <c:pt idx="461">
                  <c:v>1.0336916870997901</c:v>
                </c:pt>
                <c:pt idx="462">
                  <c:v>1.03447195038159</c:v>
                </c:pt>
                <c:pt idx="463">
                  <c:v>1.0352564697814901</c:v>
                </c:pt>
                <c:pt idx="464">
                  <c:v>1.0360452254158099</c:v>
                </c:pt>
                <c:pt idx="465">
                  <c:v>1.0368381973651</c:v>
                </c:pt>
                <c:pt idx="466">
                  <c:v>1.0376353656731601</c:v>
                </c:pt>
                <c:pt idx="467">
                  <c:v>1.0384367103459999</c:v>
                </c:pt>
                <c:pt idx="468">
                  <c:v>1.0392422113508399</c:v>
                </c:pt>
                <c:pt idx="469">
                  <c:v>1.04005184861515</c:v>
                </c:pt>
                <c:pt idx="470">
                  <c:v>1.0408656020256299</c:v>
                </c:pt>
                <c:pt idx="471">
                  <c:v>1.04168345142723</c:v>
                </c:pt>
                <c:pt idx="472">
                  <c:v>1.0425053766221399</c:v>
                </c:pt>
                <c:pt idx="473">
                  <c:v>1.0433313573688701</c:v>
                </c:pt>
                <c:pt idx="474">
                  <c:v>1.0441613733812301</c:v>
                </c:pt>
                <c:pt idx="475">
                  <c:v>1.0449954043273399</c:v>
                </c:pt>
                <c:pt idx="476">
                  <c:v>1.04583342982873</c:v>
                </c:pt>
                <c:pt idx="477">
                  <c:v>1.0466754294593099</c:v>
                </c:pt>
                <c:pt idx="478">
                  <c:v>1.0475213827444501</c:v>
                </c:pt>
                <c:pt idx="479">
                  <c:v>1.04837126916001</c:v>
                </c:pt>
                <c:pt idx="480">
                  <c:v>1.0492250681313999</c:v>
                </c:pt>
                <c:pt idx="481">
                  <c:v>1.0500827590326201</c:v>
                </c:pt>
                <c:pt idx="482">
                  <c:v>1.05094432118533</c:v>
                </c:pt>
                <c:pt idx="483">
                  <c:v>1.05180973385789</c:v>
                </c:pt>
                <c:pt idx="484">
                  <c:v>1.05267897626445</c:v>
                </c:pt>
                <c:pt idx="485">
                  <c:v>1.05355202756403</c:v>
                </c:pt>
                <c:pt idx="486">
                  <c:v>1.0544288668595401</c:v>
                </c:pt>
                <c:pt idx="487">
                  <c:v>1.0553094731969199</c:v>
                </c:pt>
                <c:pt idx="488">
                  <c:v>1.0561938255642001</c:v>
                </c:pt>
                <c:pt idx="489">
                  <c:v>1.05708190289055</c:v>
                </c:pt>
                <c:pt idx="490">
                  <c:v>1.0579736840454399</c:v>
                </c:pt>
                <c:pt idx="491">
                  <c:v>1.0588691478376899</c:v>
                </c:pt>
                <c:pt idx="492">
                  <c:v>1.0597682730145701</c:v>
                </c:pt>
                <c:pt idx="493">
                  <c:v>1.0606710382609199</c:v>
                </c:pt>
                <c:pt idx="494">
                  <c:v>1.0615774221982399</c:v>
                </c:pt>
                <c:pt idx="495">
                  <c:v>1.0624874033838301</c:v>
                </c:pt>
                <c:pt idx="496">
                  <c:v>1.06340096030989</c:v>
                </c:pt>
                <c:pt idx="497">
                  <c:v>1.0643180714026199</c:v>
                </c:pt>
                <c:pt idx="498">
                  <c:v>1.06523871502138</c:v>
                </c:pt>
                <c:pt idx="499">
                  <c:v>1.06616286945782</c:v>
                </c:pt>
                <c:pt idx="500">
                  <c:v>1.0670905129349599</c:v>
                </c:pt>
                <c:pt idx="501">
                  <c:v>1.06802162360641</c:v>
                </c:pt>
                <c:pt idx="502">
                  <c:v>1.0689561795554501</c:v>
                </c:pt>
                <c:pt idx="503">
                  <c:v>1.0698941587941899</c:v>
                </c:pt>
                <c:pt idx="504">
                  <c:v>1.07083553926276</c:v>
                </c:pt>
                <c:pt idx="505">
                  <c:v>1.07178029882842</c:v>
                </c:pt>
                <c:pt idx="506">
                  <c:v>1.0727284152847101</c:v>
                </c:pt>
                <c:pt idx="507">
                  <c:v>1.0736798663506899</c:v>
                </c:pt>
                <c:pt idx="508">
                  <c:v>1.07463462967004</c:v>
                </c:pt>
                <c:pt idx="509">
                  <c:v>1.07559268281024</c:v>
                </c:pt>
                <c:pt idx="510">
                  <c:v>1.0765540032618</c:v>
                </c:pt>
                <c:pt idx="511">
                  <c:v>1.07751856843738</c:v>
                </c:pt>
                <c:pt idx="512">
                  <c:v>1.07848635567101</c:v>
                </c:pt>
                <c:pt idx="513">
                  <c:v>1.0794573422173099</c:v>
                </c:pt>
                <c:pt idx="514">
                  <c:v>1.0804315052506099</c:v>
                </c:pt>
                <c:pt idx="515">
                  <c:v>1.0814088218642399</c:v>
                </c:pt>
                <c:pt idx="516">
                  <c:v>1.0823892690696799</c:v>
                </c:pt>
                <c:pt idx="517">
                  <c:v>1.08337282379578</c:v>
                </c:pt>
                <c:pt idx="518">
                  <c:v>1.08435946288801</c:v>
                </c:pt>
                <c:pt idx="519">
                  <c:v>1.08534916310763</c:v>
                </c:pt>
                <c:pt idx="520">
                  <c:v>1.0863419011309601</c:v>
                </c:pt>
                <c:pt idx="521">
                  <c:v>1.0873376535485899</c:v>
                </c:pt>
                <c:pt idx="522">
                  <c:v>1.08833639686462</c:v>
                </c:pt>
                <c:pt idx="523">
                  <c:v>1.0893381074959001</c:v>
                </c:pt>
                <c:pt idx="524">
                  <c:v>1.09034276177128</c:v>
                </c:pt>
                <c:pt idx="525">
                  <c:v>1.0913503359308501</c:v>
                </c:pt>
                <c:pt idx="526">
                  <c:v>1.0923608061252199</c:v>
                </c:pt>
                <c:pt idx="527">
                  <c:v>1.0933741484147601</c:v>
                </c:pt>
                <c:pt idx="528">
                  <c:v>1.09439033876886</c:v>
                </c:pt>
                <c:pt idx="529">
                  <c:v>1.09540935306522</c:v>
                </c:pt>
                <c:pt idx="530">
                  <c:v>1.09643116708914</c:v>
                </c:pt>
                <c:pt idx="531">
                  <c:v>1.0974557565327601</c:v>
                </c:pt>
                <c:pt idx="532">
                  <c:v>1.09848309699437</c:v>
                </c:pt>
                <c:pt idx="533">
                  <c:v>1.09951316397772</c:v>
                </c:pt>
                <c:pt idx="534">
                  <c:v>1.1005459328912801</c:v>
                </c:pt>
                <c:pt idx="535">
                  <c:v>1.1015813790475599</c:v>
                </c:pt>
                <c:pt idx="536">
                  <c:v>1.10261947766246</c:v>
                </c:pt>
                <c:pt idx="537">
                  <c:v>1.10366020385449</c:v>
                </c:pt>
                <c:pt idx="538">
                  <c:v>1.1047035326441901</c:v>
                </c:pt>
                <c:pt idx="539">
                  <c:v>1.1057494389533999</c:v>
                </c:pt>
                <c:pt idx="540">
                  <c:v>1.10679789760458</c:v>
                </c:pt>
                <c:pt idx="541">
                  <c:v>1.1078488833201801</c:v>
                </c:pt>
                <c:pt idx="542">
                  <c:v>1.1089023707219801</c:v>
                </c:pt>
                <c:pt idx="543">
                  <c:v>1.10995833433042</c:v>
                </c:pt>
                <c:pt idx="544">
                  <c:v>1.1110167485639599</c:v>
                </c:pt>
                <c:pt idx="545">
                  <c:v>1.1120775877384199</c:v>
                </c:pt>
                <c:pt idx="546">
                  <c:v>1.11314082606639</c:v>
                </c:pt>
                <c:pt idx="547">
                  <c:v>1.1142064376565699</c:v>
                </c:pt>
                <c:pt idx="548">
                  <c:v>1.11527439651314</c:v>
                </c:pt>
                <c:pt idx="549">
                  <c:v>1.1163446765351599</c:v>
                </c:pt>
                <c:pt idx="550">
                  <c:v>1.1174172515159599</c:v>
                </c:pt>
                <c:pt idx="551">
                  <c:v>1.1184920951425099</c:v>
                </c:pt>
                <c:pt idx="552">
                  <c:v>1.11956918099486</c:v>
                </c:pt>
                <c:pt idx="553">
                  <c:v>1.1206484825455101</c:v>
                </c:pt>
                <c:pt idx="554">
                  <c:v>1.1217299731588299</c:v>
                </c:pt>
                <c:pt idx="555">
                  <c:v>1.1228136260905199</c:v>
                </c:pt>
                <c:pt idx="556">
                  <c:v>1.1238994144869601</c:v>
                </c:pt>
                <c:pt idx="557">
                  <c:v>1.12498731138472</c:v>
                </c:pt>
                <c:pt idx="558">
                  <c:v>1.12607728970995</c:v>
                </c:pt>
                <c:pt idx="559">
                  <c:v>1.1271693222778301</c:v>
                </c:pt>
                <c:pt idx="560">
                  <c:v>1.12826338179203</c:v>
                </c:pt>
                <c:pt idx="561">
                  <c:v>1.12935944084419</c:v>
                </c:pt>
                <c:pt idx="562">
                  <c:v>1.13045747191332</c:v>
                </c:pt>
                <c:pt idx="563">
                  <c:v>1.13155744736535</c:v>
                </c:pt>
                <c:pt idx="564">
                  <c:v>1.1326593394525499</c:v>
                </c:pt>
                <c:pt idx="565">
                  <c:v>1.1337631203130301</c:v>
                </c:pt>
                <c:pt idx="566">
                  <c:v>1.13486876197025</c:v>
                </c:pt>
                <c:pt idx="567">
                  <c:v>1.1359762363324799</c:v>
                </c:pt>
                <c:pt idx="568">
                  <c:v>1.13708551519235</c:v>
                </c:pt>
                <c:pt idx="569">
                  <c:v>1.1381965702263099</c:v>
                </c:pt>
                <c:pt idx="570">
                  <c:v>1.1393093729942101</c:v>
                </c:pt>
                <c:pt idx="571">
                  <c:v>1.1404238949387699</c:v>
                </c:pt>
                <c:pt idx="572">
                  <c:v>1.1415401073851399</c:v>
                </c:pt>
                <c:pt idx="573">
                  <c:v>1.1426579815404401</c:v>
                </c:pt>
                <c:pt idx="574">
                  <c:v>1.1437774884932901</c:v>
                </c:pt>
                <c:pt idx="575">
                  <c:v>1.14489859921339</c:v>
                </c:pt>
                <c:pt idx="576">
                  <c:v>1.14602128455106</c:v>
                </c:pt>
                <c:pt idx="577">
                  <c:v>1.1471455152368299</c:v>
                </c:pt>
                <c:pt idx="578">
                  <c:v>1.1482712618809701</c:v>
                </c:pt>
                <c:pt idx="579">
                  <c:v>1.14939849497314</c:v>
                </c:pt>
                <c:pt idx="580">
                  <c:v>1.1505271848819401</c:v>
                </c:pt>
                <c:pt idx="581">
                  <c:v>1.15165730185452</c:v>
                </c:pt>
                <c:pt idx="582">
                  <c:v>1.1527888160161599</c:v>
                </c:pt>
                <c:pt idx="583">
                  <c:v>1.15392169736995</c:v>
                </c:pt>
                <c:pt idx="584">
                  <c:v>1.15505591579633</c:v>
                </c:pt>
                <c:pt idx="585">
                  <c:v>1.15619144105278</c:v>
                </c:pt>
                <c:pt idx="586">
                  <c:v>1.1573282427734499</c:v>
                </c:pt>
                <c:pt idx="587">
                  <c:v>1.1584662904687599</c:v>
                </c:pt>
                <c:pt idx="588">
                  <c:v>1.15960555352512</c:v>
                </c:pt>
                <c:pt idx="589">
                  <c:v>1.1607460012045401</c:v>
                </c:pt>
                <c:pt idx="590">
                  <c:v>1.1618876026443199</c:v>
                </c:pt>
                <c:pt idx="591">
                  <c:v>1.16303033222102</c:v>
                </c:pt>
                <c:pt idx="592">
                  <c:v>1.16417418568516</c:v>
                </c:pt>
                <c:pt idx="593">
                  <c:v>1.1653191641420999</c:v>
                </c:pt>
                <c:pt idx="594">
                  <c:v>1.1664652686982799</c:v>
                </c:pt>
                <c:pt idx="595">
                  <c:v>1.1676125004612301</c:v>
                </c:pt>
                <c:pt idx="596">
                  <c:v>1.1687608605395701</c:v>
                </c:pt>
                <c:pt idx="597">
                  <c:v>1.1699103500430199</c:v>
                </c:pt>
                <c:pt idx="598">
                  <c:v>1.17106097008237</c:v>
                </c:pt>
                <c:pt idx="599">
                  <c:v>1.17221272176953</c:v>
                </c:pt>
                <c:pt idx="600">
                  <c:v>1.17336560621747</c:v>
                </c:pt>
                <c:pt idx="601">
                  <c:v>1.17451962454029</c:v>
                </c:pt>
                <c:pt idx="602">
                  <c:v>1.17567477785316</c:v>
                </c:pt>
                <c:pt idx="603">
                  <c:v>1.1768310672723501</c:v>
                </c:pt>
                <c:pt idx="604">
                  <c:v>1.1779884939152501</c:v>
                </c:pt>
                <c:pt idx="605">
                  <c:v>1.1791470589003099</c:v>
                </c:pt>
                <c:pt idx="606">
                  <c:v>1.18030676334712</c:v>
                </c:pt>
                <c:pt idx="607">
                  <c:v>1.18146760837635</c:v>
                </c:pt>
                <c:pt idx="608">
                  <c:v>1.1826295951097801</c:v>
                </c:pt>
                <c:pt idx="609">
                  <c:v>1.18379272467028</c:v>
                </c:pt>
                <c:pt idx="610">
                  <c:v>1.18495699818183</c:v>
                </c:pt>
                <c:pt idx="611">
                  <c:v>1.1861224167695299</c:v>
                </c:pt>
                <c:pt idx="612">
                  <c:v>1.18728898155957</c:v>
                </c:pt>
                <c:pt idx="613">
                  <c:v>1.18845669367925</c:v>
                </c:pt>
                <c:pt idx="614">
                  <c:v>1.18962555425698</c:v>
                </c:pt>
                <c:pt idx="615">
                  <c:v>1.1907955644223001</c:v>
                </c:pt>
                <c:pt idx="616">
                  <c:v>1.1919667253058199</c:v>
                </c:pt>
                <c:pt idx="617">
                  <c:v>1.1931390380393001</c:v>
                </c:pt>
                <c:pt idx="618">
                  <c:v>1.19431250375558</c:v>
                </c:pt>
                <c:pt idx="619">
                  <c:v>1.1954871235886499</c:v>
                </c:pt>
                <c:pt idx="620">
                  <c:v>1.1966628986735901</c:v>
                </c:pt>
                <c:pt idx="621">
                  <c:v>1.1978398301466</c:v>
                </c:pt>
                <c:pt idx="622">
                  <c:v>1.1990179191450001</c:v>
                </c:pt>
                <c:pt idx="623">
                  <c:v>1.20019716680723</c:v>
                </c:pt>
                <c:pt idx="624">
                  <c:v>1.2013775742728601</c:v>
                </c:pt>
                <c:pt idx="625">
                  <c:v>1.2025591426825599</c:v>
                </c:pt>
                <c:pt idx="626">
                  <c:v>1.20374187317813</c:v>
                </c:pt>
                <c:pt idx="627">
                  <c:v>1.2049257669025</c:v>
                </c:pt>
                <c:pt idx="628">
                  <c:v>1.2061108249997099</c:v>
                </c:pt>
                <c:pt idx="629">
                  <c:v>1.2072970486149399</c:v>
                </c:pt>
                <c:pt idx="630">
                  <c:v>1.20848443889449</c:v>
                </c:pt>
                <c:pt idx="631">
                  <c:v>1.20967299698579</c:v>
                </c:pt>
                <c:pt idx="632">
                  <c:v>1.2108627240373999</c:v>
                </c:pt>
                <c:pt idx="633">
                  <c:v>1.2120536211989901</c:v>
                </c:pt>
                <c:pt idx="634">
                  <c:v>1.2132456896213899</c:v>
                </c:pt>
                <c:pt idx="635">
                  <c:v>1.2144389304565399</c:v>
                </c:pt>
                <c:pt idx="636">
                  <c:v>1.2156333448575301</c:v>
                </c:pt>
                <c:pt idx="637">
                  <c:v>1.2168289339785601</c:v>
                </c:pt>
                <c:pt idx="638">
                  <c:v>1.218025698975</c:v>
                </c:pt>
                <c:pt idx="639">
                  <c:v>1.2192236410033299</c:v>
                </c:pt>
                <c:pt idx="640">
                  <c:v>1.22042276122116</c:v>
                </c:pt>
                <c:pt idx="641">
                  <c:v>1.22162306078727</c:v>
                </c:pt>
                <c:pt idx="642">
                  <c:v>1.2228245408615599</c:v>
                </c:pt>
                <c:pt idx="643">
                  <c:v>1.22402720260507</c:v>
                </c:pt>
                <c:pt idx="644">
                  <c:v>1.2252310471799801</c:v>
                </c:pt>
                <c:pt idx="645">
                  <c:v>1.22643607574962</c:v>
                </c:pt>
                <c:pt idx="646">
                  <c:v>1.22764228947847</c:v>
                </c:pt>
                <c:pt idx="647">
                  <c:v>1.2288496895321399</c:v>
                </c:pt>
                <c:pt idx="648">
                  <c:v>1.2300582770774</c:v>
                </c:pt>
                <c:pt idx="649">
                  <c:v>1.23126805328216</c:v>
                </c:pt>
                <c:pt idx="650">
                  <c:v>1.23247901931547</c:v>
                </c:pt>
                <c:pt idx="651">
                  <c:v>1.23369117634755</c:v>
                </c:pt>
                <c:pt idx="652">
                  <c:v>1.2349045255497599</c:v>
                </c:pt>
                <c:pt idx="653">
                  <c:v>1.2361190680946099</c:v>
                </c:pt>
                <c:pt idx="654">
                  <c:v>1.23733480515576</c:v>
                </c:pt>
                <c:pt idx="655">
                  <c:v>1.23855173790804</c:v>
                </c:pt>
                <c:pt idx="656">
                  <c:v>1.23976986752743</c:v>
                </c:pt>
                <c:pt idx="657">
                  <c:v>1.2409891951910501</c:v>
                </c:pt>
                <c:pt idx="658">
                  <c:v>1.2422097220771999</c:v>
                </c:pt>
                <c:pt idx="659">
                  <c:v>1.24343144936532</c:v>
                </c:pt>
                <c:pt idx="660">
                  <c:v>1.24465437823602</c:v>
                </c:pt>
                <c:pt idx="661">
                  <c:v>1.2458785098710801</c:v>
                </c:pt>
                <c:pt idx="662">
                  <c:v>1.24710384545342</c:v>
                </c:pt>
                <c:pt idx="663">
                  <c:v>1.24833038616715</c:v>
                </c:pt>
                <c:pt idx="664">
                  <c:v>1.2495581331975101</c:v>
                </c:pt>
                <c:pt idx="665">
                  <c:v>1.2507870877309399</c:v>
                </c:pt>
                <c:pt idx="666">
                  <c:v>1.25201725095504</c:v>
                </c:pt>
                <c:pt idx="667">
                  <c:v>1.2532486240585501</c:v>
                </c:pt>
                <c:pt idx="668">
                  <c:v>1.2544812082314101</c:v>
                </c:pt>
                <c:pt idx="669">
                  <c:v>1.2557150046647301</c:v>
                </c:pt>
                <c:pt idx="670">
                  <c:v>1.2569500145507699</c:v>
                </c:pt>
                <c:pt idx="671">
                  <c:v>1.2581862390829801</c:v>
                </c:pt>
                <c:pt idx="672">
                  <c:v>1.2594236794559801</c:v>
                </c:pt>
                <c:pt idx="673">
                  <c:v>1.2606623368655501</c:v>
                </c:pt>
                <c:pt idx="674">
                  <c:v>1.2619022125086801</c:v>
                </c:pt>
                <c:pt idx="675">
                  <c:v>1.2631433075834899</c:v>
                </c:pt>
                <c:pt idx="676">
                  <c:v>1.26438562328933</c:v>
                </c:pt>
                <c:pt idx="677">
                  <c:v>1.2656291608267001</c:v>
                </c:pt>
                <c:pt idx="678">
                  <c:v>1.26687392139727</c:v>
                </c:pt>
                <c:pt idx="679">
                  <c:v>1.2681199062039199</c:v>
                </c:pt>
                <c:pt idx="680">
                  <c:v>1.2693671164506899</c:v>
                </c:pt>
                <c:pt idx="681">
                  <c:v>1.2706155533428301</c:v>
                </c:pt>
                <c:pt idx="682">
                  <c:v>1.27186521808674</c:v>
                </c:pt>
                <c:pt idx="683">
                  <c:v>1.27311611189005</c:v>
                </c:pt>
                <c:pt idx="684">
                  <c:v>1.27436823596153</c:v>
                </c:pt>
                <c:pt idx="685">
                  <c:v>1.2756215915111699</c:v>
                </c:pt>
                <c:pt idx="686">
                  <c:v>1.27687617975015</c:v>
                </c:pt>
                <c:pt idx="687">
                  <c:v>1.27813200189083</c:v>
                </c:pt>
                <c:pt idx="688">
                  <c:v>1.27938905914677</c:v>
                </c:pt>
                <c:pt idx="689">
                  <c:v>1.28064735273271</c:v>
                </c:pt>
                <c:pt idx="690">
                  <c:v>1.2819068838645999</c:v>
                </c:pt>
                <c:pt idx="691">
                  <c:v>1.28316765375958</c:v>
                </c:pt>
                <c:pt idx="692">
                  <c:v>1.28442966363599</c:v>
                </c:pt>
                <c:pt idx="693">
                  <c:v>1.28569291471336</c:v>
                </c:pt>
                <c:pt idx="694">
                  <c:v>1.28695740821243</c:v>
                </c:pt>
                <c:pt idx="695">
                  <c:v>1.28822314535514</c:v>
                </c:pt>
                <c:pt idx="696">
                  <c:v>1.28949012736461</c:v>
                </c:pt>
                <c:pt idx="697">
                  <c:v>1.2907583554652</c:v>
                </c:pt>
                <c:pt idx="698">
                  <c:v>1.29202783088245</c:v>
                </c:pt>
                <c:pt idx="699">
                  <c:v>1.2932985548431</c:v>
                </c:pt>
                <c:pt idx="700">
                  <c:v>1.2945705285751199</c:v>
                </c:pt>
              </c:numCache>
            </c:numRef>
          </c:yVal>
          <c:smooth val="0"/>
        </c:ser>
        <c:ser>
          <c:idx val="1"/>
          <c:order val="1"/>
          <c:tx>
            <c:strRef>
              <c:f>Microsoft_Excel_Worksheet2!$C$1</c:f>
              <c:strCache>
                <c:ptCount val="1"/>
                <c:pt idx="0">
                  <c:v>lower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Microsoft_Excel_Worksheet2!$C$2:$C$10002</c:f>
              <c:numCache>
                <c:formatCode>General</c:formatCode>
                <c:ptCount val="10001"/>
                <c:pt idx="0">
                  <c:v>0.71335435103611999</c:v>
                </c:pt>
                <c:pt idx="1">
                  <c:v>0.71397604611738397</c:v>
                </c:pt>
                <c:pt idx="2">
                  <c:v>0.71459826992006503</c:v>
                </c:pt>
                <c:pt idx="3">
                  <c:v>0.71522102276639499</c:v>
                </c:pt>
                <c:pt idx="4">
                  <c:v>0.71584430497719098</c:v>
                </c:pt>
                <c:pt idx="5">
                  <c:v>0.71646811687182299</c:v>
                </c:pt>
                <c:pt idx="6">
                  <c:v>0.71709245876819405</c:v>
                </c:pt>
                <c:pt idx="7">
                  <c:v>0.71771733098270696</c:v>
                </c:pt>
                <c:pt idx="8">
                  <c:v>0.71834273383023795</c:v>
                </c:pt>
                <c:pt idx="9">
                  <c:v>0.71896866762411005</c:v>
                </c:pt>
                <c:pt idx="10">
                  <c:v>0.71959513267606101</c:v>
                </c:pt>
                <c:pt idx="11">
                  <c:v>0.72022212929621399</c:v>
                </c:pt>
                <c:pt idx="12">
                  <c:v>0.72084965779304999</c:v>
                </c:pt>
                <c:pt idx="13">
                  <c:v>0.72147771847337205</c:v>
                </c:pt>
                <c:pt idx="14">
                  <c:v>0.72210631164228001</c:v>
                </c:pt>
                <c:pt idx="15">
                  <c:v>0.72273543760313197</c:v>
                </c:pt>
                <c:pt idx="16">
                  <c:v>0.72336509665751803</c:v>
                </c:pt>
                <c:pt idx="17">
                  <c:v>0.72399528910522304</c:v>
                </c:pt>
                <c:pt idx="18">
                  <c:v>0.72462601524419201</c:v>
                </c:pt>
                <c:pt idx="19">
                  <c:v>0.725257275370502</c:v>
                </c:pt>
                <c:pt idx="20">
                  <c:v>0.72588906977831802</c:v>
                </c:pt>
                <c:pt idx="21">
                  <c:v>0.72652139875986499</c:v>
                </c:pt>
                <c:pt idx="22">
                  <c:v>0.72715426260538696</c:v>
                </c:pt>
                <c:pt idx="23">
                  <c:v>0.72778766160311203</c:v>
                </c:pt>
                <c:pt idx="24">
                  <c:v>0.72842159603921397</c:v>
                </c:pt>
                <c:pt idx="25">
                  <c:v>0.72905606619777397</c:v>
                </c:pt>
                <c:pt idx="26">
                  <c:v>0.72969107236074005</c:v>
                </c:pt>
                <c:pt idx="27">
                  <c:v>0.73032661480789096</c:v>
                </c:pt>
                <c:pt idx="28">
                  <c:v>0.73096269381678902</c:v>
                </c:pt>
                <c:pt idx="29">
                  <c:v>0.731599309662745</c:v>
                </c:pt>
                <c:pt idx="30">
                  <c:v>0.73223646261877395</c:v>
                </c:pt>
                <c:pt idx="31">
                  <c:v>0.73287415295554803</c:v>
                </c:pt>
                <c:pt idx="32">
                  <c:v>0.73351238094135895</c:v>
                </c:pt>
                <c:pt idx="33">
                  <c:v>0.73415114684206895</c:v>
                </c:pt>
                <c:pt idx="34">
                  <c:v>0.73479045092106599</c:v>
                </c:pt>
                <c:pt idx="35">
                  <c:v>0.73543029343921795</c:v>
                </c:pt>
                <c:pt idx="36">
                  <c:v>0.73607067465482401</c:v>
                </c:pt>
                <c:pt idx="37">
                  <c:v>0.73671159482356896</c:v>
                </c:pt>
                <c:pt idx="38">
                  <c:v>0.73735305419846797</c:v>
                </c:pt>
                <c:pt idx="39">
                  <c:v>0.73799505302982304</c:v>
                </c:pt>
                <c:pt idx="40">
                  <c:v>0.73863759156516895</c:v>
                </c:pt>
                <c:pt idx="41">
                  <c:v>0.73928067004921905</c:v>
                </c:pt>
                <c:pt idx="42">
                  <c:v>0.73992428872381399</c:v>
                </c:pt>
                <c:pt idx="43">
                  <c:v>0.74056844782786702</c:v>
                </c:pt>
                <c:pt idx="44">
                  <c:v>0.74121314759730805</c:v>
                </c:pt>
                <c:pt idx="45">
                  <c:v>0.74185838826502704</c:v>
                </c:pt>
                <c:pt idx="46">
                  <c:v>0.74250417006081704</c:v>
                </c:pt>
                <c:pt idx="47">
                  <c:v>0.74315049321131099</c:v>
                </c:pt>
                <c:pt idx="48">
                  <c:v>0.74379735793992996</c:v>
                </c:pt>
                <c:pt idx="49">
                  <c:v>0.74444476446681396</c:v>
                </c:pt>
                <c:pt idx="50">
                  <c:v>0.74509271300876101</c:v>
                </c:pt>
                <c:pt idx="51">
                  <c:v>0.74574120377916697</c:v>
                </c:pt>
                <c:pt idx="52">
                  <c:v>0.74639023698795504</c:v>
                </c:pt>
                <c:pt idx="53">
                  <c:v>0.747039812841512</c:v>
                </c:pt>
                <c:pt idx="54">
                  <c:v>0.74768993154262098</c:v>
                </c:pt>
                <c:pt idx="55">
                  <c:v>0.74834059329039004</c:v>
                </c:pt>
                <c:pt idx="56">
                  <c:v>0.74899179828018303</c:v>
                </c:pt>
                <c:pt idx="57">
                  <c:v>0.74964354670354405</c:v>
                </c:pt>
                <c:pt idx="58">
                  <c:v>0.750295838748128</c:v>
                </c:pt>
                <c:pt idx="59">
                  <c:v>0.75094867459762304</c:v>
                </c:pt>
                <c:pt idx="60">
                  <c:v>0.75160205443167205</c:v>
                </c:pt>
                <c:pt idx="61">
                  <c:v>0.75225597842579695</c:v>
                </c:pt>
                <c:pt idx="62">
                  <c:v>0.75291044675131602</c:v>
                </c:pt>
                <c:pt idx="63">
                  <c:v>0.753565459575263</c:v>
                </c:pt>
                <c:pt idx="64">
                  <c:v>0.75422101706030398</c:v>
                </c:pt>
                <c:pt idx="65">
                  <c:v>0.75487711936464996</c:v>
                </c:pt>
                <c:pt idx="66">
                  <c:v>0.75553376664197003</c:v>
                </c:pt>
                <c:pt idx="67">
                  <c:v>0.75619095904130296</c:v>
                </c:pt>
                <c:pt idx="68">
                  <c:v>0.75684869670696697</c:v>
                </c:pt>
                <c:pt idx="69">
                  <c:v>0.75750697977846104</c:v>
                </c:pt>
                <c:pt idx="70">
                  <c:v>0.75816580839037795</c:v>
                </c:pt>
                <c:pt idx="71">
                  <c:v>0.75882518267229804</c:v>
                </c:pt>
                <c:pt idx="72">
                  <c:v>0.75948510274869796</c:v>
                </c:pt>
                <c:pt idx="73">
                  <c:v>0.76014556873884198</c:v>
                </c:pt>
                <c:pt idx="74">
                  <c:v>0.76080658075668295</c:v>
                </c:pt>
                <c:pt idx="75">
                  <c:v>0.76146813891075305</c:v>
                </c:pt>
                <c:pt idx="76">
                  <c:v>0.76213024330405699</c:v>
                </c:pt>
                <c:pt idx="77">
                  <c:v>0.762792894033959</c:v>
                </c:pt>
                <c:pt idx="78">
                  <c:v>0.76345609119207103</c:v>
                </c:pt>
                <c:pt idx="79">
                  <c:v>0.76411983486413704</c:v>
                </c:pt>
                <c:pt idx="80">
                  <c:v>0.76478412512991001</c:v>
                </c:pt>
                <c:pt idx="81">
                  <c:v>0.76544896206303603</c:v>
                </c:pt>
                <c:pt idx="82">
                  <c:v>0.76611434573092596</c:v>
                </c:pt>
                <c:pt idx="83">
                  <c:v>0.76678027619463196</c:v>
                </c:pt>
                <c:pt idx="84">
                  <c:v>0.76744675350871305</c:v>
                </c:pt>
                <c:pt idx="85">
                  <c:v>0.76811377772110401</c:v>
                </c:pt>
                <c:pt idx="86">
                  <c:v>0.768781348872982</c:v>
                </c:pt>
                <c:pt idx="87">
                  <c:v>0.76944946699862304</c:v>
                </c:pt>
                <c:pt idx="88">
                  <c:v>0.77011813212526103</c:v>
                </c:pt>
                <c:pt idx="89">
                  <c:v>0.77078734427294404</c:v>
                </c:pt>
                <c:pt idx="90">
                  <c:v>0.77145710345438001</c:v>
                </c:pt>
                <c:pt idx="91">
                  <c:v>0.77212740967479099</c:v>
                </c:pt>
                <c:pt idx="92">
                  <c:v>0.77279826293174803</c:v>
                </c:pt>
                <c:pt idx="93">
                  <c:v>0.77346966321502097</c:v>
                </c:pt>
                <c:pt idx="94">
                  <c:v>0.77414161050640395</c:v>
                </c:pt>
                <c:pt idx="95">
                  <c:v>0.77481410477955603</c:v>
                </c:pt>
                <c:pt idx="96">
                  <c:v>0.77548714599982604</c:v>
                </c:pt>
                <c:pt idx="97">
                  <c:v>0.77616073412407505</c:v>
                </c:pt>
                <c:pt idx="98">
                  <c:v>0.77683486910049604</c:v>
                </c:pt>
                <c:pt idx="99">
                  <c:v>0.77750955086843498</c:v>
                </c:pt>
                <c:pt idx="100">
                  <c:v>0.77818477935819297</c:v>
                </c:pt>
                <c:pt idx="101">
                  <c:v>0.77886055449083702</c:v>
                </c:pt>
                <c:pt idx="102">
                  <c:v>0.77953687617800305</c:v>
                </c:pt>
                <c:pt idx="103">
                  <c:v>0.780213744321688</c:v>
                </c:pt>
                <c:pt idx="104">
                  <c:v>0.78089115881404203</c:v>
                </c:pt>
                <c:pt idx="105">
                  <c:v>0.78156911953715902</c:v>
                </c:pt>
                <c:pt idx="106">
                  <c:v>0.78224762636285305</c:v>
                </c:pt>
                <c:pt idx="107">
                  <c:v>0.78292667915243397</c:v>
                </c:pt>
                <c:pt idx="108">
                  <c:v>0.78360627775647795</c:v>
                </c:pt>
                <c:pt idx="109">
                  <c:v>0.78428642201459298</c:v>
                </c:pt>
                <c:pt idx="110">
                  <c:v>0.78496711175517297</c:v>
                </c:pt>
                <c:pt idx="111">
                  <c:v>0.78564834679515305</c:v>
                </c:pt>
                <c:pt idx="112">
                  <c:v>0.78633012693975302</c:v>
                </c:pt>
                <c:pt idx="113">
                  <c:v>0.78701245198221403</c:v>
                </c:pt>
                <c:pt idx="114">
                  <c:v>0.78769532170353695</c:v>
                </c:pt>
                <c:pt idx="115">
                  <c:v>0.78837873587219898</c:v>
                </c:pt>
                <c:pt idx="116">
                  <c:v>0.78906269424387898</c:v>
                </c:pt>
                <c:pt idx="117">
                  <c:v>0.78974719656116299</c:v>
                </c:pt>
                <c:pt idx="118">
                  <c:v>0.79043224255324795</c:v>
                </c:pt>
                <c:pt idx="119">
                  <c:v>0.79111783193564</c:v>
                </c:pt>
                <c:pt idx="120">
                  <c:v>0.79180396440983702</c:v>
                </c:pt>
                <c:pt idx="121">
                  <c:v>0.79249063966301103</c:v>
                </c:pt>
                <c:pt idx="122">
                  <c:v>0.79317785736767399</c:v>
                </c:pt>
                <c:pt idx="123">
                  <c:v>0.79386561718134196</c:v>
                </c:pt>
                <c:pt idx="124">
                  <c:v>0.79455391874618797</c:v>
                </c:pt>
                <c:pt idx="125">
                  <c:v>0.79524276168868302</c:v>
                </c:pt>
                <c:pt idx="126">
                  <c:v>0.79593214561922598</c:v>
                </c:pt>
                <c:pt idx="127">
                  <c:v>0.796622070131774</c:v>
                </c:pt>
                <c:pt idx="128">
                  <c:v>0.79731253480344799</c:v>
                </c:pt>
                <c:pt idx="129">
                  <c:v>0.79800353919413702</c:v>
                </c:pt>
                <c:pt idx="130">
                  <c:v>0.79869508284608903</c:v>
                </c:pt>
                <c:pt idx="131">
                  <c:v>0.79938716528349296</c:v>
                </c:pt>
                <c:pt idx="132">
                  <c:v>0.80007978601204199</c:v>
                </c:pt>
                <c:pt idx="133">
                  <c:v>0.80077294451849101</c:v>
                </c:pt>
                <c:pt idx="134">
                  <c:v>0.80146664027019998</c:v>
                </c:pt>
                <c:pt idx="135">
                  <c:v>0.80216087271466396</c:v>
                </c:pt>
                <c:pt idx="136">
                  <c:v>0.80285564127903097</c:v>
                </c:pt>
                <c:pt idx="137">
                  <c:v>0.80355094536960303</c:v>
                </c:pt>
                <c:pt idx="138">
                  <c:v>0.80424678437132402</c:v>
                </c:pt>
                <c:pt idx="139">
                  <c:v>0.80494315764725999</c:v>
                </c:pt>
                <c:pt idx="140">
                  <c:v>0.80564006453804804</c:v>
                </c:pt>
                <c:pt idx="141">
                  <c:v>0.80633750436134799</c:v>
                </c:pt>
                <c:pt idx="142">
                  <c:v>0.80703547641126505</c:v>
                </c:pt>
                <c:pt idx="143">
                  <c:v>0.80773397995775997</c:v>
                </c:pt>
                <c:pt idx="144">
                  <c:v>0.80843301424604397</c:v>
                </c:pt>
                <c:pt idx="145">
                  <c:v>0.809132578495948</c:v>
                </c:pt>
                <c:pt idx="146">
                  <c:v>0.80983267190128605</c:v>
                </c:pt>
                <c:pt idx="147">
                  <c:v>0.81053329362918503</c:v>
                </c:pt>
                <c:pt idx="148">
                  <c:v>0.81123444281940604</c:v>
                </c:pt>
                <c:pt idx="149">
                  <c:v>0.81193611858363601</c:v>
                </c:pt>
                <c:pt idx="150">
                  <c:v>0.81263832000476699</c:v>
                </c:pt>
                <c:pt idx="151">
                  <c:v>0.81334104613614799</c:v>
                </c:pt>
                <c:pt idx="152">
                  <c:v>0.81404429600080896</c:v>
                </c:pt>
                <c:pt idx="153">
                  <c:v>0.81474806859067594</c:v>
                </c:pt>
                <c:pt idx="154">
                  <c:v>0.81545236286574396</c:v>
                </c:pt>
                <c:pt idx="155">
                  <c:v>0.81615717775323904</c:v>
                </c:pt>
                <c:pt idx="156">
                  <c:v>0.81686251214674299</c:v>
                </c:pt>
                <c:pt idx="157">
                  <c:v>0.81756836490529905</c:v>
                </c:pt>
                <c:pt idx="158">
                  <c:v>0.81827473485248403</c:v>
                </c:pt>
                <c:pt idx="159">
                  <c:v>0.818981620775454</c:v>
                </c:pt>
                <c:pt idx="160">
                  <c:v>0.81968902142395506</c:v>
                </c:pt>
                <c:pt idx="161">
                  <c:v>0.82039693550931003</c:v>
                </c:pt>
                <c:pt idx="162">
                  <c:v>0.82110536170336401</c:v>
                </c:pt>
                <c:pt idx="163">
                  <c:v>0.82181429863740496</c:v>
                </c:pt>
                <c:pt idx="164">
                  <c:v>0.82252374490103697</c:v>
                </c:pt>
                <c:pt idx="165">
                  <c:v>0.82323369904103005</c:v>
                </c:pt>
                <c:pt idx="166">
                  <c:v>0.82394415956012201</c:v>
                </c:pt>
                <c:pt idx="167">
                  <c:v>0.82465512491578796</c:v>
                </c:pt>
                <c:pt idx="168">
                  <c:v>0.82536659351896102</c:v>
                </c:pt>
                <c:pt idx="169">
                  <c:v>0.82607856373271904</c:v>
                </c:pt>
                <c:pt idx="170">
                  <c:v>0.82679103387091801</c:v>
                </c:pt>
                <c:pt idx="171">
                  <c:v>0.82750400219678999</c:v>
                </c:pt>
                <c:pt idx="172">
                  <c:v>0.82821746692148401</c:v>
                </c:pt>
                <c:pt idx="173">
                  <c:v>0.82893142620256199</c:v>
                </c:pt>
                <c:pt idx="174">
                  <c:v>0.82964587814243995</c:v>
                </c:pt>
                <c:pt idx="175">
                  <c:v>0.83036082078678097</c:v>
                </c:pt>
                <c:pt idx="176">
                  <c:v>0.83107625212282499</c:v>
                </c:pt>
                <c:pt idx="177">
                  <c:v>0.83179217007766904</c:v>
                </c:pt>
                <c:pt idx="178">
                  <c:v>0.83250857251647703</c:v>
                </c:pt>
                <c:pt idx="179">
                  <c:v>0.83322545724063601</c:v>
                </c:pt>
                <c:pt idx="180">
                  <c:v>0.83394282198583802</c:v>
                </c:pt>
                <c:pt idx="181">
                  <c:v>0.834660664420104</c:v>
                </c:pt>
                <c:pt idx="182">
                  <c:v>0.83537898214172801</c:v>
                </c:pt>
                <c:pt idx="183">
                  <c:v>0.83609777267715002</c:v>
                </c:pt>
                <c:pt idx="184">
                  <c:v>0.83681703347875303</c:v>
                </c:pt>
                <c:pt idx="185">
                  <c:v>0.83753676192257998</c:v>
                </c:pt>
                <c:pt idx="186">
                  <c:v>0.838256955305962</c:v>
                </c:pt>
                <c:pt idx="187">
                  <c:v>0.83897761084506695</c:v>
                </c:pt>
                <c:pt idx="188">
                  <c:v>0.83969872567235304</c:v>
                </c:pt>
                <c:pt idx="189">
                  <c:v>0.84042029683392205</c:v>
                </c:pt>
                <c:pt idx="190">
                  <c:v>0.84114232128678701</c:v>
                </c:pt>
                <c:pt idx="191">
                  <c:v>0.84186479464171105</c:v>
                </c:pt>
                <c:pt idx="192">
                  <c:v>0.842587707417494</c:v>
                </c:pt>
                <c:pt idx="193">
                  <c:v>0.84331104883771302</c:v>
                </c:pt>
                <c:pt idx="194">
                  <c:v>0.84403480809033504</c:v>
                </c:pt>
                <c:pt idx="195">
                  <c:v>0.84475897432816904</c:v>
                </c:pt>
                <c:pt idx="196">
                  <c:v>0.84548353666932397</c:v>
                </c:pt>
                <c:pt idx="197">
                  <c:v>0.84620848419769301</c:v>
                </c:pt>
                <c:pt idx="198">
                  <c:v>0.84693380596344103</c:v>
                </c:pt>
                <c:pt idx="199">
                  <c:v>0.84765949098350801</c:v>
                </c:pt>
                <c:pt idx="200">
                  <c:v>0.84838552824213798</c:v>
                </c:pt>
                <c:pt idx="201">
                  <c:v>0.84911190669140901</c:v>
                </c:pt>
                <c:pt idx="202">
                  <c:v>0.84983861525179105</c:v>
                </c:pt>
                <c:pt idx="203">
                  <c:v>0.85056564281271496</c:v>
                </c:pt>
                <c:pt idx="204">
                  <c:v>0.85129297823316397</c:v>
                </c:pt>
                <c:pt idx="205">
                  <c:v>0.85202061034227505</c:v>
                </c:pt>
                <c:pt idx="206">
                  <c:v>0.85274852793996603</c:v>
                </c:pt>
                <c:pt idx="207">
                  <c:v>0.85347671979758299</c:v>
                </c:pt>
                <c:pt idx="208">
                  <c:v>0.85420517465855905</c:v>
                </c:pt>
                <c:pt idx="209">
                  <c:v>0.85493388123910596</c:v>
                </c:pt>
                <c:pt idx="210">
                  <c:v>0.85566282822891404</c:v>
                </c:pt>
                <c:pt idx="211">
                  <c:v>0.856392004291889</c:v>
                </c:pt>
                <c:pt idx="212">
                  <c:v>0.85712139806689602</c:v>
                </c:pt>
                <c:pt idx="213">
                  <c:v>0.85785099816853905</c:v>
                </c:pt>
                <c:pt idx="214">
                  <c:v>0.85858079318796199</c:v>
                </c:pt>
                <c:pt idx="215">
                  <c:v>0.85931077169366998</c:v>
                </c:pt>
                <c:pt idx="216">
                  <c:v>0.86004092223238504</c:v>
                </c:pt>
                <c:pt idx="217">
                  <c:v>0.860771233329923</c:v>
                </c:pt>
                <c:pt idx="218">
                  <c:v>0.86150169349210204</c:v>
                </c:pt>
                <c:pt idx="219">
                  <c:v>0.86223229120567502</c:v>
                </c:pt>
                <c:pt idx="220">
                  <c:v>0.86296301493929894</c:v>
                </c:pt>
                <c:pt idx="221">
                  <c:v>0.86369385314453095</c:v>
                </c:pt>
                <c:pt idx="222">
                  <c:v>0.86442479425685803</c:v>
                </c:pt>
                <c:pt idx="223">
                  <c:v>0.86515582669675895</c:v>
                </c:pt>
                <c:pt idx="224">
                  <c:v>0.86588693887080104</c:v>
                </c:pt>
                <c:pt idx="225">
                  <c:v>0.86661811917277298</c:v>
                </c:pt>
                <c:pt idx="226">
                  <c:v>0.86734935598485596</c:v>
                </c:pt>
                <c:pt idx="227">
                  <c:v>0.86808063767882904</c:v>
                </c:pt>
                <c:pt idx="228">
                  <c:v>0.86881195261732003</c:v>
                </c:pt>
                <c:pt idx="229">
                  <c:v>0.86954328915509005</c:v>
                </c:pt>
                <c:pt idx="230">
                  <c:v>0.870274635640364</c:v>
                </c:pt>
                <c:pt idx="231">
                  <c:v>0.87100598041620803</c:v>
                </c:pt>
                <c:pt idx="232">
                  <c:v>0.87173731182195002</c:v>
                </c:pt>
                <c:pt idx="233">
                  <c:v>0.87246861819464105</c:v>
                </c:pt>
                <c:pt idx="234">
                  <c:v>0.87319988787057501</c:v>
                </c:pt>
                <c:pt idx="235">
                  <c:v>0.87393110918685502</c:v>
                </c:pt>
                <c:pt idx="236">
                  <c:v>0.87466227048300904</c:v>
                </c:pt>
                <c:pt idx="237">
                  <c:v>0.875393360102662</c:v>
                </c:pt>
                <c:pt idx="238">
                  <c:v>0.87612436639526703</c:v>
                </c:pt>
                <c:pt idx="239">
                  <c:v>0.87685527771788696</c:v>
                </c:pt>
                <c:pt idx="240">
                  <c:v>0.87758608243704594</c:v>
                </c:pt>
                <c:pt idx="241">
                  <c:v>0.87831676893063004</c:v>
                </c:pt>
                <c:pt idx="242">
                  <c:v>0.87904732558986798</c:v>
                </c:pt>
                <c:pt idx="243">
                  <c:v>0.87977774082136395</c:v>
                </c:pt>
                <c:pt idx="244">
                  <c:v>0.88050800304921095</c:v>
                </c:pt>
                <c:pt idx="245">
                  <c:v>0.88123810071716602</c:v>
                </c:pt>
                <c:pt idx="246">
                  <c:v>0.88196802229090898</c:v>
                </c:pt>
                <c:pt idx="247">
                  <c:v>0.88269775626037095</c:v>
                </c:pt>
                <c:pt idx="248">
                  <c:v>0.88342729114214602</c:v>
                </c:pt>
                <c:pt idx="249">
                  <c:v>0.88415661548198299</c:v>
                </c:pt>
                <c:pt idx="250">
                  <c:v>0.88488571785736703</c:v>
                </c:pt>
                <c:pt idx="251">
                  <c:v>0.88561458688018502</c:v>
                </c:pt>
                <c:pt idx="252">
                  <c:v>0.886343211199485</c:v>
                </c:pt>
                <c:pt idx="253">
                  <c:v>0.88707157950433302</c:v>
                </c:pt>
                <c:pt idx="254">
                  <c:v>0.88779968052676195</c:v>
                </c:pt>
                <c:pt idx="255">
                  <c:v>0.88852750304483197</c:v>
                </c:pt>
                <c:pt idx="256">
                  <c:v>0.88925503588578803</c:v>
                </c:pt>
                <c:pt idx="257">
                  <c:v>0.88998226792933399</c:v>
                </c:pt>
                <c:pt idx="258">
                  <c:v>0.89070918811101496</c:v>
                </c:pt>
                <c:pt idx="259">
                  <c:v>0.89143578542572499</c:v>
                </c:pt>
                <c:pt idx="260">
                  <c:v>0.89216204893133</c:v>
                </c:pt>
                <c:pt idx="261">
                  <c:v>0.89288796775241797</c:v>
                </c:pt>
                <c:pt idx="262">
                  <c:v>0.89361353108418795</c:v>
                </c:pt>
                <c:pt idx="263">
                  <c:v>0.89433872819646898</c:v>
                </c:pt>
                <c:pt idx="264">
                  <c:v>0.89506354843787705</c:v>
                </c:pt>
                <c:pt idx="265">
                  <c:v>0.89578798124013204</c:v>
                </c:pt>
                <c:pt idx="266">
                  <c:v>0.89651201612250797</c:v>
                </c:pt>
                <c:pt idx="267">
                  <c:v>0.89723564269645895</c:v>
                </c:pt>
                <c:pt idx="268">
                  <c:v>0.89795885067039205</c:v>
                </c:pt>
                <c:pt idx="269">
                  <c:v>0.89868162985462297</c:v>
                </c:pt>
                <c:pt idx="270">
                  <c:v>0.89940397016649798</c:v>
                </c:pt>
                <c:pt idx="271">
                  <c:v>0.90012586163569897</c:v>
                </c:pt>
                <c:pt idx="272">
                  <c:v>0.90084729440974198</c:v>
                </c:pt>
                <c:pt idx="273">
                  <c:v>0.90156825875966395</c:v>
                </c:pt>
                <c:pt idx="274">
                  <c:v>0.90228874508591494</c:v>
                </c:pt>
                <c:pt idx="275">
                  <c:v>0.90300874392446295</c:v>
                </c:pt>
                <c:pt idx="276">
                  <c:v>0.90372824595310697</c:v>
                </c:pt>
                <c:pt idx="277">
                  <c:v>0.90444724199802595</c:v>
                </c:pt>
                <c:pt idx="278">
                  <c:v>0.90516572304055298</c:v>
                </c:pt>
                <c:pt idx="279">
                  <c:v>0.90588368022419297</c:v>
                </c:pt>
                <c:pt idx="280">
                  <c:v>0.90660110486189205</c:v>
                </c:pt>
                <c:pt idx="281">
                  <c:v>0.90731798844356504</c:v>
                </c:pt>
                <c:pt idx="282">
                  <c:v>0.90803432264389095</c:v>
                </c:pt>
                <c:pt idx="283">
                  <c:v>0.90875009933038398</c:v>
                </c:pt>
                <c:pt idx="284">
                  <c:v>0.90946531057175894</c:v>
                </c:pt>
                <c:pt idx="285">
                  <c:v>0.91017994864658702</c:v>
                </c:pt>
                <c:pt idx="286">
                  <c:v>0.91089400605226101</c:v>
                </c:pt>
                <c:pt idx="287">
                  <c:v>0.911607475514285</c:v>
                </c:pt>
                <c:pt idx="288">
                  <c:v>0.91232034999588996</c:v>
                </c:pt>
                <c:pt idx="289">
                  <c:v>0.91303262270798602</c:v>
                </c:pt>
                <c:pt idx="290">
                  <c:v>0.91374428711947897</c:v>
                </c:pt>
                <c:pt idx="291">
                  <c:v>0.91445533696794301</c:v>
                </c:pt>
                <c:pt idx="292">
                  <c:v>0.91516576627067103</c:v>
                </c:pt>
                <c:pt idx="293">
                  <c:v>0.91587556933612402</c:v>
                </c:pt>
                <c:pt idx="294">
                  <c:v>0.91658474077577101</c:v>
                </c:pt>
                <c:pt idx="295">
                  <c:v>0.91729327551635698</c:v>
                </c:pt>
                <c:pt idx="296">
                  <c:v>0.91800116881259197</c:v>
                </c:pt>
                <c:pt idx="297">
                  <c:v>0.91870841626029098</c:v>
                </c:pt>
                <c:pt idx="298">
                  <c:v>0.91941501380996704</c:v>
                </c:pt>
                <c:pt idx="299">
                  <c:v>0.92012095778090197</c:v>
                </c:pt>
                <c:pt idx="300">
                  <c:v>0.92082624487570297</c:v>
                </c:pt>
                <c:pt idx="301">
                  <c:v>0.92153087219535901</c:v>
                </c:pt>
                <c:pt idx="302">
                  <c:v>0.92223483725482103</c:v>
                </c:pt>
                <c:pt idx="303">
                  <c:v>0.92293813799911195</c:v>
                </c:pt>
                <c:pt idx="304">
                  <c:v>0.92364077281998902</c:v>
                </c:pt>
                <c:pt idx="305">
                  <c:v>0.92434274057316901</c:v>
                </c:pt>
                <c:pt idx="306">
                  <c:v>0.92504404059613798</c:v>
                </c:pt>
                <c:pt idx="307">
                  <c:v>0.92574467272656202</c:v>
                </c:pt>
                <c:pt idx="308">
                  <c:v>0.926444637321301</c:v>
                </c:pt>
                <c:pt idx="309">
                  <c:v>0.92714393527607097</c:v>
                </c:pt>
                <c:pt idx="310">
                  <c:v>0.92784256804573895</c:v>
                </c:pt>
                <c:pt idx="311">
                  <c:v>0.92854053766529299</c:v>
                </c:pt>
                <c:pt idx="312">
                  <c:v>0.92923784677148702</c:v>
                </c:pt>
                <c:pt idx="313">
                  <c:v>0.92993449862518196</c:v>
                </c:pt>
                <c:pt idx="314">
                  <c:v>0.93063049713440904</c:v>
                </c:pt>
                <c:pt idx="315">
                  <c:v>0.93132584687815001</c:v>
                </c:pt>
                <c:pt idx="316">
                  <c:v>0.93202055313087395</c:v>
                </c:pt>
                <c:pt idx="317">
                  <c:v>0.93271462188782595</c:v>
                </c:pt>
                <c:pt idx="318">
                  <c:v>0.93340805989109399</c:v>
                </c:pt>
                <c:pt idx="319">
                  <c:v>0.93410087465646596</c:v>
                </c:pt>
                <c:pt idx="320">
                  <c:v>0.93479307450108995</c:v>
                </c:pt>
                <c:pt idx="321">
                  <c:v>0.93548466857194201</c:v>
                </c:pt>
                <c:pt idx="322">
                  <c:v>0.93617566687513398</c:v>
                </c:pt>
                <c:pt idx="323">
                  <c:v>0.93686608030604601</c:v>
                </c:pt>
                <c:pt idx="324">
                  <c:v>0.93755592068031701</c:v>
                </c:pt>
                <c:pt idx="325">
                  <c:v>0.93824520076568696</c:v>
                </c:pt>
                <c:pt idx="326">
                  <c:v>0.93893393431469796</c:v>
                </c:pt>
                <c:pt idx="327">
                  <c:v>0.93962213609827205</c:v>
                </c:pt>
                <c:pt idx="328">
                  <c:v>0.940309821940155</c:v>
                </c:pt>
                <c:pt idx="329">
                  <c:v>0.94099700875223502</c:v>
                </c:pt>
                <c:pt idx="330">
                  <c:v>0.94168371457073496</c:v>
                </c:pt>
                <c:pt idx="331">
                  <c:v>0.94236995859327799</c:v>
                </c:pt>
                <c:pt idx="332">
                  <c:v>0.94305576121680901</c:v>
                </c:pt>
                <c:pt idx="333">
                  <c:v>0.94374114407639098</c:v>
                </c:pt>
                <c:pt idx="334">
                  <c:v>0.94442613008482701</c:v>
                </c:pt>
                <c:pt idx="335">
                  <c:v>0.94511074347313595</c:v>
                </c:pt>
                <c:pt idx="336">
                  <c:v>0.94579500983182696</c:v>
                </c:pt>
                <c:pt idx="337">
                  <c:v>0.94647895615298205</c:v>
                </c:pt>
                <c:pt idx="338">
                  <c:v>0.94716261087310305</c:v>
                </c:pt>
                <c:pt idx="339">
                  <c:v>0.94784600391669904</c:v>
                </c:pt>
                <c:pt idx="340">
                  <c:v>0.94852916674059096</c:v>
                </c:pt>
                <c:pt idx="341">
                  <c:v>0.94921213237887903</c:v>
                </c:pt>
                <c:pt idx="342">
                  <c:v>0.94989493548855197</c:v>
                </c:pt>
                <c:pt idx="343">
                  <c:v>0.95057761239566696</c:v>
                </c:pt>
                <c:pt idx="344">
                  <c:v>0.951260201142069</c:v>
                </c:pt>
                <c:pt idx="345">
                  <c:v>0.95194274153258596</c:v>
                </c:pt>
                <c:pt idx="346">
                  <c:v>0.95262527518262696</c:v>
                </c:pt>
                <c:pt idx="347">
                  <c:v>0.95330784556613002</c:v>
                </c:pt>
                <c:pt idx="348">
                  <c:v>0.95399049806377301</c:v>
                </c:pt>
                <c:pt idx="349">
                  <c:v>0.95467328001137597</c:v>
                </c:pt>
                <c:pt idx="350">
                  <c:v>0.95535624074840197</c:v>
                </c:pt>
                <c:pt idx="351">
                  <c:v>0.95603943166645999</c:v>
                </c:pt>
                <c:pt idx="352">
                  <c:v>0.95672290625772305</c:v>
                </c:pt>
                <c:pt idx="353">
                  <c:v>0.95740672016314698</c:v>
                </c:pt>
                <c:pt idx="354">
                  <c:v>0.95809093122037403</c:v>
                </c:pt>
                <c:pt idx="355">
                  <c:v>0.95877559951121105</c:v>
                </c:pt>
                <c:pt idx="356">
                  <c:v>0.959460787408557</c:v>
                </c:pt>
                <c:pt idx="357">
                  <c:v>0.96014655962263995</c:v>
                </c:pt>
                <c:pt idx="358">
                  <c:v>0.96083298324644495</c:v>
                </c:pt>
                <c:pt idx="359">
                  <c:v>0.96152012780016405</c:v>
                </c:pt>
                <c:pt idx="360">
                  <c:v>0.96220806527455305</c:v>
                </c:pt>
                <c:pt idx="361">
                  <c:v>0.96289687017301895</c:v>
                </c:pt>
                <c:pt idx="362">
                  <c:v>0.96358661955228697</c:v>
                </c:pt>
                <c:pt idx="363">
                  <c:v>0.96427739306149995</c:v>
                </c:pt>
                <c:pt idx="364">
                  <c:v>0.96496927297956803</c:v>
                </c:pt>
                <c:pt idx="365">
                  <c:v>0.96566234425061703</c:v>
                </c:pt>
                <c:pt idx="366">
                  <c:v>0.96635669451735895</c:v>
                </c:pt>
                <c:pt idx="367">
                  <c:v>0.96705241415222498</c:v>
                </c:pt>
                <c:pt idx="368">
                  <c:v>0.96774959628607904</c:v>
                </c:pt>
                <c:pt idx="369">
                  <c:v>0.96844833683436005</c:v>
                </c:pt>
                <c:pt idx="370">
                  <c:v>0.96914873452047501</c:v>
                </c:pt>
                <c:pt idx="371">
                  <c:v>0.96985089089628496</c:v>
                </c:pt>
                <c:pt idx="372">
                  <c:v>0.97055491035951902</c:v>
                </c:pt>
                <c:pt idx="373">
                  <c:v>0.97126090016797495</c:v>
                </c:pt>
                <c:pt idx="374">
                  <c:v>0.97196897045034802</c:v>
                </c:pt>
                <c:pt idx="375">
                  <c:v>0.97267923421354496</c:v>
                </c:pt>
                <c:pt idx="376">
                  <c:v>0.97339180734636899</c:v>
                </c:pt>
                <c:pt idx="377">
                  <c:v>0.97410680861943499</c:v>
                </c:pt>
                <c:pt idx="378">
                  <c:v>0.97482435968122205</c:v>
                </c:pt>
                <c:pt idx="379">
                  <c:v>0.97554458505015096</c:v>
                </c:pt>
                <c:pt idx="380">
                  <c:v>0.97626761210261703</c:v>
                </c:pt>
                <c:pt idx="381">
                  <c:v>0.97699357105690099</c:v>
                </c:pt>
                <c:pt idx="382">
                  <c:v>0.97772259495290204</c:v>
                </c:pt>
                <c:pt idx="383">
                  <c:v>0.978454819627674</c:v>
                </c:pt>
                <c:pt idx="384">
                  <c:v>0.97919038368671796</c:v>
                </c:pt>
                <c:pt idx="385">
                  <c:v>0.97992942847106201</c:v>
                </c:pt>
                <c:pt idx="386">
                  <c:v>0.98067209802012401</c:v>
                </c:pt>
                <c:pt idx="387">
                  <c:v>0.98141853903040399</c:v>
                </c:pt>
                <c:pt idx="388">
                  <c:v>0.98216890081006902</c:v>
                </c:pt>
                <c:pt idx="389">
                  <c:v>0.98292333522950304</c:v>
                </c:pt>
                <c:pt idx="390">
                  <c:v>0.983681996667921</c:v>
                </c:pt>
                <c:pt idx="391">
                  <c:v>0.984445041956167</c:v>
                </c:pt>
                <c:pt idx="392">
                  <c:v>0.98521263031584105</c:v>
                </c:pt>
                <c:pt idx="393">
                  <c:v>0.98598492329489795</c:v>
                </c:pt>
                <c:pt idx="394">
                  <c:v>0.986762084699914</c:v>
                </c:pt>
                <c:pt idx="395">
                  <c:v>0.98754428052519605</c:v>
                </c:pt>
                <c:pt idx="396">
                  <c:v>0.98833167887896001</c:v>
                </c:pt>
                <c:pt idx="397">
                  <c:v>0.98912444990679904</c:v>
                </c:pt>
                <c:pt idx="398">
                  <c:v>0.989922765712686</c:v>
                </c:pt>
                <c:pt idx="399">
                  <c:v>0.99072680027775095</c:v>
                </c:pt>
                <c:pt idx="400">
                  <c:v>0.991536729377129</c:v>
                </c:pt>
                <c:pt idx="401">
                  <c:v>0.99235273049512196</c:v>
                </c:pt>
                <c:pt idx="402">
                  <c:v>0.99317498273897897</c:v>
                </c:pt>
                <c:pt idx="403">
                  <c:v>0.99400366675157703</c:v>
                </c:pt>
                <c:pt idx="404">
                  <c:v>0.99483896462330001</c:v>
                </c:pt>
                <c:pt idx="405">
                  <c:v>0.99568105980341104</c:v>
                </c:pt>
                <c:pt idx="406">
                  <c:v>0.99653013701121396</c:v>
                </c:pt>
                <c:pt idx="407">
                  <c:v>0.99738638214730901</c:v>
                </c:pt>
                <c:pt idx="408">
                  <c:v>0.99824998220522199</c:v>
                </c:pt>
                <c:pt idx="409">
                  <c:v>0.99912112518370599</c:v>
                </c:pt>
                <c:pt idx="410">
                  <c:v>1</c:v>
                </c:pt>
                <c:pt idx="411">
                  <c:v>1.0001880175401801</c:v>
                </c:pt>
                <c:pt idx="412">
                  <c:v>1.0003787403353399</c:v>
                </c:pt>
                <c:pt idx="413">
                  <c:v>1.00057202173226</c:v>
                </c:pt>
                <c:pt idx="414">
                  <c:v>1.0007677187470201</c:v>
                </c:pt>
                <c:pt idx="415">
                  <c:v>1.0009656920564001</c:v>
                </c:pt>
                <c:pt idx="416">
                  <c:v>1.00116580598354</c:v>
                </c:pt>
                <c:pt idx="417">
                  <c:v>1.0013679284783401</c:v>
                </c:pt>
                <c:pt idx="418">
                  <c:v>1.0015719310928499</c:v>
                </c:pt>
                <c:pt idx="419">
                  <c:v>1.00177768895201</c:v>
                </c:pt>
                <c:pt idx="420">
                  <c:v>1.0019850807200601</c:v>
                </c:pt>
                <c:pt idx="421">
                  <c:v>1.0021939885628699</c:v>
                </c:pt>
                <c:pt idx="422">
                  <c:v>1.00240429810677</c:v>
                </c:pt>
                <c:pt idx="423">
                  <c:v>1.00261589839381</c:v>
                </c:pt>
                <c:pt idx="424">
                  <c:v>1.0028286818341401</c:v>
                </c:pt>
                <c:pt idx="425">
                  <c:v>1.00304254415554</c:v>
                </c:pt>
                <c:pt idx="426">
                  <c:v>1.0032573843505701</c:v>
                </c:pt>
                <c:pt idx="427">
                  <c:v>1.0034731046215599</c:v>
                </c:pt>
                <c:pt idx="428">
                  <c:v>1.0036896103236199</c:v>
                </c:pt>
                <c:pt idx="429">
                  <c:v>1.0039068099061399</c:v>
                </c:pt>
                <c:pt idx="430">
                  <c:v>1.00412461485282</c:v>
                </c:pt>
                <c:pt idx="431">
                  <c:v>1.0043429396206001</c:v>
                </c:pt>
                <c:pt idx="432">
                  <c:v>1.00456170157766</c:v>
                </c:pt>
                <c:pt idx="433">
                  <c:v>1.0047808209406801</c:v>
                </c:pt>
                <c:pt idx="434">
                  <c:v>1.00500022071162</c:v>
                </c:pt>
                <c:pt idx="435">
                  <c:v>1.0052198266141401</c:v>
                </c:pt>
                <c:pt idx="436">
                  <c:v>1.0054395670298499</c:v>
                </c:pt>
                <c:pt idx="437">
                  <c:v>1.0056593729345999</c:v>
                </c:pt>
                <c:pt idx="438">
                  <c:v>1.0058791778348299</c:v>
                </c:pt>
                <c:pt idx="439">
                  <c:v>1.0060989177043</c:v>
                </c:pt>
                <c:pt idx="440">
                  <c:v>1.00631853092109</c:v>
                </c:pt>
                <c:pt idx="441">
                  <c:v>1.0065379582052301</c:v>
                </c:pt>
                <c:pt idx="442">
                  <c:v>1.00675714255685</c:v>
                </c:pt>
                <c:pt idx="443">
                  <c:v>1.00697602919505</c:v>
                </c:pt>
                <c:pt idx="444">
                  <c:v>1.00719456549759</c:v>
                </c:pt>
                <c:pt idx="445">
                  <c:v>1.0074127009414</c:v>
                </c:pt>
                <c:pt idx="446">
                  <c:v>1.00763038704398</c:v>
                </c:pt>
                <c:pt idx="447">
                  <c:v>1.00784757730583</c:v>
                </c:pt>
                <c:pt idx="448">
                  <c:v>1.00806422715384</c:v>
                </c:pt>
                <c:pt idx="449">
                  <c:v>1.00828029388579</c:v>
                </c:pt>
                <c:pt idx="450">
                  <c:v>1.0084957366159399</c:v>
                </c:pt>
                <c:pt idx="451">
                  <c:v>1.0087105162216801</c:v>
                </c:pt>
                <c:pt idx="452">
                  <c:v>1.0089245952914401</c:v>
                </c:pt>
                <c:pt idx="453">
                  <c:v>1.0091379380736301</c:v>
                </c:pt>
                <c:pt idx="454">
                  <c:v>1.0093505104269</c:v>
                </c:pt>
                <c:pt idx="455">
                  <c:v>1.0095622797714401</c:v>
                </c:pt>
                <c:pt idx="456">
                  <c:v>1.0097732150415999</c:v>
                </c:pt>
                <c:pt idx="457">
                  <c:v>1.0099832866396099</c:v>
                </c:pt>
                <c:pt idx="458">
                  <c:v>1.0101924663905599</c:v>
                </c:pt>
                <c:pt idx="459">
                  <c:v>1.0104007274984601</c:v>
                </c:pt>
                <c:pt idx="460">
                  <c:v>1.0106080445036201</c:v>
                </c:pt>
                <c:pt idx="461">
                  <c:v>1.01081439324106</c:v>
                </c:pt>
                <c:pt idx="462">
                  <c:v>1.0110197508001399</c:v>
                </c:pt>
                <c:pt idx="463">
                  <c:v>1.01122409548534</c:v>
                </c:pt>
                <c:pt idx="464">
                  <c:v>1.0114274067781099</c:v>
                </c:pt>
                <c:pt idx="465">
                  <c:v>1.01162966529986</c:v>
                </c:pt>
                <c:pt idx="466">
                  <c:v>1.01183085277604</c:v>
                </c:pt>
                <c:pt idx="467">
                  <c:v>1.01203095200126</c:v>
                </c:pt>
                <c:pt idx="468">
                  <c:v>1.0122299468054701</c:v>
                </c:pt>
                <c:pt idx="469">
                  <c:v>1.01242782202117</c:v>
                </c:pt>
                <c:pt idx="470">
                  <c:v>1.01262456345161</c:v>
                </c:pt>
                <c:pt idx="471">
                  <c:v>1.01282015783997</c:v>
                </c:pt>
                <c:pt idx="472">
                  <c:v>1.01301459283949</c:v>
                </c:pt>
                <c:pt idx="473">
                  <c:v>1.01320785698456</c:v>
                </c:pt>
                <c:pt idx="474">
                  <c:v>1.01339993966271</c:v>
                </c:pt>
                <c:pt idx="475">
                  <c:v>1.01359083108742</c:v>
                </c:pt>
                <c:pt idx="476">
                  <c:v>1.0137805222719301</c:v>
                </c:pt>
                <c:pt idx="477">
                  <c:v>1.01396900500374</c:v>
                </c:pt>
                <c:pt idx="478">
                  <c:v>1.0141562718200701</c:v>
                </c:pt>
                <c:pt idx="479">
                  <c:v>1.01434231598394</c:v>
                </c:pt>
                <c:pt idx="480">
                  <c:v>1.0145271314612301</c:v>
                </c:pt>
                <c:pt idx="481">
                  <c:v>1.01471071289829</c:v>
                </c:pt>
                <c:pt idx="482">
                  <c:v>1.0148930556004201</c:v>
                </c:pt>
                <c:pt idx="483">
                  <c:v>1.0150741555109899</c:v>
                </c:pt>
                <c:pt idx="484">
                  <c:v>1.0152540091912201</c:v>
                </c:pt>
                <c:pt idx="485">
                  <c:v>1.0154326138006999</c:v>
                </c:pt>
                <c:pt idx="486">
                  <c:v>1.01560996707846</c:v>
                </c:pt>
                <c:pt idx="487">
                  <c:v>1.0157860673247601</c:v>
                </c:pt>
                <c:pt idx="488">
                  <c:v>1.01596091338337</c:v>
                </c:pt>
                <c:pt idx="489">
                  <c:v>1.01613450462453</c:v>
                </c:pt>
                <c:pt idx="490">
                  <c:v>1.0163068409284399</c:v>
                </c:pt>
                <c:pt idx="491">
                  <c:v>1.01647792266923</c:v>
                </c:pt>
                <c:pt idx="492">
                  <c:v>1.0166477506996101</c:v>
                </c:pt>
                <c:pt idx="493">
                  <c:v>1.0168163263358301</c:v>
                </c:pt>
                <c:pt idx="494">
                  <c:v>1.0169836513433399</c:v>
                </c:pt>
                <c:pt idx="495">
                  <c:v>1.0171497279227499</c:v>
                </c:pt>
                <c:pt idx="496">
                  <c:v>1.0173145586963599</c:v>
                </c:pt>
                <c:pt idx="497">
                  <c:v>1.01747814669509</c:v>
                </c:pt>
                <c:pt idx="498">
                  <c:v>1.01764049534587</c:v>
                </c:pt>
                <c:pt idx="499">
                  <c:v>1.0178016084593899</c:v>
                </c:pt>
                <c:pt idx="500">
                  <c:v>1.01796149021833</c:v>
                </c:pt>
                <c:pt idx="501">
                  <c:v>1.0181201451659201</c:v>
                </c:pt>
                <c:pt idx="502">
                  <c:v>1.0182775781948601</c:v>
                </c:pt>
                <c:pt idx="503">
                  <c:v>1.0184337945366699</c:v>
                </c:pt>
                <c:pt idx="504">
                  <c:v>1.0185887997513401</c:v>
                </c:pt>
                <c:pt idx="505">
                  <c:v>1.0187425997173301</c:v>
                </c:pt>
                <c:pt idx="506">
                  <c:v>1.0188952006218599</c:v>
                </c:pt>
                <c:pt idx="507">
                  <c:v>1.0190466089516099</c:v>
                </c:pt>
                <c:pt idx="508">
                  <c:v>1.01919683148358</c:v>
                </c:pt>
                <c:pt idx="509">
                  <c:v>1.01934587527641</c:v>
                </c:pt>
                <c:pt idx="510">
                  <c:v>1.01949374766183</c:v>
                </c:pt>
                <c:pt idx="511">
                  <c:v>1.01964045623646</c:v>
                </c:pt>
                <c:pt idx="512">
                  <c:v>1.0197860088538799</c:v>
                </c:pt>
                <c:pt idx="513">
                  <c:v>1.01993041361694</c:v>
                </c:pt>
                <c:pt idx="514">
                  <c:v>1.02007367887027</c:v>
                </c:pt>
                <c:pt idx="515">
                  <c:v>1.02021581319313</c:v>
                </c:pt>
                <c:pt idx="516">
                  <c:v>1.0203568253923501</c:v>
                </c:pt>
                <c:pt idx="517">
                  <c:v>1.02049672449564</c:v>
                </c:pt>
                <c:pt idx="518">
                  <c:v>1.0206355197450001</c:v>
                </c:pt>
                <c:pt idx="519">
                  <c:v>1.0207732205903699</c:v>
                </c:pt>
                <c:pt idx="520">
                  <c:v>1.0209098366835101</c:v>
                </c:pt>
                <c:pt idx="521">
                  <c:v>1.0210453778720301</c:v>
                </c:pt>
                <c:pt idx="522">
                  <c:v>1.0211798541936099</c:v>
                </c:pt>
                <c:pt idx="523">
                  <c:v>1.02131327587044</c:v>
                </c:pt>
                <c:pt idx="524">
                  <c:v>1.0214456533037599</c:v>
                </c:pt>
                <c:pt idx="525">
                  <c:v>1.0215769970686599</c:v>
                </c:pt>
                <c:pt idx="526">
                  <c:v>1.02170731790893</c:v>
                </c:pt>
                <c:pt idx="527">
                  <c:v>1.0218366267321599</c:v>
                </c:pt>
                <c:pt idx="528">
                  <c:v>1.02196493460494</c:v>
                </c:pt>
                <c:pt idx="529">
                  <c:v>1.0220922527482199</c:v>
                </c:pt>
                <c:pt idx="530">
                  <c:v>1.02221859253283</c:v>
                </c:pt>
                <c:pt idx="531">
                  <c:v>1.0223439654750599</c:v>
                </c:pt>
                <c:pt idx="532">
                  <c:v>1.0224683832324699</c:v>
                </c:pt>
                <c:pt idx="533">
                  <c:v>1.0225918575997599</c:v>
                </c:pt>
                <c:pt idx="534">
                  <c:v>1.0227144005047699</c:v>
                </c:pt>
                <c:pt idx="535">
                  <c:v>1.0228360240046499</c:v>
                </c:pt>
                <c:pt idx="536">
                  <c:v>1.0229567402820301</c:v>
                </c:pt>
                <c:pt idx="537">
                  <c:v>1.0230765616414299</c:v>
                </c:pt>
                <c:pt idx="538">
                  <c:v>1.0231955005057001</c:v>
                </c:pt>
                <c:pt idx="539">
                  <c:v>1.0233135694125799</c:v>
                </c:pt>
                <c:pt idx="540">
                  <c:v>1.0234307810113199</c:v>
                </c:pt>
                <c:pt idx="541">
                  <c:v>1.02354714805949</c:v>
                </c:pt>
                <c:pt idx="542">
                  <c:v>1.0236626834198199</c:v>
                </c:pt>
                <c:pt idx="543">
                  <c:v>1.0237774000570601</c:v>
                </c:pt>
                <c:pt idx="544">
                  <c:v>1.02389131103511</c:v>
                </c:pt>
                <c:pt idx="545">
                  <c:v>1.02400442951405</c:v>
                </c:pt>
                <c:pt idx="546">
                  <c:v>1.02411676874733</c:v>
                </c:pt>
                <c:pt idx="547">
                  <c:v>1.0242283420790701</c:v>
                </c:pt>
                <c:pt idx="548">
                  <c:v>1.0243391629413701</c:v>
                </c:pt>
                <c:pt idx="549">
                  <c:v>1.02444924485172</c:v>
                </c:pt>
                <c:pt idx="550">
                  <c:v>1.0245586014104999</c:v>
                </c:pt>
                <c:pt idx="551">
                  <c:v>1.02466724629851</c:v>
                </c:pt>
                <c:pt idx="552">
                  <c:v>1.0247751932746001</c:v>
                </c:pt>
                <c:pt idx="553">
                  <c:v>1.0248824561733401</c:v>
                </c:pt>
                <c:pt idx="554">
                  <c:v>1.02498904890276</c:v>
                </c:pt>
                <c:pt idx="555">
                  <c:v>1.02509498544218</c:v>
                </c:pt>
                <c:pt idx="556">
                  <c:v>1.0252002798400099</c:v>
                </c:pt>
                <c:pt idx="557">
                  <c:v>1.0253049462117201</c:v>
                </c:pt>
                <c:pt idx="558">
                  <c:v>1.0254089987377899</c:v>
                </c:pt>
                <c:pt idx="559">
                  <c:v>1.02551245166171</c:v>
                </c:pt>
                <c:pt idx="560">
                  <c:v>1.0256153192880799</c:v>
                </c:pt>
                <c:pt idx="561">
                  <c:v>1.02571761598073</c:v>
                </c:pt>
                <c:pt idx="562">
                  <c:v>1.02581935616086</c:v>
                </c:pt>
                <c:pt idx="563">
                  <c:v>1.0259205543052701</c:v>
                </c:pt>
                <c:pt idx="564">
                  <c:v>1.0260212249446199</c:v>
                </c:pt>
                <c:pt idx="565">
                  <c:v>1.0261213826617499</c:v>
                </c:pt>
                <c:pt idx="566">
                  <c:v>1.02622104208997</c:v>
                </c:pt>
                <c:pt idx="567">
                  <c:v>1.0263202179114901</c:v>
                </c:pt>
                <c:pt idx="568">
                  <c:v>1.02641892485582</c:v>
                </c:pt>
                <c:pt idx="569">
                  <c:v>1.02651717769826</c:v>
                </c:pt>
                <c:pt idx="570">
                  <c:v>1.02661499125832</c:v>
                </c:pt>
                <c:pt idx="571">
                  <c:v>1.02671238039835</c:v>
                </c:pt>
                <c:pt idx="572">
                  <c:v>1.02680936002203</c:v>
                </c:pt>
                <c:pt idx="573">
                  <c:v>1.02690594507301</c:v>
                </c:pt>
                <c:pt idx="574">
                  <c:v>1.0270021505335201</c:v>
                </c:pt>
                <c:pt idx="575">
                  <c:v>1.02709799142304</c:v>
                </c:pt>
                <c:pt idx="576">
                  <c:v>1.02719348279698</c:v>
                </c:pt>
                <c:pt idx="577">
                  <c:v>1.0272886397454299</c:v>
                </c:pt>
                <c:pt idx="578">
                  <c:v>1.02738347739187</c:v>
                </c:pt>
                <c:pt idx="579">
                  <c:v>1.0274780108919901</c:v>
                </c:pt>
                <c:pt idx="580">
                  <c:v>1.02757225543244</c:v>
                </c:pt>
                <c:pt idx="581">
                  <c:v>1.0276662262297001</c:v>
                </c:pt>
                <c:pt idx="582">
                  <c:v>1.02775993852893</c:v>
                </c:pt>
                <c:pt idx="583">
                  <c:v>1.0278534076028101</c:v>
                </c:pt>
                <c:pt idx="584">
                  <c:v>1.0279466487505</c:v>
                </c:pt>
                <c:pt idx="585">
                  <c:v>1.0280396772964999</c:v>
                </c:pt>
                <c:pt idx="586">
                  <c:v>1.02813250858963</c:v>
                </c:pt>
                <c:pt idx="587">
                  <c:v>1.0282251580020001</c:v>
                </c:pt>
                <c:pt idx="588">
                  <c:v>1.02831764092797</c:v>
                </c:pt>
                <c:pt idx="589">
                  <c:v>1.0284099727831799</c:v>
                </c:pt>
                <c:pt idx="590">
                  <c:v>1.0285021690035401</c:v>
                </c:pt>
                <c:pt idx="591">
                  <c:v>1.02859424292763</c:v>
                </c:pt>
                <c:pt idx="592">
                  <c:v>1.02868619941318</c:v>
                </c:pt>
                <c:pt idx="593">
                  <c:v>1.02877804113112</c:v>
                </c:pt>
                <c:pt idx="594">
                  <c:v>1.0288697706767</c:v>
                </c:pt>
                <c:pt idx="595">
                  <c:v>1.0289613905721799</c:v>
                </c:pt>
                <c:pt idx="596">
                  <c:v>1.0290529032693601</c:v>
                </c:pt>
                <c:pt idx="597">
                  <c:v>1.02914431115198</c:v>
                </c:pt>
                <c:pt idx="598">
                  <c:v>1.02923561653808</c:v>
                </c:pt>
                <c:pt idx="599">
                  <c:v>1.02932682168224</c:v>
                </c:pt>
                <c:pt idx="600">
                  <c:v>1.0294179287777301</c:v>
                </c:pt>
                <c:pt idx="601">
                  <c:v>1.02950893995856</c:v>
                </c:pt>
                <c:pt idx="602">
                  <c:v>1.02959985730147</c:v>
                </c:pt>
                <c:pt idx="603">
                  <c:v>1.0296906828278301</c:v>
                </c:pt>
                <c:pt idx="604">
                  <c:v>1.0297814185054499</c:v>
                </c:pt>
                <c:pt idx="605">
                  <c:v>1.02987206625037</c:v>
                </c:pt>
                <c:pt idx="606">
                  <c:v>1.0299626279285199</c:v>
                </c:pt>
                <c:pt idx="607">
                  <c:v>1.0300531053573301</c:v>
                </c:pt>
                <c:pt idx="608">
                  <c:v>1.03014350030734</c:v>
                </c:pt>
                <c:pt idx="609">
                  <c:v>1.03023381450364</c:v>
                </c:pt>
                <c:pt idx="610">
                  <c:v>1.03032404962734</c:v>
                </c:pt>
                <c:pt idx="611">
                  <c:v>1.03041420731697</c:v>
                </c:pt>
                <c:pt idx="612">
                  <c:v>1.0305042891698</c:v>
                </c:pt>
                <c:pt idx="613">
                  <c:v>1.0305942967431201</c:v>
                </c:pt>
                <c:pt idx="614">
                  <c:v>1.03068423155549</c:v>
                </c:pt>
                <c:pt idx="615">
                  <c:v>1.03077409508794</c:v>
                </c:pt>
                <c:pt idx="616">
                  <c:v>1.0308638887851</c:v>
                </c:pt>
                <c:pt idx="617">
                  <c:v>1.03095361405632</c:v>
                </c:pt>
                <c:pt idx="618">
                  <c:v>1.03104327227675</c:v>
                </c:pt>
                <c:pt idx="619">
                  <c:v>1.03113286478833</c:v>
                </c:pt>
                <c:pt idx="620">
                  <c:v>1.03122239290083</c:v>
                </c:pt>
                <c:pt idx="621">
                  <c:v>1.03131185789275</c:v>
                </c:pt>
                <c:pt idx="622">
                  <c:v>1.03140126101233</c:v>
                </c:pt>
                <c:pt idx="623">
                  <c:v>1.03149060347833</c:v>
                </c:pt>
                <c:pt idx="624">
                  <c:v>1.03157988648098</c:v>
                </c:pt>
                <c:pt idx="625">
                  <c:v>1.03166911118278</c:v>
                </c:pt>
                <c:pt idx="626">
                  <c:v>1.0317582787192801</c:v>
                </c:pt>
                <c:pt idx="627">
                  <c:v>1.0318473901998799</c:v>
                </c:pt>
                <c:pt idx="628">
                  <c:v>1.0319364467085601</c:v>
                </c:pt>
                <c:pt idx="629">
                  <c:v>1.0320254493046299</c:v>
                </c:pt>
                <c:pt idx="630">
                  <c:v>1.0321143990233901</c:v>
                </c:pt>
                <c:pt idx="631">
                  <c:v>1.03220329687682</c:v>
                </c:pt>
                <c:pt idx="632">
                  <c:v>1.0322921438542501</c:v>
                </c:pt>
                <c:pt idx="633">
                  <c:v>1.0323809409229501</c:v>
                </c:pt>
                <c:pt idx="634">
                  <c:v>1.0324696890287799</c:v>
                </c:pt>
                <c:pt idx="635">
                  <c:v>1.03255838909675</c:v>
                </c:pt>
                <c:pt idx="636">
                  <c:v>1.0326470420316101</c:v>
                </c:pt>
                <c:pt idx="637">
                  <c:v>1.0327356487183701</c:v>
                </c:pt>
                <c:pt idx="638">
                  <c:v>1.0328242100228799</c:v>
                </c:pt>
                <c:pt idx="639">
                  <c:v>1.0329127267923</c:v>
                </c:pt>
                <c:pt idx="640">
                  <c:v>1.0330011998556301</c:v>
                </c:pt>
                <c:pt idx="641">
                  <c:v>1.0330896300241801</c:v>
                </c:pt>
                <c:pt idx="642">
                  <c:v>1.03317801809205</c:v>
                </c:pt>
                <c:pt idx="643">
                  <c:v>1.0332663648365601</c:v>
                </c:pt>
                <c:pt idx="644">
                  <c:v>1.03335467101871</c:v>
                </c:pt>
                <c:pt idx="645">
                  <c:v>1.03344293738361</c:v>
                </c:pt>
                <c:pt idx="646">
                  <c:v>1.03353116466087</c:v>
                </c:pt>
                <c:pt idx="647">
                  <c:v>1.03361935356502</c:v>
                </c:pt>
                <c:pt idx="648">
                  <c:v>1.0337075047958999</c:v>
                </c:pt>
                <c:pt idx="649">
                  <c:v>1.0337956190389901</c:v>
                </c:pt>
                <c:pt idx="650">
                  <c:v>1.03388369696584</c:v>
                </c:pt>
                <c:pt idx="651">
                  <c:v>1.0339717392343899</c:v>
                </c:pt>
                <c:pt idx="652">
                  <c:v>1.03405974648931</c:v>
                </c:pt>
                <c:pt idx="653">
                  <c:v>1.0341477193623301</c:v>
                </c:pt>
                <c:pt idx="654">
                  <c:v>1.03423565847257</c:v>
                </c:pt>
                <c:pt idx="655">
                  <c:v>1.03432356442687</c:v>
                </c:pt>
                <c:pt idx="656">
                  <c:v>1.03441143782005</c:v>
                </c:pt>
                <c:pt idx="657">
                  <c:v>1.0344992792352501</c:v>
                </c:pt>
                <c:pt idx="658">
                  <c:v>1.0345870892442</c:v>
                </c:pt>
                <c:pt idx="659">
                  <c:v>1.03467486840746</c:v>
                </c:pt>
                <c:pt idx="660">
                  <c:v>1.0347626172747499</c:v>
                </c:pt>
                <c:pt idx="661">
                  <c:v>1.03485033638519</c:v>
                </c:pt>
                <c:pt idx="662">
                  <c:v>1.0349380262675301</c:v>
                </c:pt>
                <c:pt idx="663">
                  <c:v>1.03502568744043</c:v>
                </c:pt>
                <c:pt idx="664">
                  <c:v>1.0351133204126699</c:v>
                </c:pt>
                <c:pt idx="665">
                  <c:v>1.03520092568343</c:v>
                </c:pt>
                <c:pt idx="666">
                  <c:v>1.03528850374244</c:v>
                </c:pt>
                <c:pt idx="667">
                  <c:v>1.0353760550702999</c:v>
                </c:pt>
                <c:pt idx="668">
                  <c:v>1.0354635801385901</c:v>
                </c:pt>
                <c:pt idx="669">
                  <c:v>1.0355510794101599</c:v>
                </c:pt>
                <c:pt idx="670">
                  <c:v>1.03563855333928</c:v>
                </c:pt>
                <c:pt idx="671">
                  <c:v>1.0357260023718899</c:v>
                </c:pt>
                <c:pt idx="672">
                  <c:v>1.03581342694572</c:v>
                </c:pt>
                <c:pt idx="673">
                  <c:v>1.0359008274905299</c:v>
                </c:pt>
                <c:pt idx="674">
                  <c:v>1.03598820442829</c:v>
                </c:pt>
                <c:pt idx="675">
                  <c:v>1.0360755581733301</c:v>
                </c:pt>
                <c:pt idx="676">
                  <c:v>1.0361628891325201</c:v>
                </c:pt>
                <c:pt idx="677">
                  <c:v>1.0362501977054499</c:v>
                </c:pt>
                <c:pt idx="678">
                  <c:v>1.0363374842845701</c:v>
                </c:pt>
                <c:pt idx="679">
                  <c:v>1.03642474925539</c:v>
                </c:pt>
                <c:pt idx="680">
                  <c:v>1.03651199299656</c:v>
                </c:pt>
                <c:pt idx="681">
                  <c:v>1.0365992158801101</c:v>
                </c:pt>
                <c:pt idx="682">
                  <c:v>1.0366864182715301</c:v>
                </c:pt>
                <c:pt idx="683">
                  <c:v>1.0367736005299399</c:v>
                </c:pt>
                <c:pt idx="684">
                  <c:v>1.0368607630082101</c:v>
                </c:pt>
                <c:pt idx="685">
                  <c:v>1.0369479060531099</c:v>
                </c:pt>
                <c:pt idx="686">
                  <c:v>1.0370350300054501</c:v>
                </c:pt>
                <c:pt idx="687">
                  <c:v>1.03712213520019</c:v>
                </c:pt>
                <c:pt idx="688">
                  <c:v>1.0372092219665701</c:v>
                </c:pt>
                <c:pt idx="689">
                  <c:v>1.0372962906282199</c:v>
                </c:pt>
                <c:pt idx="690">
                  <c:v>1.03738334150332</c:v>
                </c:pt>
                <c:pt idx="691">
                  <c:v>1.0374703749046601</c:v>
                </c:pt>
                <c:pt idx="692">
                  <c:v>1.03755739113978</c:v>
                </c:pt>
                <c:pt idx="693">
                  <c:v>1.0376443905110899</c:v>
                </c:pt>
                <c:pt idx="694">
                  <c:v>1.0377313733159701</c:v>
                </c:pt>
                <c:pt idx="695">
                  <c:v>1.0378183398468599</c:v>
                </c:pt>
                <c:pt idx="696">
                  <c:v>1.0379052903913699</c:v>
                </c:pt>
                <c:pt idx="697">
                  <c:v>1.0379922252323801</c:v>
                </c:pt>
                <c:pt idx="698">
                  <c:v>1.0380791446481501</c:v>
                </c:pt>
                <c:pt idx="699">
                  <c:v>1.0381660489123901</c:v>
                </c:pt>
                <c:pt idx="700">
                  <c:v>1.0382529382943799</c:v>
                </c:pt>
              </c:numCache>
            </c:numRef>
          </c:yVal>
          <c:smooth val="0"/>
        </c:ser>
        <c:ser>
          <c:idx val="2"/>
          <c:order val="2"/>
          <c:tx>
            <c:strRef>
              <c:f>Microsoft_Excel_Worksheet2!$D$1</c:f>
              <c:strCache>
                <c:ptCount val="1"/>
                <c:pt idx="0">
                  <c:v>upper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Microsoft_Excel_Worksheet2!$D$2:$D$10002</c:f>
              <c:numCache>
                <c:formatCode>General</c:formatCode>
                <c:ptCount val="10001"/>
                <c:pt idx="0">
                  <c:v>1.30769320177361</c:v>
                </c:pt>
                <c:pt idx="1">
                  <c:v>1.3065199424141301</c:v>
                </c:pt>
                <c:pt idx="2">
                  <c:v>1.30534775961479</c:v>
                </c:pt>
                <c:pt idx="3">
                  <c:v>1.30417665257783</c:v>
                </c:pt>
                <c:pt idx="4">
                  <c:v>1.30300662050819</c:v>
                </c:pt>
                <c:pt idx="5">
                  <c:v>1.30183766261351</c:v>
                </c:pt>
                <c:pt idx="6">
                  <c:v>1.30066977810421</c:v>
                </c:pt>
                <c:pt idx="7">
                  <c:v>1.2995029661934401</c:v>
                </c:pt>
                <c:pt idx="8">
                  <c:v>1.2983372260971899</c:v>
                </c:pt>
                <c:pt idx="9">
                  <c:v>1.2971725570342501</c:v>
                </c:pt>
                <c:pt idx="10">
                  <c:v>1.2960089582262799</c:v>
                </c:pt>
                <c:pt idx="11">
                  <c:v>1.2948464288978301</c:v>
                </c:pt>
                <c:pt idx="12">
                  <c:v>1.29368496827637</c:v>
                </c:pt>
                <c:pt idx="13">
                  <c:v>1.29252457559231</c:v>
                </c:pt>
                <c:pt idx="14">
                  <c:v>1.29136525007903</c:v>
                </c:pt>
                <c:pt idx="15">
                  <c:v>1.2902069909729399</c:v>
                </c:pt>
                <c:pt idx="16">
                  <c:v>1.28904979751348</c:v>
                </c:pt>
                <c:pt idx="17">
                  <c:v>1.2878936689431799</c:v>
                </c:pt>
                <c:pt idx="18">
                  <c:v>1.2867386045076401</c:v>
                </c:pt>
                <c:pt idx="19">
                  <c:v>1.2855846034556599</c:v>
                </c:pt>
                <c:pt idx="20">
                  <c:v>1.2844316650391701</c:v>
                </c:pt>
                <c:pt idx="21">
                  <c:v>1.28327978851332</c:v>
                </c:pt>
                <c:pt idx="22">
                  <c:v>1.28212897313654</c:v>
                </c:pt>
                <c:pt idx="23">
                  <c:v>1.28097921817051</c:v>
                </c:pt>
                <c:pt idx="24">
                  <c:v>1.27983052288024</c:v>
                </c:pt>
                <c:pt idx="25">
                  <c:v>1.27868288653412</c:v>
                </c:pt>
                <c:pt idx="26">
                  <c:v>1.27753630840392</c:v>
                </c:pt>
                <c:pt idx="27">
                  <c:v>1.2763907877648499</c:v>
                </c:pt>
                <c:pt idx="28">
                  <c:v>1.2752463238956</c:v>
                </c:pt>
                <c:pt idx="29">
                  <c:v>1.2741029160784001</c:v>
                </c:pt>
                <c:pt idx="30">
                  <c:v>1.27296056359901</c:v>
                </c:pt>
                <c:pt idx="31">
                  <c:v>1.2718192657468299</c:v>
                </c:pt>
                <c:pt idx="32">
                  <c:v>1.27067902181487</c:v>
                </c:pt>
                <c:pt idx="33">
                  <c:v>1.26953983109987</c:v>
                </c:pt>
                <c:pt idx="34">
                  <c:v>1.2684016929022801</c:v>
                </c:pt>
                <c:pt idx="35">
                  <c:v>1.26726460652636</c:v>
                </c:pt>
                <c:pt idx="36">
                  <c:v>1.26612857128018</c:v>
                </c:pt>
                <c:pt idx="37">
                  <c:v>1.2649935864757</c:v>
                </c:pt>
                <c:pt idx="38">
                  <c:v>1.2638596514288101</c:v>
                </c:pt>
                <c:pt idx="39">
                  <c:v>1.2627267654593699</c:v>
                </c:pt>
                <c:pt idx="40">
                  <c:v>1.2615949278912799</c:v>
                </c:pt>
                <c:pt idx="41">
                  <c:v>1.2604641380525199</c:v>
                </c:pt>
                <c:pt idx="42">
                  <c:v>1.2593343952751901</c:v>
                </c:pt>
                <c:pt idx="43">
                  <c:v>1.2582056988956001</c:v>
                </c:pt>
                <c:pt idx="44">
                  <c:v>1.25707804825429</c:v>
                </c:pt>
                <c:pt idx="45">
                  <c:v>1.25595144269612</c:v>
                </c:pt>
                <c:pt idx="46">
                  <c:v>1.25482588157027</c:v>
                </c:pt>
                <c:pt idx="47">
                  <c:v>1.25370136423036</c:v>
                </c:pt>
                <c:pt idx="48">
                  <c:v>1.2525778900345099</c:v>
                </c:pt>
                <c:pt idx="49">
                  <c:v>1.2514554583453199</c:v>
                </c:pt>
                <c:pt idx="50">
                  <c:v>1.2503340685300499</c:v>
                </c:pt>
                <c:pt idx="51">
                  <c:v>1.24921371996057</c:v>
                </c:pt>
                <c:pt idx="52">
                  <c:v>1.24809441201353</c:v>
                </c:pt>
                <c:pt idx="53">
                  <c:v>1.24697614407032</c:v>
                </c:pt>
                <c:pt idx="54">
                  <c:v>1.2458589155172299</c:v>
                </c:pt>
                <c:pt idx="55">
                  <c:v>1.2447427257454799</c:v>
                </c:pt>
                <c:pt idx="56">
                  <c:v>1.2436275741512699</c:v>
                </c:pt>
                <c:pt idx="57">
                  <c:v>1.24251346013588</c:v>
                </c:pt>
                <c:pt idx="58">
                  <c:v>1.2414003831057601</c:v>
                </c:pt>
                <c:pt idx="59">
                  <c:v>1.2402883424725499</c:v>
                </c:pt>
                <c:pt idx="60">
                  <c:v>1.2391773376532</c:v>
                </c:pt>
                <c:pt idx="61">
                  <c:v>1.23806736807005</c:v>
                </c:pt>
                <c:pt idx="62">
                  <c:v>1.23695843315089</c:v>
                </c:pt>
                <c:pt idx="63">
                  <c:v>1.2358505323290301</c:v>
                </c:pt>
                <c:pt idx="64">
                  <c:v>1.23474366504343</c:v>
                </c:pt>
                <c:pt idx="65">
                  <c:v>1.2336378307387399</c:v>
                </c:pt>
                <c:pt idx="66">
                  <c:v>1.2325330288654199</c:v>
                </c:pt>
                <c:pt idx="67">
                  <c:v>1.2314292588797799</c:v>
                </c:pt>
                <c:pt idx="68">
                  <c:v>1.23032652024415</c:v>
                </c:pt>
                <c:pt idx="69">
                  <c:v>1.2292248124268901</c:v>
                </c:pt>
                <c:pt idx="70">
                  <c:v>1.22812413490254</c:v>
                </c:pt>
                <c:pt idx="71">
                  <c:v>1.2270244871519</c:v>
                </c:pt>
                <c:pt idx="72">
                  <c:v>1.2259258686621199</c:v>
                </c:pt>
                <c:pt idx="73">
                  <c:v>1.2248282789268099</c:v>
                </c:pt>
                <c:pt idx="74">
                  <c:v>1.2237317174461599</c:v>
                </c:pt>
                <c:pt idx="75">
                  <c:v>1.2226361837270101</c:v>
                </c:pt>
                <c:pt idx="76">
                  <c:v>1.2215416772829799</c:v>
                </c:pt>
                <c:pt idx="77">
                  <c:v>1.22044819763459</c:v>
                </c:pt>
                <c:pt idx="78">
                  <c:v>1.2193557443093499</c:v>
                </c:pt>
                <c:pt idx="79">
                  <c:v>1.2182643168419001</c:v>
                </c:pt>
                <c:pt idx="80">
                  <c:v>1.2171739147741001</c:v>
                </c:pt>
                <c:pt idx="81">
                  <c:v>1.2160845376551901</c:v>
                </c:pt>
                <c:pt idx="82">
                  <c:v>1.21499618504186</c:v>
                </c:pt>
                <c:pt idx="83">
                  <c:v>1.2139088564984299</c:v>
                </c:pt>
                <c:pt idx="84">
                  <c:v>1.2128225515969699</c:v>
                </c:pt>
                <c:pt idx="85">
                  <c:v>1.2117372699173801</c:v>
                </c:pt>
                <c:pt idx="86">
                  <c:v>1.2106530110475999</c:v>
                </c:pt>
                <c:pt idx="87">
                  <c:v>1.2095697745837</c:v>
                </c:pt>
                <c:pt idx="88">
                  <c:v>1.20848756013005</c:v>
                </c:pt>
                <c:pt idx="89">
                  <c:v>1.20740636729944</c:v>
                </c:pt>
                <c:pt idx="90">
                  <c:v>1.2063261957132501</c:v>
                </c:pt>
                <c:pt idx="91">
                  <c:v>1.20524704500159</c:v>
                </c:pt>
                <c:pt idx="92">
                  <c:v>1.20416891480346</c:v>
                </c:pt>
                <c:pt idx="93">
                  <c:v>1.2030918047669199</c:v>
                </c:pt>
                <c:pt idx="94">
                  <c:v>1.2020157145492301</c:v>
                </c:pt>
                <c:pt idx="95">
                  <c:v>1.20094064381704</c:v>
                </c:pt>
                <c:pt idx="96">
                  <c:v>1.1998665922465499</c:v>
                </c:pt>
                <c:pt idx="97">
                  <c:v>1.19879355952369</c:v>
                </c:pt>
                <c:pt idx="98">
                  <c:v>1.1977215453443</c:v>
                </c:pt>
                <c:pt idx="99">
                  <c:v>1.19665054941432</c:v>
                </c:pt>
                <c:pt idx="100">
                  <c:v>1.1955805714499499</c:v>
                </c:pt>
                <c:pt idx="101">
                  <c:v>1.1945116111778999</c:v>
                </c:pt>
                <c:pt idx="102">
                  <c:v>1.1934436683355301</c:v>
                </c:pt>
                <c:pt idx="103">
                  <c:v>1.1923767426710801</c:v>
                </c:pt>
                <c:pt idx="104">
                  <c:v>1.19131083394388</c:v>
                </c:pt>
                <c:pt idx="105">
                  <c:v>1.1902459419245599</c:v>
                </c:pt>
                <c:pt idx="106">
                  <c:v>1.1891820663952699</c:v>
                </c:pt>
                <c:pt idx="107">
                  <c:v>1.18811920714991</c:v>
                </c:pt>
                <c:pt idx="108">
                  <c:v>1.18705736399432</c:v>
                </c:pt>
                <c:pt idx="109">
                  <c:v>1.1859965367466001</c:v>
                </c:pt>
                <c:pt idx="110">
                  <c:v>1.18493672523725</c:v>
                </c:pt>
                <c:pt idx="111">
                  <c:v>1.1838779293095101</c:v>
                </c:pt>
                <c:pt idx="112">
                  <c:v>1.18282014881955</c:v>
                </c:pt>
                <c:pt idx="113">
                  <c:v>1.18176338363675</c:v>
                </c:pt>
                <c:pt idx="114">
                  <c:v>1.1807076336439899</c:v>
                </c:pt>
                <c:pt idx="115">
                  <c:v>1.1796528987379</c:v>
                </c:pt>
                <c:pt idx="116">
                  <c:v>1.1785991788291399</c:v>
                </c:pt>
                <c:pt idx="117">
                  <c:v>1.1775464738426999</c:v>
                </c:pt>
                <c:pt idx="118">
                  <c:v>1.17649478371821</c:v>
                </c:pt>
                <c:pt idx="119">
                  <c:v>1.1754441084102201</c:v>
                </c:pt>
                <c:pt idx="120">
                  <c:v>1.1743944478885</c:v>
                </c:pt>
                <c:pt idx="121">
                  <c:v>1.17334580213842</c:v>
                </c:pt>
                <c:pt idx="122">
                  <c:v>1.1722981711612199</c:v>
                </c:pt>
                <c:pt idx="123">
                  <c:v>1.17125155497438</c:v>
                </c:pt>
                <c:pt idx="124">
                  <c:v>1.17020595361195</c:v>
                </c:pt>
                <c:pt idx="125">
                  <c:v>1.1691613671249199</c:v>
                </c:pt>
                <c:pt idx="126">
                  <c:v>1.1681177955816</c:v>
                </c:pt>
                <c:pt idx="127">
                  <c:v>1.16707523906795</c:v>
                </c:pt>
                <c:pt idx="128">
                  <c:v>1.1660336976880099</c:v>
                </c:pt>
                <c:pt idx="129">
                  <c:v>1.1649931715643</c:v>
                </c:pt>
                <c:pt idx="130">
                  <c:v>1.16395366083819</c:v>
                </c:pt>
                <c:pt idx="131">
                  <c:v>1.16291516567036</c:v>
                </c:pt>
                <c:pt idx="132">
                  <c:v>1.1618776862412099</c:v>
                </c:pt>
                <c:pt idx="133">
                  <c:v>1.1608412227513001</c:v>
                </c:pt>
                <c:pt idx="134">
                  <c:v>1.15980577542184</c:v>
                </c:pt>
                <c:pt idx="135">
                  <c:v>1.15877134449512</c:v>
                </c:pt>
                <c:pt idx="136">
                  <c:v>1.1577379302350099</c:v>
                </c:pt>
                <c:pt idx="137">
                  <c:v>1.15670553292746</c:v>
                </c:pt>
                <c:pt idx="138">
                  <c:v>1.1556741528810099</c:v>
                </c:pt>
                <c:pt idx="139">
                  <c:v>1.1546437904272999</c:v>
                </c:pt>
                <c:pt idx="140">
                  <c:v>1.15361444592163</c:v>
                </c:pt>
                <c:pt idx="141">
                  <c:v>1.1525861197435301</c:v>
                </c:pt>
                <c:pt idx="142">
                  <c:v>1.15155881229728</c:v>
                </c:pt>
                <c:pt idx="143">
                  <c:v>1.1505325240125499</c:v>
                </c:pt>
                <c:pt idx="144">
                  <c:v>1.1495072553450001</c:v>
                </c:pt>
                <c:pt idx="145">
                  <c:v>1.1484830067768701</c:v>
                </c:pt>
                <c:pt idx="146">
                  <c:v>1.1474597788176799</c:v>
                </c:pt>
                <c:pt idx="147">
                  <c:v>1.1464375720048301</c:v>
                </c:pt>
                <c:pt idx="148">
                  <c:v>1.1454163869043399</c:v>
                </c:pt>
                <c:pt idx="149">
                  <c:v>1.14439622411152</c:v>
                </c:pt>
                <c:pt idx="150">
                  <c:v>1.1433770842517099</c:v>
                </c:pt>
                <c:pt idx="151">
                  <c:v>1.14235896798101</c:v>
                </c:pt>
                <c:pt idx="152">
                  <c:v>1.1413418759870699</c:v>
                </c:pt>
                <c:pt idx="153">
                  <c:v>1.14032580898988</c:v>
                </c:pt>
                <c:pt idx="154">
                  <c:v>1.13931076774257</c:v>
                </c:pt>
                <c:pt idx="155">
                  <c:v>1.1382967530322801</c:v>
                </c:pt>
                <c:pt idx="156">
                  <c:v>1.137283765681</c:v>
                </c:pt>
                <c:pt idx="157">
                  <c:v>1.13627180654652</c:v>
                </c:pt>
                <c:pt idx="158">
                  <c:v>1.1352608765232901</c:v>
                </c:pt>
                <c:pt idx="159">
                  <c:v>1.1342509765433999</c:v>
                </c:pt>
                <c:pt idx="160">
                  <c:v>1.13324210757762</c:v>
                </c:pt>
                <c:pt idx="161">
                  <c:v>1.13223427063631</c:v>
                </c:pt>
                <c:pt idx="162">
                  <c:v>1.1312274667705799</c:v>
                </c:pt>
                <c:pt idx="163">
                  <c:v>1.1302216970732899</c:v>
                </c:pt>
                <c:pt idx="164">
                  <c:v>1.12921696268022</c:v>
                </c:pt>
                <c:pt idx="165">
                  <c:v>1.12821326477121</c:v>
                </c:pt>
                <c:pt idx="166">
                  <c:v>1.1272106045713499</c:v>
                </c:pt>
                <c:pt idx="167">
                  <c:v>1.12620898335222</c:v>
                </c:pt>
                <c:pt idx="168">
                  <c:v>1.1252084024331599</c:v>
                </c:pt>
                <c:pt idx="169">
                  <c:v>1.1242088631825899</c:v>
                </c:pt>
                <c:pt idx="170">
                  <c:v>1.12321036701937</c:v>
                </c:pt>
                <c:pt idx="171">
                  <c:v>1.12221291541422</c:v>
                </c:pt>
                <c:pt idx="172">
                  <c:v>1.12121650989114</c:v>
                </c:pt>
                <c:pt idx="173">
                  <c:v>1.12022115202897</c:v>
                </c:pt>
                <c:pt idx="174">
                  <c:v>1.1192268434629</c:v>
                </c:pt>
                <c:pt idx="175">
                  <c:v>1.1182335858860799</c:v>
                </c:pt>
                <c:pt idx="176">
                  <c:v>1.11724138105133</c:v>
                </c:pt>
                <c:pt idx="177">
                  <c:v>1.1162502307728299</c:v>
                </c:pt>
                <c:pt idx="178">
                  <c:v>1.1152601369278901</c:v>
                </c:pt>
                <c:pt idx="179">
                  <c:v>1.11427110145884</c:v>
                </c:pt>
                <c:pt idx="180">
                  <c:v>1.1132831263749201</c:v>
                </c:pt>
                <c:pt idx="181">
                  <c:v>1.11229621375425</c:v>
                </c:pt>
                <c:pt idx="182">
                  <c:v>1.11131036574591</c:v>
                </c:pt>
                <c:pt idx="183">
                  <c:v>1.1103255845720601</c:v>
                </c:pt>
                <c:pt idx="184">
                  <c:v>1.1093418725301101</c:v>
                </c:pt>
                <c:pt idx="185">
                  <c:v>1.1083592319950399</c:v>
                </c:pt>
                <c:pt idx="186">
                  <c:v>1.10737766542178</c:v>
                </c:pt>
                <c:pt idx="187">
                  <c:v>1.1063971753476101</c:v>
                </c:pt>
                <c:pt idx="188">
                  <c:v>1.10541776439476</c:v>
                </c:pt>
                <c:pt idx="189">
                  <c:v>1.10443943527302</c:v>
                </c:pt>
                <c:pt idx="190">
                  <c:v>1.10346219078251</c:v>
                </c:pt>
                <c:pt idx="191">
                  <c:v>1.1024860437800399</c:v>
                </c:pt>
                <c:pt idx="192">
                  <c:v>1.10151104696472</c:v>
                </c:pt>
                <c:pt idx="193">
                  <c:v>1.1005372627997001</c:v>
                </c:pt>
                <c:pt idx="194">
                  <c:v>1.0995647535217601</c:v>
                </c:pt>
                <c:pt idx="195">
                  <c:v>1.09859358114143</c:v>
                </c:pt>
                <c:pt idx="196">
                  <c:v>1.09762380744308</c:v>
                </c:pt>
                <c:pt idx="197">
                  <c:v>1.0966554939850499</c:v>
                </c:pt>
                <c:pt idx="198">
                  <c:v>1.0956887020998001</c:v>
                </c:pt>
                <c:pt idx="199">
                  <c:v>1.0947234928941501</c:v>
                </c:pt>
                <c:pt idx="200">
                  <c:v>1.0937599272494001</c:v>
                </c:pt>
                <c:pt idx="201">
                  <c:v>1.0927980658216401</c:v>
                </c:pt>
                <c:pt idx="202">
                  <c:v>1.09183796904193</c:v>
                </c:pt>
                <c:pt idx="203">
                  <c:v>1.0908796971166499</c:v>
                </c:pt>
                <c:pt idx="204">
                  <c:v>1.0899233100277299</c:v>
                </c:pt>
                <c:pt idx="205">
                  <c:v>1.0889688675329801</c:v>
                </c:pt>
                <c:pt idx="206">
                  <c:v>1.08801642916644</c:v>
                </c:pt>
                <c:pt idx="207">
                  <c:v>1.0870660542387001</c:v>
                </c:pt>
                <c:pt idx="208">
                  <c:v>1.0861178018372899</c:v>
                </c:pt>
                <c:pt idx="209">
                  <c:v>1.0851717308270501</c:v>
                </c:pt>
                <c:pt idx="210">
                  <c:v>1.0842278998505399</c:v>
                </c:pt>
                <c:pt idx="211">
                  <c:v>1.0832863673284301</c:v>
                </c:pt>
                <c:pt idx="212">
                  <c:v>1.0823471914599401</c:v>
                </c:pt>
                <c:pt idx="213">
                  <c:v>1.0814104302232701</c:v>
                </c:pt>
                <c:pt idx="214">
                  <c:v>1.0804761413760799</c:v>
                </c:pt>
                <c:pt idx="215">
                  <c:v>1.0795443824558799</c:v>
                </c:pt>
                <c:pt idx="216">
                  <c:v>1.07861521078058</c:v>
                </c:pt>
                <c:pt idx="217">
                  <c:v>1.0776886834489099</c:v>
                </c:pt>
                <c:pt idx="218">
                  <c:v>1.0767648573409101</c:v>
                </c:pt>
                <c:pt idx="219">
                  <c:v>1.07584378911845</c:v>
                </c:pt>
                <c:pt idx="220">
                  <c:v>1.0749255352256999</c:v>
                </c:pt>
                <c:pt idx="221">
                  <c:v>1.0740101518896299</c:v>
                </c:pt>
                <c:pt idx="222">
                  <c:v>1.0730976951205</c:v>
                </c:pt>
                <c:pt idx="223">
                  <c:v>1.0721882207124001</c:v>
                </c:pt>
                <c:pt idx="224">
                  <c:v>1.0712817842437099</c:v>
                </c:pt>
                <c:pt idx="225">
                  <c:v>1.0703784410776001</c:v>
                </c:pt>
                <c:pt idx="226">
                  <c:v>1.0694782463625601</c:v>
                </c:pt>
                <c:pt idx="227">
                  <c:v>1.0685812550328599</c:v>
                </c:pt>
                <c:pt idx="228">
                  <c:v>1.06768752180905</c:v>
                </c:pt>
                <c:pt idx="229">
                  <c:v>1.0667971011984101</c:v>
                </c:pt>
                <c:pt idx="230">
                  <c:v>1.0659100474954699</c:v>
                </c:pt>
                <c:pt idx="231">
                  <c:v>1.06502641478243</c:v>
                </c:pt>
                <c:pt idx="232">
                  <c:v>1.0641462569295901</c:v>
                </c:pt>
                <c:pt idx="233">
                  <c:v>1.06326962759585</c:v>
                </c:pt>
                <c:pt idx="234">
                  <c:v>1.0623965802290201</c:v>
                </c:pt>
                <c:pt idx="235">
                  <c:v>1.0615271680663301</c:v>
                </c:pt>
                <c:pt idx="236">
                  <c:v>1.06066144413471</c:v>
                </c:pt>
                <c:pt idx="237">
                  <c:v>1.0597994612512001</c:v>
                </c:pt>
                <c:pt idx="238">
                  <c:v>1.05894127202328</c:v>
                </c:pt>
                <c:pt idx="239">
                  <c:v>1.0580869288491399</c:v>
                </c:pt>
                <c:pt idx="240">
                  <c:v>1.057236483918</c:v>
                </c:pt>
                <c:pt idx="241">
                  <c:v>1.0563899892103099</c:v>
                </c:pt>
                <c:pt idx="242">
                  <c:v>1.05554749649802</c:v>
                </c:pt>
                <c:pt idx="243">
                  <c:v>1.0547090573447</c:v>
                </c:pt>
                <c:pt idx="244">
                  <c:v>1.0538747231057199</c:v>
                </c:pt>
                <c:pt idx="245">
                  <c:v>1.0530445449283301</c:v>
                </c:pt>
                <c:pt idx="246">
                  <c:v>1.05221857375173</c:v>
                </c:pt>
                <c:pt idx="247">
                  <c:v>1.05139686030707</c:v>
                </c:pt>
                <c:pt idx="248">
                  <c:v>1.0505794551174299</c:v>
                </c:pt>
                <c:pt idx="249">
                  <c:v>1.0497664084977101</c:v>
                </c:pt>
                <c:pt idx="250">
                  <c:v>1.0489577705544899</c:v>
                </c:pt>
                <c:pt idx="251">
                  <c:v>1.04815359118584</c:v>
                </c:pt>
                <c:pt idx="252">
                  <c:v>1.04735392008106</c:v>
                </c:pt>
                <c:pt idx="253">
                  <c:v>1.04655880672031</c:v>
                </c:pt>
                <c:pt idx="254">
                  <c:v>1.0457683003742899</c:v>
                </c:pt>
                <c:pt idx="255">
                  <c:v>1.0449824501037099</c:v>
                </c:pt>
                <c:pt idx="256">
                  <c:v>1.0442013047587499</c:v>
                </c:pt>
                <c:pt idx="257">
                  <c:v>1.0434249129784701</c:v>
                </c:pt>
                <c:pt idx="258">
                  <c:v>1.0426533231900901</c:v>
                </c:pt>
                <c:pt idx="259">
                  <c:v>1.0418865836081901</c:v>
                </c:pt>
                <c:pt idx="260">
                  <c:v>1.0411247422338199</c:v>
                </c:pt>
                <c:pt idx="261">
                  <c:v>1.04036784685352</c:v>
                </c:pt>
                <c:pt idx="262">
                  <c:v>1.0396159450382401</c:v>
                </c:pt>
                <c:pt idx="263">
                  <c:v>1.0388690841421699</c:v>
                </c:pt>
                <c:pt idx="264">
                  <c:v>1.03812731130137</c:v>
                </c:pt>
                <c:pt idx="265">
                  <c:v>1.0373906734324401</c:v>
                </c:pt>
                <c:pt idx="266">
                  <c:v>1.0366592172309099</c:v>
                </c:pt>
                <c:pt idx="267">
                  <c:v>1.0359329891696001</c:v>
                </c:pt>
                <c:pt idx="268">
                  <c:v>1.0352120354968199</c:v>
                </c:pt>
                <c:pt idx="269">
                  <c:v>1.0344964022344301</c:v>
                </c:pt>
                <c:pt idx="270">
                  <c:v>1.03378613517575</c:v>
                </c:pt>
                <c:pt idx="271">
                  <c:v>1.03308127988332</c:v>
                </c:pt>
                <c:pt idx="272">
                  <c:v>1.03238188168651</c:v>
                </c:pt>
                <c:pt idx="273">
                  <c:v>1.03168798567895</c:v>
                </c:pt>
                <c:pt idx="274">
                  <c:v>1.0309996367158101</c:v>
                </c:pt>
                <c:pt idx="275">
                  <c:v>1.0303168794108899</c:v>
                </c:pt>
                <c:pt idx="276">
                  <c:v>1.02963975813349</c:v>
                </c:pt>
                <c:pt idx="277">
                  <c:v>1.02896831700516</c:v>
                </c:pt>
                <c:pt idx="278">
                  <c:v>1.0283025998961799</c:v>
                </c:pt>
                <c:pt idx="279">
                  <c:v>1.0276426504218199</c:v>
                </c:pt>
                <c:pt idx="280">
                  <c:v>1.0269885119384901</c:v>
                </c:pt>
                <c:pt idx="281">
                  <c:v>1.0263402275394899</c:v>
                </c:pt>
                <c:pt idx="282">
                  <c:v>1.02569784005068</c:v>
                </c:pt>
                <c:pt idx="283">
                  <c:v>1.02506139202583</c:v>
                </c:pt>
                <c:pt idx="284">
                  <c:v>1.0244309257416899</c:v>
                </c:pt>
                <c:pt idx="285">
                  <c:v>1.02380648319282</c:v>
                </c:pt>
                <c:pt idx="286">
                  <c:v>1.02318810608621</c:v>
                </c:pt>
                <c:pt idx="287">
                  <c:v>1.02257583583547</c:v>
                </c:pt>
                <c:pt idx="288">
                  <c:v>1.02196971355482</c:v>
                </c:pt>
                <c:pt idx="289">
                  <c:v>1.0213697800527799</c:v>
                </c:pt>
                <c:pt idx="290">
                  <c:v>1.02077607582546</c:v>
                </c:pt>
                <c:pt idx="291">
                  <c:v>1.0201886410495999</c:v>
                </c:pt>
                <c:pt idx="292">
                  <c:v>1.01960751557518</c:v>
                </c:pt>
                <c:pt idx="293">
                  <c:v>1.01903273891776</c:v>
                </c:pt>
                <c:pt idx="294">
                  <c:v>1.0184643502503601</c:v>
                </c:pt>
                <c:pt idx="295">
                  <c:v>1.01790238839504</c:v>
                </c:pt>
                <c:pt idx="296">
                  <c:v>1.01734689181402</c:v>
                </c:pt>
                <c:pt idx="297">
                  <c:v>1.0167978986004</c:v>
                </c:pt>
                <c:pt idx="298">
                  <c:v>1.0162554464684701</c:v>
                </c:pt>
                <c:pt idx="299">
                  <c:v>1.0157195727435699</c:v>
                </c:pt>
                <c:pt idx="300">
                  <c:v>1.0151903143515</c:v>
                </c:pt>
                <c:pt idx="301">
                  <c:v>1.01466770780743</c:v>
                </c:pt>
                <c:pt idx="302">
                  <c:v>1.0141517892043901</c:v>
                </c:pt>
                <c:pt idx="303">
                  <c:v>1.01364259420116</c:v>
                </c:pt>
                <c:pt idx="304">
                  <c:v>1.0131401580097701</c:v>
                </c:pt>
                <c:pt idx="305">
                  <c:v>1.01264451538232</c:v>
                </c:pt>
                <c:pt idx="306">
                  <c:v>1.0121557005974</c:v>
                </c:pt>
                <c:pt idx="307">
                  <c:v>1.01167374744581</c:v>
                </c:pt>
                <c:pt idx="308">
                  <c:v>1.01119868921583</c:v>
                </c:pt>
                <c:pt idx="309">
                  <c:v>1.01073055867776</c:v>
                </c:pt>
                <c:pt idx="310">
                  <c:v>1.0102693880679501</c:v>
                </c:pt>
                <c:pt idx="311">
                  <c:v>1.0098152090721499</c:v>
                </c:pt>
                <c:pt idx="312">
                  <c:v>1.0093680528082201</c:v>
                </c:pt>
                <c:pt idx="313">
                  <c:v>1.0089279498082</c:v>
                </c:pt>
                <c:pt idx="314">
                  <c:v>1.00849492999965</c:v>
                </c:pt>
                <c:pt idx="315">
                  <c:v>1.00806902268638</c:v>
                </c:pt>
                <c:pt idx="316">
                  <c:v>1.00765025652836</c:v>
                </c:pt>
                <c:pt idx="317">
                  <c:v>1.0072386595210201</c:v>
                </c:pt>
                <c:pt idx="318">
                  <c:v>1.00683425897373</c:v>
                </c:pt>
                <c:pt idx="319">
                  <c:v>1.0064370814875301</c:v>
                </c:pt>
                <c:pt idx="320">
                  <c:v>1.0060471529321899</c:v>
                </c:pt>
                <c:pt idx="321">
                  <c:v>1.00566449842235</c:v>
                </c:pt>
                <c:pt idx="322">
                  <c:v>1.00528914229295</c:v>
                </c:pt>
                <c:pt idx="323">
                  <c:v>1.0049211080739</c:v>
                </c:pt>
                <c:pt idx="324">
                  <c:v>1.0045604184638199</c:v>
                </c:pt>
                <c:pt idx="325">
                  <c:v>1.0042070953030999</c:v>
                </c:pt>
                <c:pt idx="326">
                  <c:v>1.0038611595459901</c:v>
                </c:pt>
                <c:pt idx="327">
                  <c:v>1.00352263123202</c:v>
                </c:pt>
                <c:pt idx="328">
                  <c:v>1.00319152945644</c:v>
                </c:pt>
                <c:pt idx="329">
                  <c:v>1.00286787233993</c:v>
                </c:pt>
                <c:pt idx="330">
                  <c:v>1.0025516769974101</c:v>
                </c:pt>
                <c:pt idx="331">
                  <c:v>1.00224295950608</c:v>
                </c:pt>
                <c:pt idx="332">
                  <c:v>1.0019417348725499</c:v>
                </c:pt>
                <c:pt idx="333">
                  <c:v>1.0016480169992801</c:v>
                </c:pt>
                <c:pt idx="334">
                  <c:v>1.0013618186500599</c:v>
                </c:pt>
                <c:pt idx="335">
                  <c:v>1.00108315141483</c:v>
                </c:pt>
                <c:pt idx="336">
                  <c:v>1.0008120256736699</c:v>
                </c:pt>
                <c:pt idx="337">
                  <c:v>1.00054845056001</c:v>
                </c:pt>
                <c:pt idx="338">
                  <c:v>1.00029243392319</c:v>
                </c:pt>
                <c:pt idx="339">
                  <c:v>1.0000439822902401</c:v>
                </c:pt>
                <c:pt idx="340">
                  <c:v>0.99980310082703305</c:v>
                </c:pt>
                <c:pt idx="341">
                  <c:v>0.999569793298828</c:v>
                </c:pt>
                <c:pt idx="342">
                  <c:v>0.999344062030186</c:v>
                </c:pt>
                <c:pt idx="343">
                  <c:v>0.99912590786437205</c:v>
                </c:pt>
                <c:pt idx="344">
                  <c:v>0.99891533012227396</c:v>
                </c:pt>
                <c:pt idx="345">
                  <c:v>0.99871232656087705</c:v>
                </c:pt>
                <c:pt idx="346">
                  <c:v>0.99851689333139004</c:v>
                </c:pt>
                <c:pt idx="347">
                  <c:v>0.99832902493706799</c:v>
                </c:pt>
                <c:pt idx="348">
                  <c:v>0.99814871419081796</c:v>
                </c:pt>
                <c:pt idx="349">
                  <c:v>0.997975952172661</c:v>
                </c:pt>
                <c:pt idx="350">
                  <c:v>0.99781072818715</c:v>
                </c:pt>
                <c:pt idx="351">
                  <c:v>0.99765302972082703</c:v>
                </c:pt>
                <c:pt idx="352">
                  <c:v>0.99750284239981701</c:v>
                </c:pt>
                <c:pt idx="353">
                  <c:v>0.99736014994768096</c:v>
                </c:pt>
                <c:pt idx="354">
                  <c:v>0.99722493414361901</c:v>
                </c:pt>
                <c:pt idx="355">
                  <c:v>0.997097174781164</c:v>
                </c:pt>
                <c:pt idx="356">
                  <c:v>0.99697684962747302</c:v>
                </c:pt>
                <c:pt idx="357">
                  <c:v>0.99686393438335597</c:v>
                </c:pt>
                <c:pt idx="358">
                  <c:v>0.99675840264418403</c:v>
                </c:pt>
                <c:pt idx="359">
                  <c:v>0.99666022586180802</c:v>
                </c:pt>
                <c:pt idx="360">
                  <c:v>0.99656937330764395</c:v>
                </c:pt>
                <c:pt idx="361">
                  <c:v>0.99648581203706899</c:v>
                </c:pt>
                <c:pt idx="362">
                  <c:v>0.99640950685530105</c:v>
                </c:pt>
                <c:pt idx="363">
                  <c:v>0.99634042028490699</c:v>
                </c:pt>
                <c:pt idx="364">
                  <c:v>0.99627851253510202</c:v>
                </c:pt>
                <c:pt idx="365">
                  <c:v>0.99622374147302994</c:v>
                </c:pt>
                <c:pt idx="366">
                  <c:v>0.99617606259715796</c:v>
                </c:pt>
                <c:pt idx="367">
                  <c:v>0.99613542901298902</c:v>
                </c:pt>
                <c:pt idx="368">
                  <c:v>0.996101791411238</c:v>
                </c:pt>
                <c:pt idx="369">
                  <c:v>0.99607509804864602</c:v>
                </c:pt>
                <c:pt idx="370">
                  <c:v>0.99605529473161203</c:v>
                </c:pt>
                <c:pt idx="371">
                  <c:v>0.99604232480278099</c:v>
                </c:pt>
                <c:pt idx="372">
                  <c:v>0.99603612913077499</c:v>
                </c:pt>
                <c:pt idx="373">
                  <c:v>0.99603664610320497</c:v>
                </c:pt>
                <c:pt idx="374">
                  <c:v>0.99604381162311395</c:v>
                </c:pt>
                <c:pt idx="375">
                  <c:v>0.99605755910899696</c:v>
                </c:pt>
                <c:pt idx="376">
                  <c:v>0.99607781949852703</c:v>
                </c:pt>
                <c:pt idx="377">
                  <c:v>0.99610452125610904</c:v>
                </c:pt>
                <c:pt idx="378">
                  <c:v>0.996137590384372</c:v>
                </c:pt>
                <c:pt idx="379">
                  <c:v>0.99617695043969601</c:v>
                </c:pt>
                <c:pt idx="380">
                  <c:v>0.99622252255186405</c:v>
                </c:pt>
                <c:pt idx="381">
                  <c:v>0.99627422544790101</c:v>
                </c:pt>
                <c:pt idx="382">
                  <c:v>0.99633197548015995</c:v>
                </c:pt>
                <c:pt idx="383">
                  <c:v>0.99639568665868705</c:v>
                </c:pt>
                <c:pt idx="384">
                  <c:v>0.99646527068789204</c:v>
                </c:pt>
                <c:pt idx="385">
                  <c:v>0.99654063700751705</c:v>
                </c:pt>
                <c:pt idx="386">
                  <c:v>0.99662169283789104</c:v>
                </c:pt>
                <c:pt idx="387">
                  <c:v>0.99670834322943103</c:v>
                </c:pt>
                <c:pt idx="388">
                  <c:v>0.99680049111633595</c:v>
                </c:pt>
                <c:pt idx="389">
                  <c:v>0.99689803737438598</c:v>
                </c:pt>
                <c:pt idx="390">
                  <c:v>0.99700088088276095</c:v>
                </c:pt>
                <c:pt idx="391">
                  <c:v>0.99710891858975204</c:v>
                </c:pt>
                <c:pt idx="392">
                  <c:v>0.99722204558223504</c:v>
                </c:pt>
                <c:pt idx="393">
                  <c:v>0.99734015515874597</c:v>
                </c:pt>
                <c:pt idx="394">
                  <c:v>0.99746313890597604</c:v>
                </c:pt>
                <c:pt idx="395">
                  <c:v>0.99759088677850805</c:v>
                </c:pt>
                <c:pt idx="396">
                  <c:v>0.99772328718157199</c:v>
                </c:pt>
                <c:pt idx="397">
                  <c:v>0.99786022705660005</c:v>
                </c:pt>
                <c:pt idx="398">
                  <c:v>0.99800159196933103</c:v>
                </c:pt>
                <c:pt idx="399">
                  <c:v>0.99814726620022698</c:v>
                </c:pt>
                <c:pt idx="400">
                  <c:v>0.99829713283692501</c:v>
                </c:pt>
                <c:pt idx="401">
                  <c:v>0.998451073868452</c:v>
                </c:pt>
                <c:pt idx="402">
                  <c:v>0.99860897028091999</c:v>
                </c:pt>
                <c:pt idx="403">
                  <c:v>0.99877070215441699</c:v>
                </c:pt>
                <c:pt idx="404">
                  <c:v>0.99893614876079895</c:v>
                </c:pt>
                <c:pt idx="405">
                  <c:v>0.99910518866207498</c:v>
                </c:pt>
                <c:pt idx="406">
                  <c:v>0.99927769980911496</c:v>
                </c:pt>
                <c:pt idx="407">
                  <c:v>0.99945355964035498</c:v>
                </c:pt>
                <c:pt idx="408">
                  <c:v>0.99963264518023198</c:v>
                </c:pt>
                <c:pt idx="409">
                  <c:v>0.99981483313705</c:v>
                </c:pt>
                <c:pt idx="410">
                  <c:v>1</c:v>
                </c:pt>
                <c:pt idx="411">
                  <c:v>1.0008867842154101</c:v>
                </c:pt>
                <c:pt idx="412">
                  <c:v>1.0017816060738201</c:v>
                </c:pt>
                <c:pt idx="413">
                  <c:v>1.0026845787246199</c:v>
                </c:pt>
                <c:pt idx="414">
                  <c:v>1.00359581207435</c:v>
                </c:pt>
                <c:pt idx="415">
                  <c:v>1.0045154127864999</c:v>
                </c:pt>
                <c:pt idx="416">
                  <c:v>1.0054434842870901</c:v>
                </c:pt>
                <c:pt idx="417">
                  <c:v>1.0063801267756101</c:v>
                </c:pt>
                <c:pt idx="418">
                  <c:v>1.0073254372409699</c:v>
                </c:pt>
                <c:pt idx="419">
                  <c:v>1.0082795094821999</c:v>
                </c:pt>
                <c:pt idx="420">
                  <c:v>1.0092424341335</c:v>
                </c:pt>
                <c:pt idx="421">
                  <c:v>1.01021429869338</c:v>
                </c:pt>
                <c:pt idx="422">
                  <c:v>1.0111951875574601</c:v>
                </c:pt>
                <c:pt idx="423">
                  <c:v>1.01218518205479</c:v>
                </c:pt>
                <c:pt idx="424">
                  <c:v>1.0131843604871</c:v>
                </c:pt>
                <c:pt idx="425">
                  <c:v>1.0141927981710199</c:v>
                </c:pt>
                <c:pt idx="426">
                  <c:v>1.0152105674826399</c:v>
                </c:pt>
                <c:pt idx="427">
                  <c:v>1.0162377379043599</c:v>
                </c:pt>
                <c:pt idx="428">
                  <c:v>1.01727437607367</c:v>
                </c:pt>
                <c:pt idx="429">
                  <c:v>1.01832054583355</c:v>
                </c:pt>
                <c:pt idx="430">
                  <c:v>1.0193763082843501</c:v>
                </c:pt>
                <c:pt idx="431">
                  <c:v>1.02044172183683</c:v>
                </c:pt>
                <c:pt idx="432">
                  <c:v>1.02151684226618</c:v>
                </c:pt>
                <c:pt idx="433">
                  <c:v>1.0226017227667601</c:v>
                </c:pt>
                <c:pt idx="434">
                  <c:v>1.02369641400744</c:v>
                </c:pt>
                <c:pt idx="435">
                  <c:v>1.0248009641872899</c:v>
                </c:pt>
                <c:pt idx="436">
                  <c:v>1.0259154190914499</c:v>
                </c:pt>
                <c:pt idx="437">
                  <c:v>1.02703982214713</c:v>
                </c:pt>
                <c:pt idx="438">
                  <c:v>1.02817421447935</c:v>
                </c:pt>
                <c:pt idx="439">
                  <c:v>1.0293186349666099</c:v>
                </c:pt>
                <c:pt idx="440">
                  <c:v>1.0304731202961099</c:v>
                </c:pt>
                <c:pt idx="441">
                  <c:v>1.0316377050184999</c:v>
                </c:pt>
                <c:pt idx="442">
                  <c:v>1.03281242160205</c:v>
                </c:pt>
                <c:pt idx="443">
                  <c:v>1.03399730048623</c:v>
                </c:pt>
                <c:pt idx="444">
                  <c:v>1.0351923701344099</c:v>
                </c:pt>
                <c:pt idx="445">
                  <c:v>1.0363976570858999</c:v>
                </c:pt>
                <c:pt idx="446">
                  <c:v>1.03761318600693</c:v>
                </c:pt>
                <c:pt idx="447">
                  <c:v>1.0388389797408399</c:v>
                </c:pt>
                <c:pt idx="448">
                  <c:v>1.0400750593572201</c:v>
                </c:pt>
                <c:pt idx="449">
                  <c:v>1.0413214441999901</c:v>
                </c:pt>
                <c:pt idx="450">
                  <c:v>1.0425781519344599</c:v>
                </c:pt>
                <c:pt idx="451">
                  <c:v>1.04384519859326</c:v>
                </c:pt>
                <c:pt idx="452">
                  <c:v>1.04512259862121</c:v>
                </c:pt>
                <c:pt idx="453">
                  <c:v>1.04641036491898</c:v>
                </c:pt>
                <c:pt idx="454">
                  <c:v>1.0477085088856499</c:v>
                </c:pt>
                <c:pt idx="455">
                  <c:v>1.04901704046009</c:v>
                </c:pt>
                <c:pt idx="456">
                  <c:v>1.0503359681611599</c:v>
                </c:pt>
                <c:pt idx="457">
                  <c:v>1.05166529912683</c:v>
                </c:pt>
                <c:pt idx="458">
                  <c:v>1.0530050391520001</c:v>
                </c:pt>
                <c:pt idx="459">
                  <c:v>1.0543551927252801</c:v>
                </c:pt>
                <c:pt idx="460">
                  <c:v>1.0557157630645799</c:v>
                </c:pt>
                <c:pt idx="461">
                  <c:v>1.0570867521515199</c:v>
                </c:pt>
                <c:pt idx="462">
                  <c:v>1.0584681607647799</c:v>
                </c:pt>
                <c:pt idx="463">
                  <c:v>1.0598599885122799</c:v>
                </c:pt>
                <c:pt idx="464">
                  <c:v>1.0612622338622999</c:v>
                </c:pt>
                <c:pt idx="465">
                  <c:v>1.06267489417351</c:v>
                </c:pt>
                <c:pt idx="466">
                  <c:v>1.06409796572392</c:v>
                </c:pt>
                <c:pt idx="467">
                  <c:v>1.06553144373876</c:v>
                </c:pt>
                <c:pt idx="468">
                  <c:v>1.0669753224174701</c:v>
                </c:pt>
                <c:pt idx="469">
                  <c:v>1.06842959495949</c:v>
                </c:pt>
                <c:pt idx="470">
                  <c:v>1.06989425358923</c:v>
                </c:pt>
                <c:pt idx="471">
                  <c:v>1.07136928958003</c:v>
                </c:pt>
                <c:pt idx="472">
                  <c:v>1.0728546932771399</c:v>
                </c:pt>
                <c:pt idx="473">
                  <c:v>1.0743504541198601</c:v>
                </c:pt>
                <c:pt idx="474">
                  <c:v>1.0758565606627599</c:v>
                </c:pt>
                <c:pt idx="475">
                  <c:v>1.07737300059601</c:v>
                </c:pt>
                <c:pt idx="476">
                  <c:v>1.07889976076492</c:v>
                </c:pt>
                <c:pt idx="477">
                  <c:v>1.0804368271886</c:v>
                </c:pt>
                <c:pt idx="478">
                  <c:v>1.08198418507786</c:v>
                </c:pt>
                <c:pt idx="479">
                  <c:v>1.08354181885238</c:v>
                </c:pt>
                <c:pt idx="480">
                  <c:v>1.0851097121569899</c:v>
                </c:pt>
                <c:pt idx="481">
                  <c:v>1.08668784787739</c:v>
                </c:pt>
                <c:pt idx="482">
                  <c:v>1.0882762081550199</c:v>
                </c:pt>
                <c:pt idx="483">
                  <c:v>1.0898747744013699</c:v>
                </c:pt>
                <c:pt idx="484">
                  <c:v>1.0914835273115</c:v>
                </c:pt>
                <c:pt idx="485">
                  <c:v>1.0931024468770201</c:v>
                </c:pt>
                <c:pt idx="486">
                  <c:v>1.0947315123984001</c:v>
                </c:pt>
                <c:pt idx="487">
                  <c:v>1.09637070249666</c:v>
                </c:pt>
                <c:pt idx="488">
                  <c:v>1.09801999512454</c:v>
                </c:pt>
                <c:pt idx="489">
                  <c:v>1.09967936757703</c:v>
                </c:pt>
                <c:pt idx="490">
                  <c:v>1.1013487965014199</c:v>
                </c:pt>
                <c:pt idx="491">
                  <c:v>1.1030282579067501</c:v>
                </c:pt>
                <c:pt idx="492">
                  <c:v>1.1047177271728701</c:v>
                </c:pt>
                <c:pt idx="493">
                  <c:v>1.1064171790588599</c:v>
                </c:pt>
                <c:pt idx="494">
                  <c:v>1.10812658771109</c:v>
                </c:pt>
                <c:pt idx="495">
                  <c:v>1.1098459266707501</c:v>
                </c:pt>
                <c:pt idx="496">
                  <c:v>1.1115751688809901</c:v>
                </c:pt>
                <c:pt idx="497">
                  <c:v>1.1133142866936201</c:v>
                </c:pt>
                <c:pt idx="498">
                  <c:v>1.11506325187536</c:v>
                </c:pt>
                <c:pt idx="499">
                  <c:v>1.11682203561371</c:v>
                </c:pt>
                <c:pt idx="500">
                  <c:v>1.1185906085224999</c:v>
                </c:pt>
                <c:pt idx="501">
                  <c:v>1.1203689406469599</c:v>
                </c:pt>
                <c:pt idx="502">
                  <c:v>1.12215700146853</c:v>
                </c:pt>
                <c:pt idx="503">
                  <c:v>1.1239547599092501</c:v>
                </c:pt>
                <c:pt idx="504">
                  <c:v>1.12576218433592</c:v>
                </c:pt>
                <c:pt idx="505">
                  <c:v>1.1275792425637801</c:v>
                </c:pt>
                <c:pt idx="506">
                  <c:v>1.1294059018600899</c:v>
                </c:pt>
                <c:pt idx="507">
                  <c:v>1.1312421289472001</c:v>
                </c:pt>
                <c:pt idx="508">
                  <c:v>1.1330878900055401</c:v>
                </c:pt>
                <c:pt idx="509">
                  <c:v>1.13494315067614</c:v>
                </c:pt>
                <c:pt idx="510">
                  <c:v>1.13680787606306</c:v>
                </c:pt>
                <c:pt idx="511">
                  <c:v>1.1386820307354399</c:v>
                </c:pt>
                <c:pt idx="512">
                  <c:v>1.14056557872937</c:v>
                </c:pt>
                <c:pt idx="513">
                  <c:v>1.1424584835495299</c:v>
                </c:pt>
                <c:pt idx="514">
                  <c:v>1.14436070817053</c:v>
                </c:pt>
                <c:pt idx="515">
                  <c:v>1.1462722150381199</c:v>
                </c:pt>
                <c:pt idx="516">
                  <c:v>1.14819296607017</c:v>
                </c:pt>
                <c:pt idx="517">
                  <c:v>1.1501229226574099</c:v>
                </c:pt>
                <c:pt idx="518">
                  <c:v>1.1520620456640001</c:v>
                </c:pt>
                <c:pt idx="519">
                  <c:v>1.1540102954279501</c:v>
                </c:pt>
                <c:pt idx="520">
                  <c:v>1.1559676317612799</c:v>
                </c:pt>
                <c:pt idx="521">
                  <c:v>1.15793401395011</c:v>
                </c:pt>
                <c:pt idx="522">
                  <c:v>1.1599094007544899</c:v>
                </c:pt>
                <c:pt idx="523">
                  <c:v>1.1618937504081699</c:v>
                </c:pt>
                <c:pt idx="524">
                  <c:v>1.1638870206181</c:v>
                </c:pt>
                <c:pt idx="525">
                  <c:v>1.1658891685638999</c:v>
                </c:pt>
                <c:pt idx="526">
                  <c:v>1.1679001508971301</c:v>
                </c:pt>
                <c:pt idx="527">
                  <c:v>1.1699199237404601</c:v>
                </c:pt>
                <c:pt idx="528">
                  <c:v>1.17194844268664</c:v>
                </c:pt>
                <c:pt idx="529">
                  <c:v>1.1739856627974601</c:v>
                </c:pt>
                <c:pt idx="530">
                  <c:v>1.17603153860249</c:v>
                </c:pt>
                <c:pt idx="531">
                  <c:v>1.1780860240977999</c:v>
                </c:pt>
                <c:pt idx="532">
                  <c:v>1.1801490727444801</c:v>
                </c:pt>
                <c:pt idx="533">
                  <c:v>1.18222063746714</c:v>
                </c:pt>
                <c:pt idx="534">
                  <c:v>1.1843006706522601</c:v>
                </c:pt>
                <c:pt idx="535">
                  <c:v>1.1863891241464699</c:v>
                </c:pt>
                <c:pt idx="536">
                  <c:v>1.1884859492547499</c:v>
                </c:pt>
                <c:pt idx="537">
                  <c:v>1.19059109673851</c:v>
                </c:pt>
                <c:pt idx="538">
                  <c:v>1.1927045168136601</c:v>
                </c:pt>
                <c:pt idx="539">
                  <c:v>1.1948261591484799</c:v>
                </c:pt>
                <c:pt idx="540">
                  <c:v>1.1969559728615999</c:v>
                </c:pt>
                <c:pt idx="541">
                  <c:v>1.1990939065197199</c:v>
                </c:pt>
                <c:pt idx="542">
                  <c:v>1.20123990813538</c:v>
                </c:pt>
                <c:pt idx="543">
                  <c:v>1.2033939251646899</c:v>
                </c:pt>
                <c:pt idx="544">
                  <c:v>1.20555590450488</c:v>
                </c:pt>
                <c:pt idx="545">
                  <c:v>1.20772579249192</c:v>
                </c:pt>
                <c:pt idx="546">
                  <c:v>1.20990353489805</c:v>
                </c:pt>
                <c:pt idx="547">
                  <c:v>1.2120890769291901</c:v>
                </c:pt>
                <c:pt idx="548">
                  <c:v>1.21428236322244</c:v>
                </c:pt>
                <c:pt idx="549">
                  <c:v>1.2164833378434099</c:v>
                </c:pt>
                <c:pt idx="550">
                  <c:v>1.2186919442836199</c:v>
                </c:pt>
                <c:pt idx="551">
                  <c:v>1.2209081254577601</c:v>
                </c:pt>
                <c:pt idx="552">
                  <c:v>1.2231318237009901</c:v>
                </c:pt>
                <c:pt idx="553">
                  <c:v>1.2253629807662001</c:v>
                </c:pt>
                <c:pt idx="554">
                  <c:v>1.2276015378212</c:v>
                </c:pt>
                <c:pt idx="555">
                  <c:v>1.2298474354459199</c:v>
                </c:pt>
                <c:pt idx="556">
                  <c:v>1.23210061362962</c:v>
                </c:pt>
                <c:pt idx="557">
                  <c:v>1.23436101176799</c:v>
                </c:pt>
                <c:pt idx="558">
                  <c:v>1.2366285686603</c:v>
                </c:pt>
                <c:pt idx="559">
                  <c:v>1.23890322250652</c:v>
                </c:pt>
                <c:pt idx="560">
                  <c:v>1.24118491090442</c:v>
                </c:pt>
                <c:pt idx="561">
                  <c:v>1.24347357084667</c:v>
                </c:pt>
                <c:pt idx="562">
                  <c:v>1.24576913871789</c:v>
                </c:pt>
                <c:pt idx="563">
                  <c:v>1.2480715502917901</c:v>
                </c:pt>
                <c:pt idx="564">
                  <c:v>1.25038074072818</c:v>
                </c:pt>
                <c:pt idx="565">
                  <c:v>1.25269664457004</c:v>
                </c:pt>
                <c:pt idx="566">
                  <c:v>1.25501919574065</c:v>
                </c:pt>
                <c:pt idx="567">
                  <c:v>1.2573483275405899</c:v>
                </c:pt>
                <c:pt idx="568">
                  <c:v>1.2596839726448501</c:v>
                </c:pt>
                <c:pt idx="569">
                  <c:v>1.2620260630998901</c:v>
                </c:pt>
                <c:pt idx="570">
                  <c:v>1.2643745303207401</c:v>
                </c:pt>
                <c:pt idx="571">
                  <c:v>1.2667293050880699</c:v>
                </c:pt>
                <c:pt idx="572">
                  <c:v>1.2690903175453401</c:v>
                </c:pt>
                <c:pt idx="573">
                  <c:v>1.2714574971958501</c:v>
                </c:pt>
                <c:pt idx="574">
                  <c:v>1.2738307728999501</c:v>
                </c:pt>
                <c:pt idx="575">
                  <c:v>1.27621007287211</c:v>
                </c:pt>
                <c:pt idx="576">
                  <c:v>1.2785953246781401</c:v>
                </c:pt>
                <c:pt idx="577">
                  <c:v>1.28098645523235</c:v>
                </c:pt>
                <c:pt idx="578">
                  <c:v>1.28338339079478</c:v>
                </c:pt>
                <c:pt idx="579">
                  <c:v>1.2857860569683801</c:v>
                </c:pt>
                <c:pt idx="580">
                  <c:v>1.2881943786963199</c:v>
                </c:pt>
                <c:pt idx="581">
                  <c:v>1.29060828025925</c:v>
                </c:pt>
                <c:pt idx="582">
                  <c:v>1.2930276852725799</c:v>
                </c:pt>
                <c:pt idx="583">
                  <c:v>1.29545251668386</c:v>
                </c:pt>
                <c:pt idx="584">
                  <c:v>1.29788269677011</c:v>
                </c:pt>
                <c:pt idx="585">
                  <c:v>1.3003181471352601</c:v>
                </c:pt>
                <c:pt idx="586">
                  <c:v>1.30275878870755</c:v>
                </c:pt>
                <c:pt idx="587">
                  <c:v>1.305204541737</c:v>
                </c:pt>
                <c:pt idx="588">
                  <c:v>1.30765532579294</c:v>
                </c:pt>
                <c:pt idx="589">
                  <c:v>1.31011105976155</c:v>
                </c:pt>
                <c:pt idx="590">
                  <c:v>1.31257166184344</c:v>
                </c:pt>
                <c:pt idx="591">
                  <c:v>1.3150370643881699</c:v>
                </c:pt>
                <c:pt idx="592">
                  <c:v>1.31750725866531</c:v>
                </c:pt>
                <c:pt idx="593">
                  <c:v>1.31998225081066</c:v>
                </c:pt>
                <c:pt idx="594">
                  <c:v>1.3224620470523001</c:v>
                </c:pt>
                <c:pt idx="595">
                  <c:v>1.3249466537079699</c:v>
                </c:pt>
                <c:pt idx="596">
                  <c:v>1.32743607718255</c:v>
                </c:pt>
                <c:pt idx="597">
                  <c:v>1.3299303239656699</c:v>
                </c:pt>
                <c:pt idx="598">
                  <c:v>1.33242940062941</c:v>
                </c:pt>
                <c:pt idx="599">
                  <c:v>1.3349333138260699</c:v>
                </c:pt>
                <c:pt idx="600">
                  <c:v>1.3374420702860801</c:v>
                </c:pt>
                <c:pt idx="601">
                  <c:v>1.33995567681596</c:v>
                </c:pt>
                <c:pt idx="602">
                  <c:v>1.34247414029638</c:v>
                </c:pt>
                <c:pt idx="603">
                  <c:v>1.3449974676802601</c:v>
                </c:pt>
                <c:pt idx="604">
                  <c:v>1.347525665991</c:v>
                </c:pt>
                <c:pt idx="605">
                  <c:v>1.35005874232076</c:v>
                </c:pt>
                <c:pt idx="606">
                  <c:v>1.3525967038288</c:v>
                </c:pt>
                <c:pt idx="607">
                  <c:v>1.3551395577398999</c:v>
                </c:pt>
                <c:pt idx="608">
                  <c:v>1.3576873113427801</c:v>
                </c:pt>
                <c:pt idx="609">
                  <c:v>1.3602399719887299</c:v>
                </c:pt>
                <c:pt idx="610">
                  <c:v>1.3627975470901099</c:v>
                </c:pt>
                <c:pt idx="611">
                  <c:v>1.3653600441190299</c:v>
                </c:pt>
                <c:pt idx="612">
                  <c:v>1.36792747060607</c:v>
                </c:pt>
                <c:pt idx="613">
                  <c:v>1.37049983413897</c:v>
                </c:pt>
                <c:pt idx="614">
                  <c:v>1.37307714236147</c:v>
                </c:pt>
                <c:pt idx="615">
                  <c:v>1.3756594029721401</c:v>
                </c:pt>
                <c:pt idx="616">
                  <c:v>1.37824662372325</c:v>
                </c:pt>
                <c:pt idx="617">
                  <c:v>1.38083881241971</c:v>
                </c:pt>
                <c:pt idx="618">
                  <c:v>1.38343597691801</c:v>
                </c:pt>
                <c:pt idx="619">
                  <c:v>1.38603812512527</c:v>
                </c:pt>
                <c:pt idx="620">
                  <c:v>1.3886452649982299</c:v>
                </c:pt>
                <c:pt idx="621">
                  <c:v>1.39125740454236</c:v>
                </c:pt>
                <c:pt idx="622">
                  <c:v>1.3938745518109501</c:v>
                </c:pt>
                <c:pt idx="623">
                  <c:v>1.39649671490427</c:v>
                </c:pt>
                <c:pt idx="624">
                  <c:v>1.39912390196874</c:v>
                </c:pt>
                <c:pt idx="625">
                  <c:v>1.4017561211961</c:v>
                </c:pt>
                <c:pt idx="626">
                  <c:v>1.40439338082271</c:v>
                </c:pt>
                <c:pt idx="627">
                  <c:v>1.4070356891287299</c:v>
                </c:pt>
                <c:pt idx="628">
                  <c:v>1.4096830544374701</c:v>
                </c:pt>
                <c:pt idx="629">
                  <c:v>1.4123354851146801</c:v>
                </c:pt>
                <c:pt idx="630">
                  <c:v>1.4149929895678599</c:v>
                </c:pt>
                <c:pt idx="631">
                  <c:v>1.41765557624567</c:v>
                </c:pt>
                <c:pt idx="632">
                  <c:v>1.4203232536372801</c:v>
                </c:pt>
                <c:pt idx="633">
                  <c:v>1.4229960302717599</c:v>
                </c:pt>
                <c:pt idx="634">
                  <c:v>1.4256739147175601</c:v>
                </c:pt>
                <c:pt idx="635">
                  <c:v>1.4283569155818701</c:v>
                </c:pt>
                <c:pt idx="636">
                  <c:v>1.4310450415101901</c:v>
                </c:pt>
                <c:pt idx="637">
                  <c:v>1.4337383011857201</c:v>
                </c:pt>
                <c:pt idx="638">
                  <c:v>1.4364367033289001</c:v>
                </c:pt>
                <c:pt idx="639">
                  <c:v>1.43914025669694</c:v>
                </c:pt>
                <c:pt idx="640">
                  <c:v>1.4418489700833299</c:v>
                </c:pt>
                <c:pt idx="641">
                  <c:v>1.4445628523174101</c:v>
                </c:pt>
                <c:pt idx="642">
                  <c:v>1.4472819122639</c:v>
                </c:pt>
                <c:pt idx="643">
                  <c:v>1.4500061588225399</c:v>
                </c:pt>
                <c:pt idx="644">
                  <c:v>1.45273560092764</c:v>
                </c:pt>
                <c:pt idx="645">
                  <c:v>1.4554702475476899</c:v>
                </c:pt>
                <c:pt idx="646">
                  <c:v>1.45821010768501</c:v>
                </c:pt>
                <c:pt idx="647">
                  <c:v>1.4609551903753599</c:v>
                </c:pt>
                <c:pt idx="648">
                  <c:v>1.46370550468759</c:v>
                </c:pt>
                <c:pt idx="649">
                  <c:v>1.4664610597233101</c:v>
                </c:pt>
                <c:pt idx="650">
                  <c:v>1.46922186461656</c:v>
                </c:pt>
                <c:pt idx="651">
                  <c:v>1.47198792853348</c:v>
                </c:pt>
                <c:pt idx="652">
                  <c:v>1.4747592606720199</c:v>
                </c:pt>
                <c:pt idx="653">
                  <c:v>1.4775358702616099</c:v>
                </c:pt>
                <c:pt idx="654">
                  <c:v>1.4803177665629199</c:v>
                </c:pt>
                <c:pt idx="655">
                  <c:v>1.48310495886754</c:v>
                </c:pt>
                <c:pt idx="656">
                  <c:v>1.4858974564977401</c:v>
                </c:pt>
                <c:pt idx="657">
                  <c:v>1.4886952688061901</c:v>
                </c:pt>
                <c:pt idx="658">
                  <c:v>1.4914984051757201</c:v>
                </c:pt>
                <c:pt idx="659">
                  <c:v>1.49430687501909</c:v>
                </c:pt>
                <c:pt idx="660">
                  <c:v>1.49712068777874</c:v>
                </c:pt>
                <c:pt idx="661">
                  <c:v>1.49993985292654</c:v>
                </c:pt>
                <c:pt idx="662">
                  <c:v>1.5027643799636401</c:v>
                </c:pt>
                <c:pt idx="663">
                  <c:v>1.5055942784201799</c:v>
                </c:pt>
                <c:pt idx="664">
                  <c:v>1.5084295578551301</c:v>
                </c:pt>
                <c:pt idx="665">
                  <c:v>1.5112702278561101</c:v>
                </c:pt>
                <c:pt idx="666">
                  <c:v>1.51411629803915</c:v>
                </c:pt>
                <c:pt idx="667">
                  <c:v>1.51696777804854</c:v>
                </c:pt>
                <c:pt idx="668">
                  <c:v>1.51982467755662</c:v>
                </c:pt>
                <c:pt idx="669">
                  <c:v>1.5226870062636499</c:v>
                </c:pt>
                <c:pt idx="670">
                  <c:v>1.52555477389764</c:v>
                </c:pt>
                <c:pt idx="671">
                  <c:v>1.52842799021413</c:v>
                </c:pt>
                <c:pt idx="672">
                  <c:v>1.5313066649961</c:v>
                </c:pt>
                <c:pt idx="673">
                  <c:v>1.53419080805381</c:v>
                </c:pt>
                <c:pt idx="674">
                  <c:v>1.5370804292246301</c:v>
                </c:pt>
                <c:pt idx="675">
                  <c:v>1.5399755383728899</c:v>
                </c:pt>
                <c:pt idx="676">
                  <c:v>1.5428761453898101</c:v>
                </c:pt>
                <c:pt idx="677">
                  <c:v>1.5457822601933</c:v>
                </c:pt>
                <c:pt idx="678">
                  <c:v>1.5486938927278799</c:v>
                </c:pt>
                <c:pt idx="679">
                  <c:v>1.55161105296451</c:v>
                </c:pt>
                <c:pt idx="680">
                  <c:v>1.5545337509005399</c:v>
                </c:pt>
                <c:pt idx="681">
                  <c:v>1.55746199655954</c:v>
                </c:pt>
                <c:pt idx="682">
                  <c:v>1.5603957999912199</c:v>
                </c:pt>
                <c:pt idx="683">
                  <c:v>1.56333517127129</c:v>
                </c:pt>
                <c:pt idx="684">
                  <c:v>1.5662801205014301</c:v>
                </c:pt>
                <c:pt idx="685">
                  <c:v>1.56923065780911</c:v>
                </c:pt>
                <c:pt idx="686">
                  <c:v>1.57218679334755</c:v>
                </c:pt>
                <c:pt idx="687">
                  <c:v>1.5751485372956</c:v>
                </c:pt>
                <c:pt idx="688">
                  <c:v>1.5781158998576801</c:v>
                </c:pt>
                <c:pt idx="689">
                  <c:v>1.58108889126367</c:v>
                </c:pt>
                <c:pt idx="690">
                  <c:v>1.58406752176885</c:v>
                </c:pt>
                <c:pt idx="691">
                  <c:v>1.58705180165379</c:v>
                </c:pt>
                <c:pt idx="692">
                  <c:v>1.59004174122432</c:v>
                </c:pt>
                <c:pt idx="693">
                  <c:v>1.5930373508114299</c:v>
                </c:pt>
                <c:pt idx="694">
                  <c:v>1.5960386407711999</c:v>
                </c:pt>
                <c:pt idx="695">
                  <c:v>1.59904562148473</c:v>
                </c:pt>
                <c:pt idx="696">
                  <c:v>1.6020583033581099</c:v>
                </c:pt>
                <c:pt idx="697">
                  <c:v>1.60507669682231</c:v>
                </c:pt>
                <c:pt idx="698">
                  <c:v>1.6081008123331599</c:v>
                </c:pt>
                <c:pt idx="699">
                  <c:v>1.6111306603712701</c:v>
                </c:pt>
                <c:pt idx="700">
                  <c:v>1.6141662514419901</c:v>
                </c:pt>
              </c:numCache>
            </c:numRef>
          </c:yVal>
          <c:smooth val="1"/>
        </c:ser>
        <c:dLbls>
          <c:showLegendKey val="0"/>
          <c:showVal val="0"/>
          <c:showCatName val="0"/>
          <c:showSerName val="0"/>
          <c:showPercent val="0"/>
          <c:showBubbleSize val="0"/>
        </c:dLbls>
        <c:axId val="526197360"/>
        <c:axId val="526196576"/>
      </c:scatterChart>
      <c:valAx>
        <c:axId val="526197360"/>
        <c:scaling>
          <c:orientation val="minMax"/>
          <c:max val="60"/>
          <c:min val="15"/>
        </c:scaling>
        <c:delete val="0"/>
        <c:axPos val="b"/>
        <c:title>
          <c:tx>
            <c:rich>
              <a:bodyPr/>
              <a:lstStyle/>
              <a:p>
                <a:pPr>
                  <a:defRPr sz="1700"/>
                </a:pPr>
                <a:r>
                  <a:rPr lang="en-US" sz="1700" dirty="0" smtClean="0"/>
                  <a:t>Donor age (years)</a:t>
                </a:r>
                <a:endParaRPr lang="en-US" sz="1700" dirty="0"/>
              </a:p>
            </c:rich>
          </c:tx>
          <c:layout>
            <c:manualLayout>
              <c:xMode val="edge"/>
              <c:yMode val="edge"/>
              <c:x val="0.47045356885699025"/>
              <c:y val="0.88582020997375333"/>
            </c:manualLayout>
          </c:layout>
          <c:overlay val="0"/>
        </c:title>
        <c:numFmt formatCode="#,##0" sourceLinked="0"/>
        <c:majorTickMark val="out"/>
        <c:minorTickMark val="none"/>
        <c:tickLblPos val="nextTo"/>
        <c:txPr>
          <a:bodyPr rot="0"/>
          <a:lstStyle/>
          <a:p>
            <a:pPr>
              <a:defRPr sz="1500" b="1"/>
            </a:pPr>
            <a:endParaRPr lang="en-US"/>
          </a:p>
        </c:txPr>
        <c:crossAx val="526196576"/>
        <c:crosses val="autoZero"/>
        <c:crossBetween val="midCat"/>
        <c:majorUnit val="5"/>
      </c:valAx>
      <c:valAx>
        <c:axId val="526196576"/>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197360"/>
        <c:crossesAt val="1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Microsoft_Excel_Worksheet3!$B$1</c:f>
              <c:strCache>
                <c:ptCount val="1"/>
                <c:pt idx="0">
                  <c:v>yhat</c:v>
                </c:pt>
              </c:strCache>
            </c:strRef>
          </c:tx>
          <c:spPr>
            <a:ln w="38100">
              <a:solidFill>
                <a:srgbClr val="00FF00"/>
              </a:solidFill>
            </a:ln>
          </c:spPr>
          <c:marker>
            <c:symbol val="none"/>
          </c:marker>
          <c:xVal>
            <c:numRef>
              <c:f>Microsoft_Excel_Worksheet3!$A$2:$A$10002</c:f>
              <c:numCache>
                <c:formatCode>General</c:formatCode>
                <c:ptCount val="100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numCache>
            </c:numRef>
          </c:xVal>
          <c:yVal>
            <c:numRef>
              <c:f>Microsoft_Excel_Worksheet3!$B$2:$B$10002</c:f>
              <c:numCache>
                <c:formatCode>General</c:formatCode>
                <c:ptCount val="10001"/>
                <c:pt idx="0">
                  <c:v>1.22655138219337</c:v>
                </c:pt>
                <c:pt idx="1">
                  <c:v>1.21920670364313</c:v>
                </c:pt>
                <c:pt idx="2">
                  <c:v>1.21190600556024</c:v>
                </c:pt>
                <c:pt idx="3">
                  <c:v>1.2046490245864601</c:v>
                </c:pt>
                <c:pt idx="4">
                  <c:v>1.19743549894058</c:v>
                </c:pt>
                <c:pt idx="5">
                  <c:v>1.19026516840894</c:v>
                </c:pt>
                <c:pt idx="6">
                  <c:v>1.18313777433608</c:v>
                </c:pt>
                <c:pt idx="7">
                  <c:v>1.17605305961536</c:v>
                </c:pt>
                <c:pt idx="8">
                  <c:v>1.16901076867974</c:v>
                </c:pt>
                <c:pt idx="9">
                  <c:v>1.16201064749251</c:v>
                </c:pt>
                <c:pt idx="10">
                  <c:v>1.1550524435381699</c:v>
                </c:pt>
                <c:pt idx="11">
                  <c:v>1.1481359058132801</c:v>
                </c:pt>
                <c:pt idx="12">
                  <c:v>1.1412607848174501</c:v>
                </c:pt>
                <c:pt idx="13">
                  <c:v>1.1344268325443001</c:v>
                </c:pt>
                <c:pt idx="14">
                  <c:v>1.1276338024725401</c:v>
                </c:pt>
                <c:pt idx="15">
                  <c:v>1.12088144955705</c:v>
                </c:pt>
                <c:pt idx="16">
                  <c:v>1.11416953022009</c:v>
                </c:pt>
                <c:pt idx="17">
                  <c:v>1.10749780234246</c:v>
                </c:pt>
                <c:pt idx="18">
                  <c:v>1.10086602525477</c:v>
                </c:pt>
                <c:pt idx="19">
                  <c:v>1.09427395972881</c:v>
                </c:pt>
                <c:pt idx="20">
                  <c:v>1.08772136796887</c:v>
                </c:pt>
                <c:pt idx="21">
                  <c:v>1.0812080136031801</c:v>
                </c:pt>
                <c:pt idx="22">
                  <c:v>1.07473366167538</c:v>
                </c:pt>
                <c:pt idx="23">
                  <c:v>1.0682980786360401</c:v>
                </c:pt>
                <c:pt idx="24">
                  <c:v>1.0619010323342499</c:v>
                </c:pt>
                <c:pt idx="25">
                  <c:v>1.0555422920092301</c:v>
                </c:pt>
                <c:pt idx="26">
                  <c:v>1.0492216282820199</c:v>
                </c:pt>
                <c:pt idx="27">
                  <c:v>1.0429388131471899</c:v>
                </c:pt>
                <c:pt idx="28">
                  <c:v>1.0366936199646299</c:v>
                </c:pt>
                <c:pt idx="29">
                  <c:v>1.0304858234513701</c:v>
                </c:pt>
                <c:pt idx="30">
                  <c:v>1.0243151996734301</c:v>
                </c:pt>
                <c:pt idx="31">
                  <c:v>1.01818152603779</c:v>
                </c:pt>
                <c:pt idx="32">
                  <c:v>1.01208458128431</c:v>
                </c:pt>
                <c:pt idx="33">
                  <c:v>1.0060241454777801</c:v>
                </c:pt>
                <c:pt idx="34">
                  <c:v>1</c:v>
                </c:pt>
                <c:pt idx="35">
                  <c:v>0.99401192754183498</c:v>
                </c:pt>
                <c:pt idx="36">
                  <c:v>0.98805971209543397</c:v>
                </c:pt>
                <c:pt idx="37">
                  <c:v>0.98214313894641303</c:v>
                </c:pt>
                <c:pt idx="38">
                  <c:v>0.97626199466611197</c:v>
                </c:pt>
                <c:pt idx="39">
                  <c:v>0.97041606710389905</c:v>
                </c:pt>
                <c:pt idx="40">
                  <c:v>0.96460514537951303</c:v>
                </c:pt>
                <c:pt idx="41">
                  <c:v>0.95882901987546199</c:v>
                </c:pt>
                <c:pt idx="42">
                  <c:v>0.95308748222945605</c:v>
                </c:pt>
                <c:pt idx="43">
                  <c:v>0.94738032532689598</c:v>
                </c:pt>
                <c:pt idx="44">
                  <c:v>0.941707343293398</c:v>
                </c:pt>
                <c:pt idx="45">
                  <c:v>0.93606833148737101</c:v>
                </c:pt>
                <c:pt idx="46">
                  <c:v>0.93046308649263099</c:v>
                </c:pt>
                <c:pt idx="47">
                  <c:v>0.92489140611106602</c:v>
                </c:pt>
                <c:pt idx="48">
                  <c:v>0.91935308935533799</c:v>
                </c:pt>
                <c:pt idx="49">
                  <c:v>0.91384793644164097</c:v>
                </c:pt>
                <c:pt idx="50">
                  <c:v>0.90837574878248395</c:v>
                </c:pt>
                <c:pt idx="51">
                  <c:v>0.90293632897953402</c:v>
                </c:pt>
                <c:pt idx="52">
                  <c:v>0.89752948081649497</c:v>
                </c:pt>
                <c:pt idx="53">
                  <c:v>0.89215500925202695</c:v>
                </c:pt>
                <c:pt idx="54">
                  <c:v>0.88681272041271098</c:v>
                </c:pt>
                <c:pt idx="55">
                  <c:v>0.88150242158605696</c:v>
                </c:pt>
                <c:pt idx="56">
                  <c:v>0.87622392121355197</c:v>
                </c:pt>
                <c:pt idx="57">
                  <c:v>0.87097702888374795</c:v>
                </c:pt>
                <c:pt idx="58">
                  <c:v>0.86576155532539401</c:v>
                </c:pt>
                <c:pt idx="59">
                  <c:v>0.86057731240061197</c:v>
                </c:pt>
                <c:pt idx="60">
                  <c:v>0.85542411309810495</c:v>
                </c:pt>
                <c:pt idx="61">
                  <c:v>0.85030177152641195</c:v>
                </c:pt>
                <c:pt idx="62">
                  <c:v>0.845210102907205</c:v>
                </c:pt>
                <c:pt idx="63">
                  <c:v>0.84014892356862403</c:v>
                </c:pt>
                <c:pt idx="64">
                  <c:v>0.835118050938645</c:v>
                </c:pt>
                <c:pt idx="65">
                  <c:v>0.83011730353850299</c:v>
                </c:pt>
                <c:pt idx="66">
                  <c:v>0.82514650097613795</c:v>
                </c:pt>
                <c:pt idx="67">
                  <c:v>0.82020546393969196</c:v>
                </c:pt>
                <c:pt idx="68">
                  <c:v>0.81529401419103797</c:v>
                </c:pt>
                <c:pt idx="69">
                  <c:v>0.81041197455935399</c:v>
                </c:pt>
                <c:pt idx="70">
                  <c:v>0.80555916893472801</c:v>
                </c:pt>
                <c:pt idx="71">
                  <c:v>0.80073542226180705</c:v>
                </c:pt>
                <c:pt idx="72">
                  <c:v>0.79594056053348405</c:v>
                </c:pt>
                <c:pt idx="73">
                  <c:v>0.79117441078461703</c:v>
                </c:pt>
                <c:pt idx="74">
                  <c:v>0.78643680108579295</c:v>
                </c:pt>
                <c:pt idx="75">
                  <c:v>0.781727560537124</c:v>
                </c:pt>
                <c:pt idx="76">
                  <c:v>0.77704651926208301</c:v>
                </c:pt>
                <c:pt idx="77">
                  <c:v>0.77239350840137699</c:v>
                </c:pt>
                <c:pt idx="78">
                  <c:v>0.76776836010685301</c:v>
                </c:pt>
                <c:pt idx="79">
                  <c:v>0.76317090753544603</c:v>
                </c:pt>
                <c:pt idx="80">
                  <c:v>0.75860098484316096</c:v>
                </c:pt>
                <c:pt idx="81">
                  <c:v>0.754058427179084</c:v>
                </c:pt>
                <c:pt idx="82">
                  <c:v>0.74954307067944603</c:v>
                </c:pt>
                <c:pt idx="83">
                  <c:v>0.74505475246170205</c:v>
                </c:pt>
                <c:pt idx="84">
                  <c:v>0.74059331061866096</c:v>
                </c:pt>
                <c:pt idx="85">
                  <c:v>0.73615858421264402</c:v>
                </c:pt>
                <c:pt idx="86">
                  <c:v>0.73175041326967905</c:v>
                </c:pt>
                <c:pt idx="87">
                  <c:v>0.72736863877372804</c:v>
                </c:pt>
                <c:pt idx="88">
                  <c:v>0.72301310266095398</c:v>
                </c:pt>
                <c:pt idx="89">
                  <c:v>0.71868364781401695</c:v>
                </c:pt>
                <c:pt idx="90">
                  <c:v>0.714380118056409</c:v>
                </c:pt>
                <c:pt idx="91">
                  <c:v>0.71010235814681399</c:v>
                </c:pt>
                <c:pt idx="92">
                  <c:v>0.70585021377351698</c:v>
                </c:pt>
                <c:pt idx="93">
                  <c:v>0.70162353154882995</c:v>
                </c:pt>
                <c:pt idx="94">
                  <c:v>0.69742215900356197</c:v>
                </c:pt>
                <c:pt idx="95">
                  <c:v>0.693245944581519</c:v>
                </c:pt>
                <c:pt idx="96">
                  <c:v>0.68909473763403595</c:v>
                </c:pt>
                <c:pt idx="97">
                  <c:v>0.68496838841454299</c:v>
                </c:pt>
                <c:pt idx="98">
                  <c:v>0.68086674807316405</c:v>
                </c:pt>
                <c:pt idx="99">
                  <c:v>0.67678966865134704</c:v>
                </c:pt>
                <c:pt idx="100">
                  <c:v>0.67273700307652495</c:v>
                </c:pt>
                <c:pt idx="101">
                  <c:v>0.66870860515681396</c:v>
                </c:pt>
                <c:pt idx="102">
                  <c:v>0.664704329575737</c:v>
                </c:pt>
                <c:pt idx="103">
                  <c:v>0.66072403188698103</c:v>
                </c:pt>
                <c:pt idx="104">
                  <c:v>0.65676756850919105</c:v>
                </c:pt>
                <c:pt idx="105">
                  <c:v>0.65283479672078504</c:v>
                </c:pt>
                <c:pt idx="106">
                  <c:v>0.64892557465480905</c:v>
                </c:pt>
                <c:pt idx="107">
                  <c:v>0.64503976129382001</c:v>
                </c:pt>
                <c:pt idx="108">
                  <c:v>0.64117721646479497</c:v>
                </c:pt>
                <c:pt idx="109">
                  <c:v>0.63733780083407898</c:v>
                </c:pt>
                <c:pt idx="110">
                  <c:v>0.63352137590235702</c:v>
                </c:pt>
                <c:pt idx="111">
                  <c:v>0.629727803999658</c:v>
                </c:pt>
                <c:pt idx="112">
                  <c:v>0.62595694828038695</c:v>
                </c:pt>
                <c:pt idx="113">
                  <c:v>0.62220867271839198</c:v>
                </c:pt>
                <c:pt idx="114">
                  <c:v>0.61848284210205495</c:v>
                </c:pt>
                <c:pt idx="115">
                  <c:v>0.61477932202941599</c:v>
                </c:pt>
                <c:pt idx="116">
                  <c:v>0.61109797890332296</c:v>
                </c:pt>
                <c:pt idx="117">
                  <c:v>0.60743867992661105</c:v>
                </c:pt>
                <c:pt idx="118">
                  <c:v>0.603801293097319</c:v>
                </c:pt>
                <c:pt idx="119">
                  <c:v>0.60018568720391796</c:v>
                </c:pt>
                <c:pt idx="120">
                  <c:v>0.596591731820588</c:v>
                </c:pt>
                <c:pt idx="121">
                  <c:v>0.59301929730250402</c:v>
                </c:pt>
                <c:pt idx="122">
                  <c:v>0.58946825478116605</c:v>
                </c:pt>
                <c:pt idx="123">
                  <c:v>0.58593847615974803</c:v>
                </c:pt>
                <c:pt idx="124">
                  <c:v>0.58242983410847704</c:v>
                </c:pt>
                <c:pt idx="125">
                  <c:v>0.57894220206003899</c:v>
                </c:pt>
                <c:pt idx="126">
                  <c:v>0.575475454205013</c:v>
                </c:pt>
                <c:pt idx="127">
                  <c:v>0.57202946548733802</c:v>
                </c:pt>
                <c:pt idx="128">
                  <c:v>0.56860411159979496</c:v>
                </c:pt>
                <c:pt idx="129">
                  <c:v>0.56519926897952499</c:v>
                </c:pt>
                <c:pt idx="130">
                  <c:v>0.56181481480357298</c:v>
                </c:pt>
                <c:pt idx="131">
                  <c:v>0.55845062698445902</c:v>
                </c:pt>
                <c:pt idx="132">
                  <c:v>0.55510658416576797</c:v>
                </c:pt>
                <c:pt idx="133">
                  <c:v>0.55178256571777895</c:v>
                </c:pt>
                <c:pt idx="134">
                  <c:v>0.54847845173310905</c:v>
                </c:pt>
                <c:pt idx="135">
                  <c:v>0.54519412302238901</c:v>
                </c:pt>
                <c:pt idx="136">
                  <c:v>0.54192946110996498</c:v>
                </c:pt>
                <c:pt idx="137">
                  <c:v>0.53868434822962397</c:v>
                </c:pt>
                <c:pt idx="138">
                  <c:v>0.53545866732034597</c:v>
                </c:pt>
                <c:pt idx="139">
                  <c:v>0.53225230202207896</c:v>
                </c:pt>
                <c:pt idx="140">
                  <c:v>0.52906513667154598</c:v>
                </c:pt>
                <c:pt idx="141">
                  <c:v>0.52589705629806804</c:v>
                </c:pt>
                <c:pt idx="142">
                  <c:v>0.52274794661941903</c:v>
                </c:pt>
                <c:pt idx="143">
                  <c:v>0.51961769403770497</c:v>
                </c:pt>
                <c:pt idx="144">
                  <c:v>0.51650618563526296</c:v>
                </c:pt>
                <c:pt idx="145">
                  <c:v>0.51341330917058803</c:v>
                </c:pt>
                <c:pt idx="146">
                  <c:v>0.510338953074288</c:v>
                </c:pt>
                <c:pt idx="147">
                  <c:v>0.50728300644505497</c:v>
                </c:pt>
                <c:pt idx="148">
                  <c:v>0.50424535904566703</c:v>
                </c:pt>
                <c:pt idx="149">
                  <c:v>0.50122590129900801</c:v>
                </c:pt>
                <c:pt idx="150">
                  <c:v>0.49822452428412001</c:v>
                </c:pt>
                <c:pt idx="151">
                  <c:v>0.49524111973227197</c:v>
                </c:pt>
                <c:pt idx="152">
                  <c:v>0.492275580023052</c:v>
                </c:pt>
                <c:pt idx="153">
                  <c:v>0.48932779818048899</c:v>
                </c:pt>
                <c:pt idx="154">
                  <c:v>0.48639766786918998</c:v>
                </c:pt>
                <c:pt idx="155">
                  <c:v>0.483485083390507</c:v>
                </c:pt>
                <c:pt idx="156">
                  <c:v>0.48058993967872299</c:v>
                </c:pt>
                <c:pt idx="157">
                  <c:v>0.47771213229726101</c:v>
                </c:pt>
                <c:pt idx="158">
                  <c:v>0.47485155743492102</c:v>
                </c:pt>
                <c:pt idx="159">
                  <c:v>0.47200811190212799</c:v>
                </c:pt>
                <c:pt idx="160">
                  <c:v>0.46918169312721603</c:v>
                </c:pt>
                <c:pt idx="161">
                  <c:v>0.46637219915272599</c:v>
                </c:pt>
                <c:pt idx="162">
                  <c:v>0.46357952863172602</c:v>
                </c:pt>
                <c:pt idx="163">
                  <c:v>0.46080358082415701</c:v>
                </c:pt>
                <c:pt idx="164">
                  <c:v>0.4580442555932</c:v>
                </c:pt>
                <c:pt idx="165">
                  <c:v>0.455301453401662</c:v>
                </c:pt>
                <c:pt idx="166">
                  <c:v>0.45257507530838498</c:v>
                </c:pt>
                <c:pt idx="167">
                  <c:v>0.44986502296467901</c:v>
                </c:pt>
                <c:pt idx="168">
                  <c:v>0.44717119861077198</c:v>
                </c:pt>
                <c:pt idx="169">
                  <c:v>0.44449350507228602</c:v>
                </c:pt>
                <c:pt idx="170">
                  <c:v>0.44183184575672901</c:v>
                </c:pt>
                <c:pt idx="171">
                  <c:v>0.439186124650013</c:v>
                </c:pt>
                <c:pt idx="172">
                  <c:v>0.43655624631298801</c:v>
                </c:pt>
                <c:pt idx="173">
                  <c:v>0.43394211587800202</c:v>
                </c:pt>
                <c:pt idx="174">
                  <c:v>0.43134363904547501</c:v>
                </c:pt>
                <c:pt idx="175">
                  <c:v>0.42876072208050198</c:v>
                </c:pt>
                <c:pt idx="176">
                  <c:v>0.42619327180946898</c:v>
                </c:pt>
                <c:pt idx="177">
                  <c:v>0.423641195616691</c:v>
                </c:pt>
                <c:pt idx="178">
                  <c:v>0.42110440144107503</c:v>
                </c:pt>
                <c:pt idx="179">
                  <c:v>0.418582797772793</c:v>
                </c:pt>
                <c:pt idx="180">
                  <c:v>0.41607629364998799</c:v>
                </c:pt>
                <c:pt idx="181">
                  <c:v>0.41358479865548797</c:v>
                </c:pt>
                <c:pt idx="182">
                  <c:v>0.41110822291354299</c:v>
                </c:pt>
                <c:pt idx="183">
                  <c:v>0.40864647708658902</c:v>
                </c:pt>
                <c:pt idx="184">
                  <c:v>0.40619947237202098</c:v>
                </c:pt>
                <c:pt idx="185">
                  <c:v>0.403767120498989</c:v>
                </c:pt>
                <c:pt idx="186">
                  <c:v>0.40134933372521597</c:v>
                </c:pt>
                <c:pt idx="187">
                  <c:v>0.39894602483383301</c:v>
                </c:pt>
                <c:pt idx="188">
                  <c:v>0.39655710713023101</c:v>
                </c:pt>
                <c:pt idx="189">
                  <c:v>0.39418249443893499</c:v>
                </c:pt>
                <c:pt idx="190">
                  <c:v>0.39182210110049498</c:v>
                </c:pt>
                <c:pt idx="191">
                  <c:v>0.38947584196839402</c:v>
                </c:pt>
                <c:pt idx="192">
                  <c:v>0.38714363240598298</c:v>
                </c:pt>
                <c:pt idx="193">
                  <c:v>0.384825388283419</c:v>
                </c:pt>
                <c:pt idx="194">
                  <c:v>0.382521025974636</c:v>
                </c:pt>
                <c:pt idx="195">
                  <c:v>0.380230462354328</c:v>
                </c:pt>
                <c:pt idx="196">
                  <c:v>0.37795361479494899</c:v>
                </c:pt>
                <c:pt idx="197">
                  <c:v>0.37569040116373098</c:v>
                </c:pt>
                <c:pt idx="198">
                  <c:v>0.37344073981972598</c:v>
                </c:pt>
                <c:pt idx="199">
                  <c:v>0.37120454961085497</c:v>
                </c:pt>
                <c:pt idx="200">
                  <c:v>0.36898174987098398</c:v>
                </c:pt>
                <c:pt idx="201">
                  <c:v>0.36677226041701599</c:v>
                </c:pt>
                <c:pt idx="202">
                  <c:v>0.36457600154599401</c:v>
                </c:pt>
                <c:pt idx="203">
                  <c:v>0.36239289403222902</c:v>
                </c:pt>
                <c:pt idx="204">
                  <c:v>0.36022285912444002</c:v>
                </c:pt>
                <c:pt idx="205">
                  <c:v>0.35806581854291503</c:v>
                </c:pt>
                <c:pt idx="206">
                  <c:v>0.35592169447668798</c:v>
                </c:pt>
                <c:pt idx="207">
                  <c:v>0.35379040958072899</c:v>
                </c:pt>
                <c:pt idx="208">
                  <c:v>0.35167188697315499</c:v>
                </c:pt>
                <c:pt idx="209">
                  <c:v>0.34956605023246101</c:v>
                </c:pt>
                <c:pt idx="210">
                  <c:v>0.34747282339475399</c:v>
                </c:pt>
                <c:pt idx="211">
                  <c:v>0.345392130951023</c:v>
                </c:pt>
                <c:pt idx="212">
                  <c:v>0.34332389784440798</c:v>
                </c:pt>
                <c:pt idx="213">
                  <c:v>0.341268049467496</c:v>
                </c:pt>
                <c:pt idx="214">
                  <c:v>0.33922451165962803</c:v>
                </c:pt>
                <c:pt idx="215">
                  <c:v>0.33719321070422498</c:v>
                </c:pt>
                <c:pt idx="216">
                  <c:v>0.33517407332612698</c:v>
                </c:pt>
                <c:pt idx="217">
                  <c:v>0.33316702668895098</c:v>
                </c:pt>
                <c:pt idx="218">
                  <c:v>0.33117199839246703</c:v>
                </c:pt>
                <c:pt idx="219">
                  <c:v>0.329188916469977</c:v>
                </c:pt>
                <c:pt idx="220">
                  <c:v>0.32721770938573003</c:v>
                </c:pt>
              </c:numCache>
            </c:numRef>
          </c:yVal>
          <c:smooth val="0"/>
        </c:ser>
        <c:ser>
          <c:idx val="1"/>
          <c:order val="1"/>
          <c:tx>
            <c:strRef>
              <c:f>Microsoft_Excel_Worksheet3!$C$1</c:f>
              <c:strCache>
                <c:ptCount val="1"/>
                <c:pt idx="0">
                  <c:v>lower</c:v>
                </c:pt>
              </c:strCache>
            </c:strRef>
          </c:tx>
          <c:spPr>
            <a:ln w="41275">
              <a:solidFill>
                <a:srgbClr val="00FF00"/>
              </a:solidFill>
              <a:prstDash val="sysDash"/>
            </a:ln>
          </c:spPr>
          <c:marker>
            <c:symbol val="none"/>
          </c:marker>
          <c:xVal>
            <c:numRef>
              <c:f>Microsoft_Excel_Worksheet3!$A$2:$A$10002</c:f>
              <c:numCache>
                <c:formatCode>General</c:formatCode>
                <c:ptCount val="100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numCache>
            </c:numRef>
          </c:xVal>
          <c:yVal>
            <c:numRef>
              <c:f>Microsoft_Excel_Worksheet3!$C$2:$C$10002</c:f>
              <c:numCache>
                <c:formatCode>General</c:formatCode>
                <c:ptCount val="10001"/>
                <c:pt idx="0">
                  <c:v>1.1533515777830701</c:v>
                </c:pt>
                <c:pt idx="1">
                  <c:v>1.14852197930463</c:v>
                </c:pt>
                <c:pt idx="2">
                  <c:v>1.1437126045133199</c:v>
                </c:pt>
                <c:pt idx="3">
                  <c:v>1.1389233687235401</c:v>
                </c:pt>
                <c:pt idx="4">
                  <c:v>1.13415418760426</c:v>
                </c:pt>
                <c:pt idx="5">
                  <c:v>1.12940497717764</c:v>
                </c:pt>
                <c:pt idx="6">
                  <c:v>1.12467565381746</c:v>
                </c:pt>
                <c:pt idx="7">
                  <c:v>1.1199661342476701</c:v>
                </c:pt>
                <c:pt idx="8">
                  <c:v>1.1152763355409601</c:v>
                </c:pt>
                <c:pt idx="9">
                  <c:v>1.11060617511727</c:v>
                </c:pt>
                <c:pt idx="10">
                  <c:v>1.1059555707423201</c:v>
                </c:pt>
                <c:pt idx="11">
                  <c:v>1.1013244405262099</c:v>
                </c:pt>
                <c:pt idx="12">
                  <c:v>1.0967127029219199</c:v>
                </c:pt>
                <c:pt idx="13">
                  <c:v>1.09212027672392</c:v>
                </c:pt>
                <c:pt idx="14">
                  <c:v>1.08754708106672</c:v>
                </c:pt>
                <c:pt idx="15">
                  <c:v>1.08299303542346</c:v>
                </c:pt>
                <c:pt idx="16">
                  <c:v>1.0784580596044699</c:v>
                </c:pt>
                <c:pt idx="17">
                  <c:v>1.07394207375587</c:v>
                </c:pt>
                <c:pt idx="18">
                  <c:v>1.06944499835818</c:v>
                </c:pt>
                <c:pt idx="19">
                  <c:v>1.06496675422487</c:v>
                </c:pt>
                <c:pt idx="20">
                  <c:v>1.0605072625010401</c:v>
                </c:pt>
                <c:pt idx="21">
                  <c:v>1.0560664446619701</c:v>
                </c:pt>
                <c:pt idx="22">
                  <c:v>1.0516442225117399</c:v>
                </c:pt>
                <c:pt idx="23">
                  <c:v>1.04724051818191</c:v>
                </c:pt>
                <c:pt idx="24">
                  <c:v>1.04285525413008</c:v>
                </c:pt>
                <c:pt idx="25">
                  <c:v>1.03848835313858</c:v>
                </c:pt>
                <c:pt idx="26">
                  <c:v>1.0341397383130499</c:v>
                </c:pt>
                <c:pt idx="27">
                  <c:v>1.02980933308115</c:v>
                </c:pt>
                <c:pt idx="28">
                  <c:v>1.02549706119118</c:v>
                </c:pt>
                <c:pt idx="29">
                  <c:v>1.0212028467107199</c:v>
                </c:pt>
                <c:pt idx="30">
                  <c:v>1.0169266140253399</c:v>
                </c:pt>
                <c:pt idx="31">
                  <c:v>1.01266828783723</c:v>
                </c:pt>
                <c:pt idx="32">
                  <c:v>1.0084277931638601</c:v>
                </c:pt>
                <c:pt idx="33">
                  <c:v>1.0042050553367401</c:v>
                </c:pt>
                <c:pt idx="34">
                  <c:v>1</c:v>
                </c:pt>
                <c:pt idx="35">
                  <c:v>0.99221455786079804</c:v>
                </c:pt>
                <c:pt idx="36">
                  <c:v>0.98448972883090002</c:v>
                </c:pt>
                <c:pt idx="37">
                  <c:v>0.97682504101044898</c:v>
                </c:pt>
                <c:pt idx="38">
                  <c:v>0.96922002617353897</c:v>
                </c:pt>
                <c:pt idx="39">
                  <c:v>0.96167421973960998</c:v>
                </c:pt>
                <c:pt idx="40">
                  <c:v>0.95418716074506604</c:v>
                </c:pt>
                <c:pt idx="41">
                  <c:v>0.94675839181511601</c:v>
                </c:pt>
                <c:pt idx="42">
                  <c:v>0.93938745913583599</c:v>
                </c:pt>
                <c:pt idx="43">
                  <c:v>0.932073912426443</c:v>
                </c:pt>
                <c:pt idx="44">
                  <c:v>0.92481730491178804</c:v>
                </c:pt>
                <c:pt idx="45">
                  <c:v>0.91761719329506497</c:v>
                </c:pt>
                <c:pt idx="46">
                  <c:v>0.91047313773073002</c:v>
                </c:pt>
                <c:pt idx="47">
                  <c:v>0.90338470179763097</c:v>
                </c:pt>
                <c:pt idx="48">
                  <c:v>0.89635145247234504</c:v>
                </c:pt>
                <c:pt idx="49">
                  <c:v>0.88937296010273303</c:v>
                </c:pt>
                <c:pt idx="50">
                  <c:v>0.882448798381683</c:v>
                </c:pt>
                <c:pt idx="51">
                  <c:v>0.87557854432107496</c:v>
                </c:pt>
                <c:pt idx="52">
                  <c:v>0.86876177822593703</c:v>
                </c:pt>
                <c:pt idx="53">
                  <c:v>0.86199808366880903</c:v>
                </c:pt>
                <c:pt idx="54">
                  <c:v>0.85528704746430295</c:v>
                </c:pt>
                <c:pt idx="55">
                  <c:v>0.84862825964386202</c:v>
                </c:pt>
                <c:pt idx="56">
                  <c:v>0.84202131343071296</c:v>
                </c:pt>
                <c:pt idx="57">
                  <c:v>0.835465805215024</c:v>
                </c:pt>
                <c:pt idx="58">
                  <c:v>0.82896133452924103</c:v>
                </c:pt>
                <c:pt idx="59">
                  <c:v>0.82250750402362904</c:v>
                </c:pt>
                <c:pt idx="60">
                  <c:v>0.81610391944199401</c:v>
                </c:pt>
                <c:pt idx="61">
                  <c:v>0.80975018959760303</c:v>
                </c:pt>
                <c:pt idx="62">
                  <c:v>0.80344592634928402</c:v>
                </c:pt>
                <c:pt idx="63">
                  <c:v>0.79719074457771399</c:v>
                </c:pt>
                <c:pt idx="64">
                  <c:v>0.79098426216189799</c:v>
                </c:pt>
                <c:pt idx="65">
                  <c:v>0.78482609995581698</c:v>
                </c:pt>
                <c:pt idx="66">
                  <c:v>0.77871588176527595</c:v>
                </c:pt>
                <c:pt idx="67">
                  <c:v>0.77265323432491595</c:v>
                </c:pt>
                <c:pt idx="68">
                  <c:v>0.76663778727541199</c:v>
                </c:pt>
                <c:pt idx="69">
                  <c:v>0.76066917314085403</c:v>
                </c:pt>
                <c:pt idx="70">
                  <c:v>0.75474702730629195</c:v>
                </c:pt>
                <c:pt idx="71">
                  <c:v>0.74887098799546503</c:v>
                </c:pt>
                <c:pt idx="72">
                  <c:v>0.74304069624869995</c:v>
                </c:pt>
                <c:pt idx="73">
                  <c:v>0.737255795900983</c:v>
                </c:pt>
                <c:pt idx="74">
                  <c:v>0.73151593356020606</c:v>
                </c:pt>
                <c:pt idx="75">
                  <c:v>0.72582075858556905</c:v>
                </c:pt>
                <c:pt idx="76">
                  <c:v>0.72016992306617</c:v>
                </c:pt>
                <c:pt idx="77">
                  <c:v>0.71456308179974504</c:v>
                </c:pt>
                <c:pt idx="78">
                  <c:v>0.708999892271584</c:v>
                </c:pt>
                <c:pt idx="79">
                  <c:v>0.70348001463360299</c:v>
                </c:pt>
                <c:pt idx="80">
                  <c:v>0.69800311168358897</c:v>
                </c:pt>
                <c:pt idx="81">
                  <c:v>0.69256884884459402</c:v>
                </c:pt>
                <c:pt idx="82">
                  <c:v>0.687176894144501</c:v>
                </c:pt>
                <c:pt idx="83">
                  <c:v>0.68182691819574304</c:v>
                </c:pt>
                <c:pt idx="84">
                  <c:v>0.67651859417518001</c:v>
                </c:pt>
                <c:pt idx="85">
                  <c:v>0.67125159780413501</c:v>
                </c:pt>
                <c:pt idx="86">
                  <c:v>0.66602560732858496</c:v>
                </c:pt>
                <c:pt idx="87">
                  <c:v>0.66084030349950196</c:v>
                </c:pt>
                <c:pt idx="88">
                  <c:v>0.65569536955335395</c:v>
                </c:pt>
                <c:pt idx="89">
                  <c:v>0.65059049119275403</c:v>
                </c:pt>
                <c:pt idx="90">
                  <c:v>0.64552535656725896</c:v>
                </c:pt>
                <c:pt idx="91">
                  <c:v>0.64049965625431704</c:v>
                </c:pt>
                <c:pt idx="92">
                  <c:v>0.63551308324037104</c:v>
                </c:pt>
                <c:pt idx="93">
                  <c:v>0.63056533290209704</c:v>
                </c:pt>
                <c:pt idx="94">
                  <c:v>0.62565610298780205</c:v>
                </c:pt>
                <c:pt idx="95">
                  <c:v>0.62078509359895195</c:v>
                </c:pt>
                <c:pt idx="96">
                  <c:v>0.61595200717185905</c:v>
                </c:pt>
                <c:pt idx="97">
                  <c:v>0.61115654845949696</c:v>
                </c:pt>
                <c:pt idx="98">
                  <c:v>0.60639842451347203</c:v>
                </c:pt>
                <c:pt idx="99">
                  <c:v>0.60167734466612</c:v>
                </c:pt>
                <c:pt idx="100">
                  <c:v>0.59699302051275305</c:v>
                </c:pt>
                <c:pt idx="101">
                  <c:v>0.59234516589404396</c:v>
                </c:pt>
                <c:pt idx="102">
                  <c:v>0.58773349687854004</c:v>
                </c:pt>
                <c:pt idx="103">
                  <c:v>0.58315773174532204</c:v>
                </c:pt>
                <c:pt idx="104">
                  <c:v>0.578617590966791</c:v>
                </c:pt>
                <c:pt idx="105">
                  <c:v>0.57411279719159503</c:v>
                </c:pt>
                <c:pt idx="106">
                  <c:v>0.56964307522768498</c:v>
                </c:pt>
                <c:pt idx="107">
                  <c:v>0.56520815202550301</c:v>
                </c:pt>
                <c:pt idx="108">
                  <c:v>0.560807756661304</c:v>
                </c:pt>
                <c:pt idx="109">
                  <c:v>0.55644162032060196</c:v>
                </c:pt>
                <c:pt idx="110">
                  <c:v>0.552109476281752</c:v>
                </c:pt>
                <c:pt idx="111">
                  <c:v>0.54781105989965595</c:v>
                </c:pt>
                <c:pt idx="112">
                  <c:v>0.54354610858959296</c:v>
                </c:pt>
                <c:pt idx="113">
                  <c:v>0.53931436181117998</c:v>
                </c:pt>
                <c:pt idx="114">
                  <c:v>0.53511556105245905</c:v>
                </c:pt>
                <c:pt idx="115">
                  <c:v>0.53094944981409897</c:v>
                </c:pt>
                <c:pt idx="116">
                  <c:v>0.526815773593731</c:v>
                </c:pt>
                <c:pt idx="117">
                  <c:v>0.52271427987039798</c:v>
                </c:pt>
                <c:pt idx="118">
                  <c:v>0.51864471808913304</c:v>
                </c:pt>
                <c:pt idx="119">
                  <c:v>0.51460683964564702</c:v>
                </c:pt>
                <c:pt idx="120">
                  <c:v>0.51060039787114897</c:v>
                </c:pt>
                <c:pt idx="121">
                  <c:v>0.50662514801726999</c:v>
                </c:pt>
                <c:pt idx="122">
                  <c:v>0.50268084724111695</c:v>
                </c:pt>
                <c:pt idx="123">
                  <c:v>0.49876725459043703</c:v>
                </c:pt>
                <c:pt idx="124">
                  <c:v>0.494884130988895</c:v>
                </c:pt>
                <c:pt idx="125">
                  <c:v>0.49103123922147202</c:v>
                </c:pt>
                <c:pt idx="126">
                  <c:v>0.48720834391997297</c:v>
                </c:pt>
                <c:pt idx="127">
                  <c:v>0.48341521154864803</c:v>
                </c:pt>
                <c:pt idx="128">
                  <c:v>0.47965161038992599</c:v>
                </c:pt>
                <c:pt idx="129">
                  <c:v>0.47591731053026098</c:v>
                </c:pt>
                <c:pt idx="130">
                  <c:v>0.47221208384608299</c:v>
                </c:pt>
                <c:pt idx="131">
                  <c:v>0.46853570398986799</c:v>
                </c:pt>
                <c:pt idx="132">
                  <c:v>0.46488794637630398</c:v>
                </c:pt>
                <c:pt idx="133">
                  <c:v>0.46126858816858002</c:v>
                </c:pt>
                <c:pt idx="134">
                  <c:v>0.457677408264762</c:v>
                </c:pt>
                <c:pt idx="135">
                  <c:v>0.45411418728429698</c:v>
                </c:pt>
                <c:pt idx="136">
                  <c:v>0.450578707554605</c:v>
                </c:pt>
                <c:pt idx="137">
                  <c:v>0.44707075309778199</c:v>
                </c:pt>
                <c:pt idx="138">
                  <c:v>0.44359010961741002</c:v>
                </c:pt>
                <c:pt idx="139">
                  <c:v>0.44013656448546201</c:v>
                </c:pt>
                <c:pt idx="140">
                  <c:v>0.43670990672931398</c:v>
                </c:pt>
                <c:pt idx="141">
                  <c:v>0.43330992701885701</c:v>
                </c:pt>
                <c:pt idx="142">
                  <c:v>0.42993641765370999</c:v>
                </c:pt>
                <c:pt idx="143">
                  <c:v>0.42658917255053103</c:v>
                </c:pt>
                <c:pt idx="144">
                  <c:v>0.42326798723042902</c:v>
                </c:pt>
                <c:pt idx="145">
                  <c:v>0.419972658806471</c:v>
                </c:pt>
                <c:pt idx="146">
                  <c:v>0.41670298597128602</c:v>
                </c:pt>
                <c:pt idx="147">
                  <c:v>0.41345876898477502</c:v>
                </c:pt>
                <c:pt idx="148">
                  <c:v>0.41023980966189799</c:v>
                </c:pt>
                <c:pt idx="149">
                  <c:v>0.40704591136057899</c:v>
                </c:pt>
                <c:pt idx="150">
                  <c:v>0.403876878969682</c:v>
                </c:pt>
                <c:pt idx="151">
                  <c:v>0.40073251889710299</c:v>
                </c:pt>
                <c:pt idx="152">
                  <c:v>0.39761263905793298</c:v>
                </c:pt>
                <c:pt idx="153">
                  <c:v>0.39451704886273198</c:v>
                </c:pt>
                <c:pt idx="154">
                  <c:v>0.39144555920588298</c:v>
                </c:pt>
                <c:pt idx="155">
                  <c:v>0.388397982454038</c:v>
                </c:pt>
                <c:pt idx="156">
                  <c:v>0.38537413243466001</c:v>
                </c:pt>
                <c:pt idx="157">
                  <c:v>0.38237382442464501</c:v>
                </c:pt>
                <c:pt idx="158">
                  <c:v>0.37939687513904202</c:v>
                </c:pt>
                <c:pt idx="159">
                  <c:v>0.37644310271985298</c:v>
                </c:pt>
                <c:pt idx="160">
                  <c:v>0.37351232672492601</c:v>
                </c:pt>
                <c:pt idx="161">
                  <c:v>0.37060436811693098</c:v>
                </c:pt>
                <c:pt idx="162">
                  <c:v>0.36771904925242099</c:v>
                </c:pt>
                <c:pt idx="163">
                  <c:v>0.364856193870984</c:v>
                </c:pt>
                <c:pt idx="164">
                  <c:v>0.36201562708447299</c:v>
                </c:pt>
                <c:pt idx="165">
                  <c:v>0.35919717536632001</c:v>
                </c:pt>
                <c:pt idx="166">
                  <c:v>0.35640066654094099</c:v>
                </c:pt>
                <c:pt idx="167">
                  <c:v>0.353625929773213</c:v>
                </c:pt>
                <c:pt idx="168">
                  <c:v>0.35087279555804302</c:v>
                </c:pt>
                <c:pt idx="169">
                  <c:v>0.34814109571000601</c:v>
                </c:pt>
                <c:pt idx="170">
                  <c:v>0.34543066335307698</c:v>
                </c:pt>
                <c:pt idx="171">
                  <c:v>0.34274133291043601</c:v>
                </c:pt>
                <c:pt idx="172">
                  <c:v>0.34007294009434902</c:v>
                </c:pt>
                <c:pt idx="173">
                  <c:v>0.337425321896137</c:v>
                </c:pt>
                <c:pt idx="174">
                  <c:v>0.33479831657621301</c:v>
                </c:pt>
                <c:pt idx="175">
                  <c:v>0.332191763654207</c:v>
                </c:pt>
                <c:pt idx="176">
                  <c:v>0.32960550389915799</c:v>
                </c:pt>
                <c:pt idx="177">
                  <c:v>0.32703937931978799</c:v>
                </c:pt>
                <c:pt idx="178">
                  <c:v>0.32449323315485401</c:v>
                </c:pt>
                <c:pt idx="179">
                  <c:v>0.32196690986356502</c:v>
                </c:pt>
                <c:pt idx="180">
                  <c:v>0.319460255116084</c:v>
                </c:pt>
                <c:pt idx="181">
                  <c:v>0.31697311578410398</c:v>
                </c:pt>
                <c:pt idx="182">
                  <c:v>0.314505339931484</c:v>
                </c:pt>
                <c:pt idx="183">
                  <c:v>0.31205677680497801</c:v>
                </c:pt>
                <c:pt idx="184">
                  <c:v>0.30962727682501701</c:v>
                </c:pt>
                <c:pt idx="185">
                  <c:v>0.30721669157657699</c:v>
                </c:pt>
                <c:pt idx="186">
                  <c:v>0.30482487380011097</c:v>
                </c:pt>
                <c:pt idx="187">
                  <c:v>0.30245167738255102</c:v>
                </c:pt>
                <c:pt idx="188">
                  <c:v>0.30009695734838499</c:v>
                </c:pt>
                <c:pt idx="189">
                  <c:v>0.29776056985079802</c:v>
                </c:pt>
                <c:pt idx="190">
                  <c:v>0.29544237216288899</c:v>
                </c:pt>
                <c:pt idx="191">
                  <c:v>0.29314222266894702</c:v>
                </c:pt>
                <c:pt idx="192">
                  <c:v>0.290859980855801</c:v>
                </c:pt>
                <c:pt idx="193">
                  <c:v>0.288595507304239</c:v>
                </c:pt>
                <c:pt idx="194">
                  <c:v>0.286348663680488</c:v>
                </c:pt>
                <c:pt idx="195">
                  <c:v>0.28411931272776603</c:v>
                </c:pt>
                <c:pt idx="196">
                  <c:v>0.281907318257895</c:v>
                </c:pt>
                <c:pt idx="197">
                  <c:v>0.27971254514298</c:v>
                </c:pt>
                <c:pt idx="198">
                  <c:v>0.27753485930716099</c:v>
                </c:pt>
                <c:pt idx="199">
                  <c:v>0.27537412771841402</c:v>
                </c:pt>
                <c:pt idx="200">
                  <c:v>0.27323021838042899</c:v>
                </c:pt>
                <c:pt idx="201">
                  <c:v>0.27110300032454698</c:v>
                </c:pt>
                <c:pt idx="202">
                  <c:v>0.268992343601756</c:v>
                </c:pt>
                <c:pt idx="203">
                  <c:v>0.26689811927475598</c:v>
                </c:pt>
                <c:pt idx="204">
                  <c:v>0.264820199410081</c:v>
                </c:pt>
                <c:pt idx="205">
                  <c:v>0.262758457070282</c:v>
                </c:pt>
                <c:pt idx="206">
                  <c:v>0.26071276630617601</c:v>
                </c:pt>
                <c:pt idx="207">
                  <c:v>0.25868300214914802</c:v>
                </c:pt>
                <c:pt idx="208">
                  <c:v>0.25666904060352103</c:v>
                </c:pt>
                <c:pt idx="209">
                  <c:v>0.25467075863897798</c:v>
                </c:pt>
                <c:pt idx="210">
                  <c:v>0.25268803418304803</c:v>
                </c:pt>
                <c:pt idx="211">
                  <c:v>0.25072074611364698</c:v>
                </c:pt>
                <c:pt idx="212">
                  <c:v>0.24876877425168201</c:v>
                </c:pt>
                <c:pt idx="213">
                  <c:v>0.24683199935370501</c:v>
                </c:pt>
                <c:pt idx="214">
                  <c:v>0.24491030310463399</c:v>
                </c:pt>
                <c:pt idx="215">
                  <c:v>0.24300356811051799</c:v>
                </c:pt>
                <c:pt idx="216">
                  <c:v>0.241111677891374</c:v>
                </c:pt>
                <c:pt idx="217">
                  <c:v>0.239234516874065</c:v>
                </c:pt>
                <c:pt idx="218">
                  <c:v>0.23737197038524299</c:v>
                </c:pt>
                <c:pt idx="219">
                  <c:v>0.23552392464433999</c:v>
                </c:pt>
                <c:pt idx="220">
                  <c:v>0.23369026675662399</c:v>
                </c:pt>
              </c:numCache>
            </c:numRef>
          </c:yVal>
          <c:smooth val="0"/>
        </c:ser>
        <c:ser>
          <c:idx val="2"/>
          <c:order val="2"/>
          <c:tx>
            <c:strRef>
              <c:f>Microsoft_Excel_Worksheet3!$D$1</c:f>
              <c:strCache>
                <c:ptCount val="1"/>
                <c:pt idx="0">
                  <c:v>upper</c:v>
                </c:pt>
              </c:strCache>
            </c:strRef>
          </c:tx>
          <c:spPr>
            <a:ln w="41275">
              <a:solidFill>
                <a:srgbClr val="00FF00"/>
              </a:solidFill>
              <a:prstDash val="sysDash"/>
            </a:ln>
          </c:spPr>
          <c:marker>
            <c:symbol val="none"/>
          </c:marker>
          <c:xVal>
            <c:numRef>
              <c:f>Microsoft_Excel_Worksheet3!$A$2:$A$10002</c:f>
              <c:numCache>
                <c:formatCode>General</c:formatCode>
                <c:ptCount val="100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numCache>
            </c:numRef>
          </c:xVal>
          <c:yVal>
            <c:numRef>
              <c:f>Microsoft_Excel_Worksheet3!$D$2:$D$10002</c:f>
              <c:numCache>
                <c:formatCode>General</c:formatCode>
                <c:ptCount val="10001"/>
                <c:pt idx="0">
                  <c:v>1.30439696111764</c:v>
                </c:pt>
                <c:pt idx="1">
                  <c:v>1.2942416540503101</c:v>
                </c:pt>
                <c:pt idx="2">
                  <c:v>1.28416541053856</c:v>
                </c:pt>
                <c:pt idx="3">
                  <c:v>1.27416761503764</c:v>
                </c:pt>
                <c:pt idx="4">
                  <c:v>1.26424765679512</c:v>
                </c:pt>
                <c:pt idx="5">
                  <c:v>1.25440492981353</c:v>
                </c:pt>
                <c:pt idx="6">
                  <c:v>1.24463883281333</c:v>
                </c:pt>
                <c:pt idx="7">
                  <c:v>1.23494876919626</c:v>
                </c:pt>
                <c:pt idx="8">
                  <c:v>1.2253341470088099</c:v>
                </c:pt>
                <c:pt idx="9">
                  <c:v>1.2157943789060801</c:v>
                </c:pt>
                <c:pt idx="10">
                  <c:v>1.2063288821159399</c:v>
                </c:pt>
                <c:pt idx="11">
                  <c:v>1.1969370784033799</c:v>
                </c:pt>
                <c:pt idx="12">
                  <c:v>1.1876183940352101</c:v>
                </c:pt>
                <c:pt idx="13">
                  <c:v>1.1783722597449899</c:v>
                </c:pt>
                <c:pt idx="14">
                  <c:v>1.16919811069831</c:v>
                </c:pt>
                <c:pt idx="15">
                  <c:v>1.16009538645821</c:v>
                </c:pt>
                <c:pt idx="16">
                  <c:v>1.15106353095098</c:v>
                </c:pt>
                <c:pt idx="17">
                  <c:v>1.14210199243222</c:v>
                </c:pt>
                <c:pt idx="18">
                  <c:v>1.1332102234530701</c:v>
                </c:pt>
                <c:pt idx="19">
                  <c:v>1.1243876808268201</c:v>
                </c:pt>
                <c:pt idx="20">
                  <c:v>1.1156338255957201</c:v>
                </c:pt>
                <c:pt idx="21">
                  <c:v>1.1069481229980001</c:v>
                </c:pt>
                <c:pt idx="22">
                  <c:v>1.09833004243531</c:v>
                </c:pt>
                <c:pt idx="23">
                  <c:v>1.08977905744018</c:v>
                </c:pt>
                <c:pt idx="24">
                  <c:v>1.08129464564397</c:v>
                </c:pt>
                <c:pt idx="25">
                  <c:v>1.0728762887448799</c:v>
                </c:pt>
                <c:pt idx="26">
                  <c:v>1.0645234724763299</c:v>
                </c:pt>
                <c:pt idx="27">
                  <c:v>1.05623568657555</c:v>
                </c:pt>
                <c:pt idx="28">
                  <c:v>1.0480124247523499</c:v>
                </c:pt>
                <c:pt idx="29">
                  <c:v>1.0398531846582799</c:v>
                </c:pt>
                <c:pt idx="30">
                  <c:v>1.0317574678558601</c:v>
                </c:pt>
                <c:pt idx="31">
                  <c:v>1.0237247797881801</c:v>
                </c:pt>
                <c:pt idx="32">
                  <c:v>1.0157546297486699</c:v>
                </c:pt>
                <c:pt idx="33">
                  <c:v>1.00784653085114</c:v>
                </c:pt>
                <c:pt idx="34">
                  <c:v>1</c:v>
                </c:pt>
                <c:pt idx="35">
                  <c:v>0.99581255310915595</c:v>
                </c:pt>
                <c:pt idx="36">
                  <c:v>0.99164264092977505</c:v>
                </c:pt>
                <c:pt idx="37">
                  <c:v>0.98749019003618499</c:v>
                </c:pt>
                <c:pt idx="38">
                  <c:v>0.98335512731017904</c:v>
                </c:pt>
                <c:pt idx="39">
                  <c:v>0.97923737993972804</c:v>
                </c:pt>
                <c:pt idx="40">
                  <c:v>0.975136875417701</c:v>
                </c:pt>
                <c:pt idx="41">
                  <c:v>0.97105354154058598</c:v>
                </c:pt>
                <c:pt idx="42">
                  <c:v>0.96698730640721797</c:v>
                </c:pt>
                <c:pt idx="43">
                  <c:v>0.96293809841751798</c:v>
                </c:pt>
                <c:pt idx="44">
                  <c:v>0.95890584627122399</c:v>
                </c:pt>
                <c:pt idx="45">
                  <c:v>0.95489047896664303</c:v>
                </c:pt>
                <c:pt idx="46">
                  <c:v>0.95089192579939796</c:v>
                </c:pt>
                <c:pt idx="47">
                  <c:v>0.94691011636118005</c:v>
                </c:pt>
                <c:pt idx="48">
                  <c:v>0.94294498053851405</c:v>
                </c:pt>
                <c:pt idx="49">
                  <c:v>0.93899644851152098</c:v>
                </c:pt>
                <c:pt idx="50">
                  <c:v>0.93506445075268796</c:v>
                </c:pt>
                <c:pt idx="51">
                  <c:v>0.93114891802564503</c:v>
                </c:pt>
                <c:pt idx="52">
                  <c:v>0.92724978138394498</c:v>
                </c:pt>
                <c:pt idx="53">
                  <c:v>0.92336697216985297</c:v>
                </c:pt>
                <c:pt idx="54">
                  <c:v>0.91950042201313198</c:v>
                </c:pt>
                <c:pt idx="55">
                  <c:v>0.91565006282984396</c:v>
                </c:pt>
                <c:pt idx="56">
                  <c:v>0.91181582682114504</c:v>
                </c:pt>
                <c:pt idx="57">
                  <c:v>0.90799764647210102</c:v>
                </c:pt>
                <c:pt idx="58">
                  <c:v>0.904195454550487</c:v>
                </c:pt>
                <c:pt idx="59">
                  <c:v>0.90040918410561399</c:v>
                </c:pt>
                <c:pt idx="60">
                  <c:v>0.89663876846714397</c:v>
                </c:pt>
                <c:pt idx="61">
                  <c:v>0.89288414124391602</c:v>
                </c:pt>
                <c:pt idx="62">
                  <c:v>0.88914523632277997</c:v>
                </c:pt>
                <c:pt idx="63">
                  <c:v>0.88542198786743098</c:v>
                </c:pt>
                <c:pt idx="64">
                  <c:v>0.88171433031724999</c:v>
                </c:pt>
                <c:pt idx="65">
                  <c:v>0.87802219838615103</c:v>
                </c:pt>
                <c:pt idx="66">
                  <c:v>0.87434552706142599</c:v>
                </c:pt>
                <c:pt idx="67">
                  <c:v>0.87068425160260998</c:v>
                </c:pt>
                <c:pt idx="68">
                  <c:v>0.86703830754032896</c:v>
                </c:pt>
                <c:pt idx="69">
                  <c:v>0.86340763067517701</c:v>
                </c:pt>
                <c:pt idx="70">
                  <c:v>0.85979215707657497</c:v>
                </c:pt>
                <c:pt idx="71">
                  <c:v>0.85619182308165198</c:v>
                </c:pt>
                <c:pt idx="72">
                  <c:v>0.85260656529412304</c:v>
                </c:pt>
                <c:pt idx="73">
                  <c:v>0.84903632058316802</c:v>
                </c:pt>
                <c:pt idx="74">
                  <c:v>0.845481026082329</c:v>
                </c:pt>
                <c:pt idx="75">
                  <c:v>0.84194061918839203</c:v>
                </c:pt>
                <c:pt idx="76">
                  <c:v>0.83841503756029701</c:v>
                </c:pt>
                <c:pt idx="77">
                  <c:v>0.83490421911802803</c:v>
                </c:pt>
                <c:pt idx="78">
                  <c:v>0.83140810204152904</c:v>
                </c:pt>
                <c:pt idx="79">
                  <c:v>0.82792662476961298</c:v>
                </c:pt>
                <c:pt idx="80">
                  <c:v>0.82445972599887396</c:v>
                </c:pt>
                <c:pt idx="81">
                  <c:v>0.82100734468261405</c:v>
                </c:pt>
                <c:pt idx="82">
                  <c:v>0.81756942002976196</c:v>
                </c:pt>
                <c:pt idx="83">
                  <c:v>0.81414589150381</c:v>
                </c:pt>
                <c:pt idx="84">
                  <c:v>0.81073669882173804</c:v>
                </c:pt>
                <c:pt idx="85">
                  <c:v>0.80734178195296402</c:v>
                </c:pt>
                <c:pt idx="86">
                  <c:v>0.80396108111827602</c:v>
                </c:pt>
                <c:pt idx="87">
                  <c:v>0.800594536788788</c:v>
                </c:pt>
                <c:pt idx="88">
                  <c:v>0.79724208968488497</c:v>
                </c:pt>
                <c:pt idx="89">
                  <c:v>0.79390368077518403</c:v>
                </c:pt>
                <c:pt idx="90">
                  <c:v>0.790579251275492</c:v>
                </c:pt>
                <c:pt idx="91">
                  <c:v>0.78726874264777202</c:v>
                </c:pt>
                <c:pt idx="92">
                  <c:v>0.78397209659911304</c:v>
                </c:pt>
                <c:pt idx="93">
                  <c:v>0.78068925508070097</c:v>
                </c:pt>
                <c:pt idx="94">
                  <c:v>0.77742016028679795</c:v>
                </c:pt>
                <c:pt idx="95">
                  <c:v>0.77416475465372503</c:v>
                </c:pt>
                <c:pt idx="96">
                  <c:v>0.77092298085884903</c:v>
                </c:pt>
                <c:pt idx="97">
                  <c:v>0.76769478181957096</c:v>
                </c:pt>
                <c:pt idx="98">
                  <c:v>0.76448010069232397</c:v>
                </c:pt>
                <c:pt idx="99">
                  <c:v>0.76127888087156703</c:v>
                </c:pt>
                <c:pt idx="100">
                  <c:v>0.75809106598879605</c:v>
                </c:pt>
                <c:pt idx="101">
                  <c:v>0.75491659991154503</c:v>
                </c:pt>
                <c:pt idx="102">
                  <c:v>0.75175542674239904</c:v>
                </c:pt>
                <c:pt idx="103">
                  <c:v>0.74860749081801103</c:v>
                </c:pt>
                <c:pt idx="104">
                  <c:v>0.74547273670812197</c:v>
                </c:pt>
                <c:pt idx="105">
                  <c:v>0.74235110921458503</c:v>
                </c:pt>
                <c:pt idx="106">
                  <c:v>0.73924255337038902</c:v>
                </c:pt>
                <c:pt idx="107">
                  <c:v>0.73614701443869901</c:v>
                </c:pt>
                <c:pt idx="108">
                  <c:v>0.73306443791188303</c:v>
                </c:pt>
                <c:pt idx="109">
                  <c:v>0.72999476951056097</c:v>
                </c:pt>
                <c:pt idx="110">
                  <c:v>0.72693795518264104</c:v>
                </c:pt>
                <c:pt idx="111">
                  <c:v>0.72389394110237504</c:v>
                </c:pt>
                <c:pt idx="112">
                  <c:v>0.72086267366940504</c:v>
                </c:pt>
                <c:pt idx="113">
                  <c:v>0.71784409950782202</c:v>
                </c:pt>
                <c:pt idx="114">
                  <c:v>0.71483816546522805</c:v>
                </c:pt>
                <c:pt idx="115">
                  <c:v>0.71184481861179305</c:v>
                </c:pt>
                <c:pt idx="116">
                  <c:v>0.70886400623933399</c:v>
                </c:pt>
                <c:pt idx="117">
                  <c:v>0.70589567586037605</c:v>
                </c:pt>
                <c:pt idx="118">
                  <c:v>0.70293977520723405</c:v>
                </c:pt>
                <c:pt idx="119">
                  <c:v>0.69999625223109196</c:v>
                </c:pt>
                <c:pt idx="120">
                  <c:v>0.69706505510108396</c:v>
                </c:pt>
                <c:pt idx="121">
                  <c:v>0.69414613220338495</c:v>
                </c:pt>
                <c:pt idx="122">
                  <c:v>0.69123943214029804</c:v>
                </c:pt>
                <c:pt idx="123">
                  <c:v>0.68834490372935297</c:v>
                </c:pt>
                <c:pt idx="124">
                  <c:v>0.68546249600240305</c:v>
                </c:pt>
                <c:pt idx="125">
                  <c:v>0.68259215820472796</c:v>
                </c:pt>
                <c:pt idx="126">
                  <c:v>0.67973383979413904</c:v>
                </c:pt>
                <c:pt idx="127">
                  <c:v>0.676887490440091</c:v>
                </c:pt>
                <c:pt idx="128">
                  <c:v>0.67405306002279697</c:v>
                </c:pt>
                <c:pt idx="129">
                  <c:v>0.67123049863233997</c:v>
                </c:pt>
                <c:pt idx="130">
                  <c:v>0.66841975656780195</c:v>
                </c:pt>
                <c:pt idx="131">
                  <c:v>0.66562078433638405</c:v>
                </c:pt>
                <c:pt idx="132">
                  <c:v>0.66283353265253298</c:v>
                </c:pt>
                <c:pt idx="133">
                  <c:v>0.66005795243707999</c:v>
                </c:pt>
                <c:pt idx="134">
                  <c:v>0.65729399481636996</c:v>
                </c:pt>
                <c:pt idx="135">
                  <c:v>0.65454161112140596</c:v>
                </c:pt>
                <c:pt idx="136">
                  <c:v>0.65180075288698702</c:v>
                </c:pt>
                <c:pt idx="137">
                  <c:v>0.64907137185086095</c:v>
                </c:pt>
                <c:pt idx="138">
                  <c:v>0.64635341995286799</c:v>
                </c:pt>
                <c:pt idx="139">
                  <c:v>0.64364684933409999</c:v>
                </c:pt>
                <c:pt idx="140">
                  <c:v>0.64095161233605402</c:v>
                </c:pt>
                <c:pt idx="141">
                  <c:v>0.63826766149979597</c:v>
                </c:pt>
                <c:pt idx="142">
                  <c:v>0.63559494956512197</c:v>
                </c:pt>
                <c:pt idx="143">
                  <c:v>0.63293342946972897</c:v>
                </c:pt>
                <c:pt idx="144">
                  <c:v>0.63028305434838505</c:v>
                </c:pt>
                <c:pt idx="145">
                  <c:v>0.62764377753210199</c:v>
                </c:pt>
                <c:pt idx="146">
                  <c:v>0.625015552547318</c:v>
                </c:pt>
                <c:pt idx="147">
                  <c:v>0.62239833311507398</c:v>
                </c:pt>
                <c:pt idx="148">
                  <c:v>0.61979207315020501</c:v>
                </c:pt>
                <c:pt idx="149">
                  <c:v>0.61719672676052195</c:v>
                </c:pt>
                <c:pt idx="150">
                  <c:v>0.61461224824600902</c:v>
                </c:pt>
                <c:pt idx="151">
                  <c:v>0.61203859209801703</c:v>
                </c:pt>
                <c:pt idx="152">
                  <c:v>0.60947571299845904</c:v>
                </c:pt>
                <c:pt idx="153">
                  <c:v>0.60692356581901896</c:v>
                </c:pt>
                <c:pt idx="154">
                  <c:v>0.60438210562035</c:v>
                </c:pt>
                <c:pt idx="155">
                  <c:v>0.60185128765128804</c:v>
                </c:pt>
                <c:pt idx="156">
                  <c:v>0.59933106734806196</c:v>
                </c:pt>
                <c:pt idx="157">
                  <c:v>0.59682140033350894</c:v>
                </c:pt>
                <c:pt idx="158">
                  <c:v>0.59432224241629406</c:v>
                </c:pt>
                <c:pt idx="159">
                  <c:v>0.59183354959012802</c:v>
                </c:pt>
                <c:pt idx="160">
                  <c:v>0.58935527803299903</c:v>
                </c:pt>
                <c:pt idx="161">
                  <c:v>0.58688738410639796</c:v>
                </c:pt>
                <c:pt idx="162">
                  <c:v>0.58442982435454605</c:v>
                </c:pt>
                <c:pt idx="163">
                  <c:v>0.58198255550363598</c:v>
                </c:pt>
                <c:pt idx="164">
                  <c:v>0.57954553446106605</c:v>
                </c:pt>
                <c:pt idx="165">
                  <c:v>0.57711871831468498</c:v>
                </c:pt>
                <c:pt idx="166">
                  <c:v>0.57470206433202997</c:v>
                </c:pt>
                <c:pt idx="167">
                  <c:v>0.572295529959581</c:v>
                </c:pt>
                <c:pt idx="168">
                  <c:v>0.56989907282200802</c:v>
                </c:pt>
                <c:pt idx="169">
                  <c:v>0.56751265072142398</c:v>
                </c:pt>
                <c:pt idx="170">
                  <c:v>0.56513622163664601</c:v>
                </c:pt>
                <c:pt idx="171">
                  <c:v>0.56276974372245003</c:v>
                </c:pt>
                <c:pt idx="172">
                  <c:v>0.56041317530883805</c:v>
                </c:pt>
                <c:pt idx="173">
                  <c:v>0.55806647490030303</c:v>
                </c:pt>
                <c:pt idx="174">
                  <c:v>0.55572960117509795</c:v>
                </c:pt>
                <c:pt idx="175">
                  <c:v>0.55340251298450704</c:v>
                </c:pt>
                <c:pt idx="176">
                  <c:v>0.55108516935212404</c:v>
                </c:pt>
                <c:pt idx="177">
                  <c:v>0.54877752947313096</c:v>
                </c:pt>
                <c:pt idx="178">
                  <c:v>0.54647955271357296</c:v>
                </c:pt>
                <c:pt idx="179">
                  <c:v>0.54419119860965304</c:v>
                </c:pt>
                <c:pt idx="180">
                  <c:v>0.54191242686701002</c:v>
                </c:pt>
                <c:pt idx="181">
                  <c:v>0.53964319736001598</c:v>
                </c:pt>
                <c:pt idx="182">
                  <c:v>0.53738347013106602</c:v>
                </c:pt>
                <c:pt idx="183">
                  <c:v>0.53513320538987397</c:v>
                </c:pt>
                <c:pt idx="184">
                  <c:v>0.53289236351277702</c:v>
                </c:pt>
                <c:pt idx="185">
                  <c:v>0.53066090504203101</c:v>
                </c:pt>
                <c:pt idx="186">
                  <c:v>0.52843879068512001</c:v>
                </c:pt>
                <c:pt idx="187">
                  <c:v>0.52622598131406395</c:v>
                </c:pt>
                <c:pt idx="188">
                  <c:v>0.52402243796472903</c:v>
                </c:pt>
                <c:pt idx="189">
                  <c:v>0.52182812183614102</c:v>
                </c:pt>
                <c:pt idx="190">
                  <c:v>0.51964299428980298</c:v>
                </c:pt>
                <c:pt idx="191">
                  <c:v>0.51746701684901497</c:v>
                </c:pt>
                <c:pt idx="192">
                  <c:v>0.51530015119819705</c:v>
                </c:pt>
                <c:pt idx="193">
                  <c:v>0.51314235918220996</c:v>
                </c:pt>
                <c:pt idx="194">
                  <c:v>0.51099360280569195</c:v>
                </c:pt>
                <c:pt idx="195">
                  <c:v>0.508853844232382</c:v>
                </c:pt>
                <c:pt idx="196">
                  <c:v>0.50672304578445704</c:v>
                </c:pt>
                <c:pt idx="197">
                  <c:v>0.50460116994186799</c:v>
                </c:pt>
                <c:pt idx="198">
                  <c:v>0.502488179341679</c:v>
                </c:pt>
                <c:pt idx="199">
                  <c:v>0.50038403677740795</c:v>
                </c:pt>
                <c:pt idx="200">
                  <c:v>0.49828870519837698</c:v>
                </c:pt>
                <c:pt idx="201">
                  <c:v>0.49620214770905102</c:v>
                </c:pt>
                <c:pt idx="202">
                  <c:v>0.49412432756839603</c:v>
                </c:pt>
                <c:pt idx="203">
                  <c:v>0.49205520818922999</c:v>
                </c:pt>
                <c:pt idx="204">
                  <c:v>0.48999475313757401</c:v>
                </c:pt>
                <c:pt idx="205">
                  <c:v>0.48794292613201801</c:v>
                </c:pt>
                <c:pt idx="206">
                  <c:v>0.48589969104307701</c:v>
                </c:pt>
                <c:pt idx="207">
                  <c:v>0.48386501189255698</c:v>
                </c:pt>
                <c:pt idx="208">
                  <c:v>0.481838852852919</c:v>
                </c:pt>
                <c:pt idx="209">
                  <c:v>0.47982117824665199</c:v>
                </c:pt>
                <c:pt idx="210">
                  <c:v>0.47781195254564202</c:v>
                </c:pt>
                <c:pt idx="211">
                  <c:v>0.475811140370546</c:v>
                </c:pt>
                <c:pt idx="212">
                  <c:v>0.47381870649017299</c:v>
                </c:pt>
                <c:pt idx="213">
                  <c:v>0.47183461582085701</c:v>
                </c:pt>
                <c:pt idx="214">
                  <c:v>0.469858833425845</c:v>
                </c:pt>
                <c:pt idx="215">
                  <c:v>0.46789132451468002</c:v>
                </c:pt>
                <c:pt idx="216">
                  <c:v>0.46593205444258801</c:v>
                </c:pt>
                <c:pt idx="217">
                  <c:v>0.46398098870986798</c:v>
                </c:pt>
                <c:pt idx="218">
                  <c:v>0.46203809296128401</c:v>
                </c:pt>
                <c:pt idx="219">
                  <c:v>0.46010333298546202</c:v>
                </c:pt>
                <c:pt idx="220">
                  <c:v>0.45817667471428503</c:v>
                </c:pt>
              </c:numCache>
            </c:numRef>
          </c:yVal>
          <c:smooth val="1"/>
        </c:ser>
        <c:dLbls>
          <c:showLegendKey val="0"/>
          <c:showVal val="0"/>
          <c:showCatName val="0"/>
          <c:showSerName val="0"/>
          <c:showPercent val="0"/>
          <c:showBubbleSize val="0"/>
        </c:dLbls>
        <c:axId val="526222056"/>
        <c:axId val="526220880"/>
      </c:scatterChart>
      <c:valAx>
        <c:axId val="526222056"/>
        <c:scaling>
          <c:orientation val="minMax"/>
          <c:max val="120"/>
          <c:min val="0"/>
        </c:scaling>
        <c:delete val="0"/>
        <c:axPos val="b"/>
        <c:title>
          <c:tx>
            <c:rich>
              <a:bodyPr/>
              <a:lstStyle/>
              <a:p>
                <a:pPr>
                  <a:defRPr sz="1700"/>
                </a:pPr>
                <a:r>
                  <a:rPr lang="en-US" sz="1700" dirty="0" smtClean="0"/>
                  <a:t>Center Volume: Previous Txs Within 1 Yr.</a:t>
                </a:r>
                <a:endParaRPr lang="en-US" sz="1700" dirty="0"/>
              </a:p>
            </c:rich>
          </c:tx>
          <c:layout>
            <c:manualLayout>
              <c:xMode val="edge"/>
              <c:yMode val="edge"/>
              <c:x val="0.28777651963858503"/>
              <c:y val="0.88582020997375333"/>
            </c:manualLayout>
          </c:layout>
          <c:overlay val="0"/>
        </c:title>
        <c:numFmt formatCode="#,##0" sourceLinked="0"/>
        <c:majorTickMark val="out"/>
        <c:minorTickMark val="none"/>
        <c:tickLblPos val="nextTo"/>
        <c:txPr>
          <a:bodyPr rot="0"/>
          <a:lstStyle/>
          <a:p>
            <a:pPr>
              <a:defRPr sz="1500" b="1"/>
            </a:pPr>
            <a:endParaRPr lang="en-US"/>
          </a:p>
        </c:txPr>
        <c:crossAx val="526220880"/>
        <c:crosses val="autoZero"/>
        <c:crossBetween val="midCat"/>
        <c:majorUnit val="10"/>
      </c:valAx>
      <c:valAx>
        <c:axId val="526220880"/>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22056"/>
        <c:crossesAt val="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Microsoft_Excel_Worksheet1!$B$1</c:f>
              <c:strCache>
                <c:ptCount val="1"/>
                <c:pt idx="0">
                  <c:v>yhat</c:v>
                </c:pt>
              </c:strCache>
            </c:strRef>
          </c:tx>
          <c:spPr>
            <a:ln w="38100">
              <a:solidFill>
                <a:srgbClr val="00FF00"/>
              </a:solidFill>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Microsoft_Excel_Worksheet1!$B$2:$B$10002</c:f>
              <c:numCache>
                <c:formatCode>General</c:formatCode>
                <c:ptCount val="10001"/>
                <c:pt idx="0">
                  <c:v>0.48529029254191502</c:v>
                </c:pt>
                <c:pt idx="1">
                  <c:v>0.48584491925756701</c:v>
                </c:pt>
                <c:pt idx="2">
                  <c:v>0.48640017984288098</c:v>
                </c:pt>
                <c:pt idx="3">
                  <c:v>0.48695607502229099</c:v>
                </c:pt>
                <c:pt idx="4">
                  <c:v>0.48751260552106002</c:v>
                </c:pt>
                <c:pt idx="5">
                  <c:v>0.48806977206528002</c:v>
                </c:pt>
                <c:pt idx="6">
                  <c:v>0.48862757538187102</c:v>
                </c:pt>
                <c:pt idx="7">
                  <c:v>0.48918601619858598</c:v>
                </c:pt>
                <c:pt idx="8">
                  <c:v>0.489745095244008</c:v>
                </c:pt>
                <c:pt idx="9">
                  <c:v>0.49030481324755398</c:v>
                </c:pt>
                <c:pt idx="10">
                  <c:v>0.49086517093947302</c:v>
                </c:pt>
                <c:pt idx="11">
                  <c:v>0.49142616905085101</c:v>
                </c:pt>
                <c:pt idx="12">
                  <c:v>0.491987808313607</c:v>
                </c:pt>
                <c:pt idx="13">
                  <c:v>0.492550089460498</c:v>
                </c:pt>
                <c:pt idx="14">
                  <c:v>0.49311301322511902</c:v>
                </c:pt>
                <c:pt idx="15">
                  <c:v>0.49367658034190098</c:v>
                </c:pt>
                <c:pt idx="16">
                  <c:v>0.494240791546116</c:v>
                </c:pt>
                <c:pt idx="17">
                  <c:v>0.49480564757387702</c:v>
                </c:pt>
                <c:pt idx="18">
                  <c:v>0.49537114916213798</c:v>
                </c:pt>
                <c:pt idx="19">
                  <c:v>0.49593729704869299</c:v>
                </c:pt>
                <c:pt idx="20">
                  <c:v>0.49650409197218198</c:v>
                </c:pt>
                <c:pt idx="21">
                  <c:v>0.49707153467208798</c:v>
                </c:pt>
                <c:pt idx="22">
                  <c:v>0.497639625888739</c:v>
                </c:pt>
                <c:pt idx="23">
                  <c:v>0.49820836636331001</c:v>
                </c:pt>
                <c:pt idx="24">
                  <c:v>0.498777756837821</c:v>
                </c:pt>
                <c:pt idx="25">
                  <c:v>0.49934779805514301</c:v>
                </c:pt>
                <c:pt idx="26">
                  <c:v>0.49991849075899403</c:v>
                </c:pt>
                <c:pt idx="27">
                  <c:v>0.50048983569394201</c:v>
                </c:pt>
                <c:pt idx="28">
                  <c:v>0.50106183360540602</c:v>
                </c:pt>
                <c:pt idx="29">
                  <c:v>0.50163448523965903</c:v>
                </c:pt>
                <c:pt idx="30">
                  <c:v>0.50220779134382298</c:v>
                </c:pt>
                <c:pt idx="31">
                  <c:v>0.50278175266587799</c:v>
                </c:pt>
                <c:pt idx="32">
                  <c:v>0.50335636995465605</c:v>
                </c:pt>
                <c:pt idx="33">
                  <c:v>0.50393164395984602</c:v>
                </c:pt>
                <c:pt idx="34">
                  <c:v>0.50450757543199298</c:v>
                </c:pt>
                <c:pt idx="35">
                  <c:v>0.50508416512250098</c:v>
                </c:pt>
                <c:pt idx="36">
                  <c:v>0.50566141378363105</c:v>
                </c:pt>
                <c:pt idx="37">
                  <c:v>0.50623932216850698</c:v>
                </c:pt>
                <c:pt idx="38">
                  <c:v>0.50681789103110897</c:v>
                </c:pt>
                <c:pt idx="39">
                  <c:v>0.50739712112628299</c:v>
                </c:pt>
                <c:pt idx="40">
                  <c:v>0.50797701320973598</c:v>
                </c:pt>
                <c:pt idx="41">
                  <c:v>0.50855756803803698</c:v>
                </c:pt>
                <c:pt idx="42">
                  <c:v>0.50913878636862298</c:v>
                </c:pt>
                <c:pt idx="43">
                  <c:v>0.50972066895979395</c:v>
                </c:pt>
                <c:pt idx="44">
                  <c:v>0.51030321657071898</c:v>
                </c:pt>
                <c:pt idx="45">
                  <c:v>0.51088642996143097</c:v>
                </c:pt>
                <c:pt idx="46">
                  <c:v>0.51147030989283504</c:v>
                </c:pt>
                <c:pt idx="47">
                  <c:v>0.51205485712670495</c:v>
                </c:pt>
                <c:pt idx="48">
                  <c:v>0.51264007242568399</c:v>
                </c:pt>
                <c:pt idx="49">
                  <c:v>0.51322595655328895</c:v>
                </c:pt>
                <c:pt idx="50">
                  <c:v>0.51381251027390695</c:v>
                </c:pt>
                <c:pt idx="51">
                  <c:v>0.51439973435279995</c:v>
                </c:pt>
                <c:pt idx="52">
                  <c:v>0.514987629556106</c:v>
                </c:pt>
                <c:pt idx="53">
                  <c:v>0.51557619665083598</c:v>
                </c:pt>
                <c:pt idx="54">
                  <c:v>0.516165436404878</c:v>
                </c:pt>
                <c:pt idx="55">
                  <c:v>0.51675534958699998</c:v>
                </c:pt>
                <c:pt idx="56">
                  <c:v>0.51734593696684605</c:v>
                </c:pt>
                <c:pt idx="57">
                  <c:v>0.51793719931493998</c:v>
                </c:pt>
                <c:pt idx="58">
                  <c:v>0.51852913740268802</c:v>
                </c:pt>
                <c:pt idx="59">
                  <c:v>0.51912175200237598</c:v>
                </c:pt>
                <c:pt idx="60">
                  <c:v>0.51971504388717404</c:v>
                </c:pt>
                <c:pt idx="61">
                  <c:v>0.52030901383113504</c:v>
                </c:pt>
                <c:pt idx="62">
                  <c:v>0.52090366260919696</c:v>
                </c:pt>
                <c:pt idx="63">
                  <c:v>0.521498990997182</c:v>
                </c:pt>
                <c:pt idx="64">
                  <c:v>0.52209499977180096</c:v>
                </c:pt>
                <c:pt idx="65">
                  <c:v>0.52269168971065105</c:v>
                </c:pt>
                <c:pt idx="66">
                  <c:v>0.52328906159222</c:v>
                </c:pt>
                <c:pt idx="67">
                  <c:v>0.52388711619588202</c:v>
                </c:pt>
                <c:pt idx="68">
                  <c:v>0.52448585430190497</c:v>
                </c:pt>
                <c:pt idx="69">
                  <c:v>0.525085276691448</c:v>
                </c:pt>
                <c:pt idx="70">
                  <c:v>0.52568538414656096</c:v>
                </c:pt>
                <c:pt idx="71">
                  <c:v>0.52628617745019002</c:v>
                </c:pt>
                <c:pt idx="72">
                  <c:v>0.52688765738617405</c:v>
                </c:pt>
                <c:pt idx="73">
                  <c:v>0.52748982473924999</c:v>
                </c:pt>
                <c:pt idx="74">
                  <c:v>0.52809268029505096</c:v>
                </c:pt>
                <c:pt idx="75">
                  <c:v>0.52869622484010503</c:v>
                </c:pt>
                <c:pt idx="76">
                  <c:v>0.52930045916184398</c:v>
                </c:pt>
                <c:pt idx="77">
                  <c:v>0.529905384048596</c:v>
                </c:pt>
                <c:pt idx="78">
                  <c:v>0.53051100028959197</c:v>
                </c:pt>
                <c:pt idx="79">
                  <c:v>0.53111730867496398</c:v>
                </c:pt>
                <c:pt idx="80">
                  <c:v>0.53172430999574705</c:v>
                </c:pt>
                <c:pt idx="81">
                  <c:v>0.53233200504388101</c:v>
                </c:pt>
                <c:pt idx="82">
                  <c:v>0.53294039461220999</c:v>
                </c:pt>
                <c:pt idx="83">
                  <c:v>0.53354947949448395</c:v>
                </c:pt>
                <c:pt idx="84">
                  <c:v>0.534159260485362</c:v>
                </c:pt>
                <c:pt idx="85">
                  <c:v>0.53476973838040998</c:v>
                </c:pt>
                <c:pt idx="86">
                  <c:v>0.53538091397610199</c:v>
                </c:pt>
                <c:pt idx="87">
                  <c:v>0.53599278806982398</c:v>
                </c:pt>
                <c:pt idx="88">
                  <c:v>0.53660536145987203</c:v>
                </c:pt>
                <c:pt idx="89">
                  <c:v>0.53721863494545696</c:v>
                </c:pt>
                <c:pt idx="90">
                  <c:v>0.53783260932669996</c:v>
                </c:pt>
                <c:pt idx="91">
                  <c:v>0.53844728540463804</c:v>
                </c:pt>
                <c:pt idx="92">
                  <c:v>0.53906266398122404</c:v>
                </c:pt>
                <c:pt idx="93">
                  <c:v>0.53967874585932796</c:v>
                </c:pt>
                <c:pt idx="94">
                  <c:v>0.54029553184273404</c:v>
                </c:pt>
                <c:pt idx="95">
                  <c:v>0.54091302273614805</c:v>
                </c:pt>
                <c:pt idx="96">
                  <c:v>0.54153121934519699</c:v>
                </c:pt>
                <c:pt idx="97">
                  <c:v>0.54215012247642402</c:v>
                </c:pt>
                <c:pt idx="98">
                  <c:v>0.54276973293729702</c:v>
                </c:pt>
                <c:pt idx="99">
                  <c:v>0.54339005153620701</c:v>
                </c:pt>
                <c:pt idx="100">
                  <c:v>0.54401107908246704</c:v>
                </c:pt>
                <c:pt idx="101">
                  <c:v>0.544632816386317</c:v>
                </c:pt>
                <c:pt idx="102">
                  <c:v>0.54525526425892201</c:v>
                </c:pt>
                <c:pt idx="103">
                  <c:v>0.54587842351237403</c:v>
                </c:pt>
                <c:pt idx="104">
                  <c:v>0.54650229495969205</c:v>
                </c:pt>
                <c:pt idx="105">
                  <c:v>0.54712687941482696</c:v>
                </c:pt>
                <c:pt idx="106">
                  <c:v>0.54775217769265805</c:v>
                </c:pt>
                <c:pt idx="107">
                  <c:v>0.54837819060899595</c:v>
                </c:pt>
                <c:pt idx="108">
                  <c:v>0.54900491898058501</c:v>
                </c:pt>
                <c:pt idx="109">
                  <c:v>0.54963236362510004</c:v>
                </c:pt>
                <c:pt idx="110">
                  <c:v>0.550260525361154</c:v>
                </c:pt>
                <c:pt idx="111">
                  <c:v>0.55088940500829298</c:v>
                </c:pt>
                <c:pt idx="112">
                  <c:v>0.55151900338700099</c:v>
                </c:pt>
                <c:pt idx="113">
                  <c:v>0.55214932131869898</c:v>
                </c:pt>
                <c:pt idx="114">
                  <c:v>0.55278035962574701</c:v>
                </c:pt>
                <c:pt idx="115">
                  <c:v>0.55341211913144395</c:v>
                </c:pt>
                <c:pt idx="116">
                  <c:v>0.55404460066003203</c:v>
                </c:pt>
                <c:pt idx="117">
                  <c:v>0.55467780503669295</c:v>
                </c:pt>
                <c:pt idx="118">
                  <c:v>0.55531173308755299</c:v>
                </c:pt>
                <c:pt idx="119">
                  <c:v>0.55594638563968202</c:v>
                </c:pt>
                <c:pt idx="120">
                  <c:v>0.55658176352109501</c:v>
                </c:pt>
                <c:pt idx="121">
                  <c:v>0.55721786756075398</c:v>
                </c:pt>
                <c:pt idx="122">
                  <c:v>0.55785469858856795</c:v>
                </c:pt>
                <c:pt idx="123">
                  <c:v>0.55849225743539499</c:v>
                </c:pt>
                <c:pt idx="124">
                  <c:v>0.55913054493304004</c:v>
                </c:pt>
                <c:pt idx="125">
                  <c:v>0.55976956191426297</c:v>
                </c:pt>
                <c:pt idx="126">
                  <c:v>0.56040930921277199</c:v>
                </c:pt>
                <c:pt idx="127">
                  <c:v>0.56104978766322899</c:v>
                </c:pt>
                <c:pt idx="128">
                  <c:v>0.561690998101251</c:v>
                </c:pt>
                <c:pt idx="129">
                  <c:v>0.56233294136340894</c:v>
                </c:pt>
                <c:pt idx="130">
                  <c:v>0.56297561828723097</c:v>
                </c:pt>
                <c:pt idx="131">
                  <c:v>0.56361902971119904</c:v>
                </c:pt>
                <c:pt idx="132">
                  <c:v>0.56426317647475899</c:v>
                </c:pt>
                <c:pt idx="133">
                  <c:v>0.56490805941831002</c:v>
                </c:pt>
                <c:pt idx="134">
                  <c:v>0.56555367938321599</c:v>
                </c:pt>
                <c:pt idx="135">
                  <c:v>0.56620003721180201</c:v>
                </c:pt>
                <c:pt idx="136">
                  <c:v>0.56684713374735296</c:v>
                </c:pt>
                <c:pt idx="137">
                  <c:v>0.56749496983412095</c:v>
                </c:pt>
                <c:pt idx="138">
                  <c:v>0.568143546317321</c:v>
                </c:pt>
                <c:pt idx="139">
                  <c:v>0.568792864043135</c:v>
                </c:pt>
                <c:pt idx="140">
                  <c:v>0.56944292385870998</c:v>
                </c:pt>
                <c:pt idx="141">
                  <c:v>0.57009372661216395</c:v>
                </c:pt>
                <c:pt idx="142">
                  <c:v>0.57074527315258305</c:v>
                </c:pt>
                <c:pt idx="143">
                  <c:v>0.57139756433002298</c:v>
                </c:pt>
                <c:pt idx="144">
                  <c:v>0.57205060099551197</c:v>
                </c:pt>
                <c:pt idx="145">
                  <c:v>0.57270438400105095</c:v>
                </c:pt>
                <c:pt idx="146">
                  <c:v>0.57335891419961305</c:v>
                </c:pt>
                <c:pt idx="147">
                  <c:v>0.57401419244514795</c:v>
                </c:pt>
                <c:pt idx="148">
                  <c:v>0.57467021959258102</c:v>
                </c:pt>
                <c:pt idx="149">
                  <c:v>0.57532699649781505</c:v>
                </c:pt>
                <c:pt idx="150">
                  <c:v>0.57598452401772804</c:v>
                </c:pt>
                <c:pt idx="151">
                  <c:v>0.576642803010182</c:v>
                </c:pt>
                <c:pt idx="152">
                  <c:v>0.57730183433401605</c:v>
                </c:pt>
                <c:pt idx="153">
                  <c:v>0.57796161884905195</c:v>
                </c:pt>
                <c:pt idx="154">
                  <c:v>0.57862215741609402</c:v>
                </c:pt>
                <c:pt idx="155">
                  <c:v>0.57928345089693001</c:v>
                </c:pt>
                <c:pt idx="156">
                  <c:v>0.57994550015433299</c:v>
                </c:pt>
                <c:pt idx="157">
                  <c:v>0.58060830605206304</c:v>
                </c:pt>
                <c:pt idx="158">
                  <c:v>0.58127186945486398</c:v>
                </c:pt>
                <c:pt idx="159">
                  <c:v>0.58193619122847295</c:v>
                </c:pt>
                <c:pt idx="160">
                  <c:v>0.582601272239612</c:v>
                </c:pt>
                <c:pt idx="161">
                  <c:v>0.58326711335599701</c:v>
                </c:pt>
                <c:pt idx="162">
                  <c:v>0.58393371544633299</c:v>
                </c:pt>
                <c:pt idx="163">
                  <c:v>0.58460107938031902</c:v>
                </c:pt>
                <c:pt idx="164">
                  <c:v>0.58526920602864996</c:v>
                </c:pt>
                <c:pt idx="165">
                  <c:v>0.58593809626301097</c:v>
                </c:pt>
                <c:pt idx="166">
                  <c:v>0.58660775095608797</c:v>
                </c:pt>
                <c:pt idx="167">
                  <c:v>0.58727817098156299</c:v>
                </c:pt>
                <c:pt idx="168">
                  <c:v>0.58794935721411501</c:v>
                </c:pt>
                <c:pt idx="169">
                  <c:v>0.58862131052942501</c:v>
                </c:pt>
                <c:pt idx="170">
                  <c:v>0.58929403180417295</c:v>
                </c:pt>
                <c:pt idx="171">
                  <c:v>0.58996752191604096</c:v>
                </c:pt>
                <c:pt idx="172">
                  <c:v>0.59064178174371595</c:v>
                </c:pt>
                <c:pt idx="173">
                  <c:v>0.59131681216688603</c:v>
                </c:pt>
                <c:pt idx="174">
                  <c:v>0.59199261406624804</c:v>
                </c:pt>
                <c:pt idx="175">
                  <c:v>0.59266918832350302</c:v>
                </c:pt>
                <c:pt idx="176">
                  <c:v>0.59334653582136099</c:v>
                </c:pt>
                <c:pt idx="177">
                  <c:v>0.59402465744353905</c:v>
                </c:pt>
                <c:pt idx="178">
                  <c:v>0.59470355407476605</c:v>
                </c:pt>
                <c:pt idx="179">
                  <c:v>0.59538322660078202</c:v>
                </c:pt>
                <c:pt idx="180">
                  <c:v>0.59606367590833798</c:v>
                </c:pt>
                <c:pt idx="181">
                  <c:v>0.59674490288519899</c:v>
                </c:pt>
                <c:pt idx="182">
                  <c:v>0.59742690842014501</c:v>
                </c:pt>
                <c:pt idx="183">
                  <c:v>0.59810969340297104</c:v>
                </c:pt>
                <c:pt idx="184">
                  <c:v>0.59879325872448996</c:v>
                </c:pt>
                <c:pt idx="185">
                  <c:v>0.59947760527653304</c:v>
                </c:pt>
                <c:pt idx="186">
                  <c:v>0.60016273395194797</c:v>
                </c:pt>
                <c:pt idx="187">
                  <c:v>0.60084864564460705</c:v>
                </c:pt>
                <c:pt idx="188">
                  <c:v>0.601535341249401</c:v>
                </c:pt>
                <c:pt idx="189">
                  <c:v>0.60222282166224395</c:v>
                </c:pt>
                <c:pt idx="190">
                  <c:v>0.60291108778007496</c:v>
                </c:pt>
                <c:pt idx="191">
                  <c:v>0.60360014050085797</c:v>
                </c:pt>
                <c:pt idx="192">
                  <c:v>0.60428998072358198</c:v>
                </c:pt>
                <c:pt idx="193">
                  <c:v>0.60498060934826403</c:v>
                </c:pt>
                <c:pt idx="194">
                  <c:v>0.60567202727595104</c:v>
                </c:pt>
                <c:pt idx="195">
                  <c:v>0.60636423540871698</c:v>
                </c:pt>
                <c:pt idx="196">
                  <c:v>0.60705723464966999</c:v>
                </c:pt>
                <c:pt idx="197">
                  <c:v>0.60775102590294805</c:v>
                </c:pt>
                <c:pt idx="198">
                  <c:v>0.608445610073724</c:v>
                </c:pt>
                <c:pt idx="199">
                  <c:v>0.60914098806820205</c:v>
                </c:pt>
                <c:pt idx="200">
                  <c:v>0.60983716079362704</c:v>
                </c:pt>
                <c:pt idx="201">
                  <c:v>0.61053412915827698</c:v>
                </c:pt>
                <c:pt idx="202">
                  <c:v>0.61123189407146905</c:v>
                </c:pt>
                <c:pt idx="203">
                  <c:v>0.61193045644355903</c:v>
                </c:pt>
                <c:pt idx="204">
                  <c:v>0.612629817185944</c:v>
                </c:pt>
                <c:pt idx="205">
                  <c:v>0.61332997721106297</c:v>
                </c:pt>
                <c:pt idx="206">
                  <c:v>0.61403093743239701</c:v>
                </c:pt>
                <c:pt idx="207">
                  <c:v>0.61473269876447001</c:v>
                </c:pt>
                <c:pt idx="208">
                  <c:v>0.61543526212285404</c:v>
                </c:pt>
                <c:pt idx="209">
                  <c:v>0.616138628424166</c:v>
                </c:pt>
                <c:pt idx="210">
                  <c:v>0.61684279858606805</c:v>
                </c:pt>
                <c:pt idx="211">
                  <c:v>0.61754777352727597</c:v>
                </c:pt>
                <c:pt idx="212">
                  <c:v>0.61825355416755001</c:v>
                </c:pt>
                <c:pt idx="213">
                  <c:v>0.61896014142770694</c:v>
                </c:pt>
                <c:pt idx="214">
                  <c:v>0.61966753622961301</c:v>
                </c:pt>
                <c:pt idx="215">
                  <c:v>0.62037573949618696</c:v>
                </c:pt>
                <c:pt idx="216">
                  <c:v>0.62108475215140502</c:v>
                </c:pt>
                <c:pt idx="217">
                  <c:v>0.62179457512029801</c:v>
                </c:pt>
                <c:pt idx="218">
                  <c:v>0.62250520932895403</c:v>
                </c:pt>
                <c:pt idx="219">
                  <c:v>0.62321665570452001</c:v>
                </c:pt>
                <c:pt idx="220">
                  <c:v>0.62392891517520199</c:v>
                </c:pt>
                <c:pt idx="221">
                  <c:v>0.62464198867026599</c:v>
                </c:pt>
                <c:pt idx="222">
                  <c:v>0.62535587712004304</c:v>
                </c:pt>
                <c:pt idx="223">
                  <c:v>0.62607058145592398</c:v>
                </c:pt>
                <c:pt idx="224">
                  <c:v>0.62678610261036505</c:v>
                </c:pt>
                <c:pt idx="225">
                  <c:v>0.62750244151689105</c:v>
                </c:pt>
                <c:pt idx="226">
                  <c:v>0.62821959911008896</c:v>
                </c:pt>
                <c:pt idx="227">
                  <c:v>0.62893757632561798</c:v>
                </c:pt>
                <c:pt idx="228">
                  <c:v>0.62965637410020403</c:v>
                </c:pt>
                <c:pt idx="229">
                  <c:v>0.63037599337164496</c:v>
                </c:pt>
                <c:pt idx="230">
                  <c:v>0.63109643507880997</c:v>
                </c:pt>
                <c:pt idx="231">
                  <c:v>0.63181770016164096</c:v>
                </c:pt>
                <c:pt idx="232">
                  <c:v>0.63253978956115398</c:v>
                </c:pt>
                <c:pt idx="233">
                  <c:v>0.63326270421944197</c:v>
                </c:pt>
                <c:pt idx="234">
                  <c:v>0.63398644507967306</c:v>
                </c:pt>
                <c:pt idx="235">
                  <c:v>0.63471101308609301</c:v>
                </c:pt>
                <c:pt idx="236">
                  <c:v>0.63543640918402799</c:v>
                </c:pt>
                <c:pt idx="237">
                  <c:v>0.63616263431988496</c:v>
                </c:pt>
                <c:pt idx="238">
                  <c:v>0.63688968944115099</c:v>
                </c:pt>
                <c:pt idx="239">
                  <c:v>0.63761757549639597</c:v>
                </c:pt>
                <c:pt idx="240">
                  <c:v>0.63834629343527605</c:v>
                </c:pt>
                <c:pt idx="241">
                  <c:v>0.63907584420852903</c:v>
                </c:pt>
                <c:pt idx="242">
                  <c:v>0.63980622876798399</c:v>
                </c:pt>
                <c:pt idx="243">
                  <c:v>0.64053744806655299</c:v>
                </c:pt>
                <c:pt idx="244">
                  <c:v>0.64126950305824104</c:v>
                </c:pt>
                <c:pt idx="245">
                  <c:v>0.64200239469814102</c:v>
                </c:pt>
                <c:pt idx="246">
                  <c:v>0.64273612394243895</c:v>
                </c:pt>
                <c:pt idx="247">
                  <c:v>0.64347069174841298</c:v>
                </c:pt>
                <c:pt idx="248">
                  <c:v>0.64420609907443505</c:v>
                </c:pt>
                <c:pt idx="249">
                  <c:v>0.64494234687997198</c:v>
                </c:pt>
                <c:pt idx="250">
                  <c:v>0.64567943612558798</c:v>
                </c:pt>
                <c:pt idx="251">
                  <c:v>0.64641736777294601</c:v>
                </c:pt>
                <c:pt idx="252">
                  <c:v>0.64715614278480604</c:v>
                </c:pt>
                <c:pt idx="253">
                  <c:v>0.64789576212502897</c:v>
                </c:pt>
                <c:pt idx="254">
                  <c:v>0.64863622675857802</c:v>
                </c:pt>
                <c:pt idx="255">
                  <c:v>0.64937753765151895</c:v>
                </c:pt>
                <c:pt idx="256">
                  <c:v>0.65011969577102102</c:v>
                </c:pt>
                <c:pt idx="257">
                  <c:v>0.65086270208536001</c:v>
                </c:pt>
                <c:pt idx="258">
                  <c:v>0.65160655756391705</c:v>
                </c:pt>
                <c:pt idx="259">
                  <c:v>0.65235126317718195</c:v>
                </c:pt>
                <c:pt idx="260">
                  <c:v>0.65309681989675294</c:v>
                </c:pt>
                <c:pt idx="261">
                  <c:v>0.65384322869533895</c:v>
                </c:pt>
                <c:pt idx="262">
                  <c:v>0.65459049054676199</c:v>
                </c:pt>
                <c:pt idx="263">
                  <c:v>0.65533860642595498</c:v>
                </c:pt>
                <c:pt idx="264">
                  <c:v>0.65608757730896605</c:v>
                </c:pt>
                <c:pt idx="265">
                  <c:v>0.65683740417295799</c:v>
                </c:pt>
                <c:pt idx="266">
                  <c:v>0.65758808799621304</c:v>
                </c:pt>
                <c:pt idx="267">
                  <c:v>0.65833962975812699</c:v>
                </c:pt>
                <c:pt idx="268">
                  <c:v>0.65909203043922004</c:v>
                </c:pt>
                <c:pt idx="269">
                  <c:v>0.65984529102112799</c:v>
                </c:pt>
                <c:pt idx="270">
                  <c:v>0.66059941248661302</c:v>
                </c:pt>
                <c:pt idx="271">
                  <c:v>0.66135439581955702</c:v>
                </c:pt>
                <c:pt idx="272">
                  <c:v>0.66211024200496904</c:v>
                </c:pt>
                <c:pt idx="273">
                  <c:v>0.66286695202898205</c:v>
                </c:pt>
                <c:pt idx="274">
                  <c:v>0.66362452687885598</c:v>
                </c:pt>
                <c:pt idx="275">
                  <c:v>0.66438296754298098</c:v>
                </c:pt>
                <c:pt idx="276">
                  <c:v>0.66514227501087397</c:v>
                </c:pt>
                <c:pt idx="277">
                  <c:v>0.66590245027318595</c:v>
                </c:pt>
                <c:pt idx="278">
                  <c:v>0.66666349432169802</c:v>
                </c:pt>
                <c:pt idx="279">
                  <c:v>0.66742540814932405</c:v>
                </c:pt>
                <c:pt idx="280">
                  <c:v>0.66818819275011498</c:v>
                </c:pt>
                <c:pt idx="281">
                  <c:v>0.66895184911925598</c:v>
                </c:pt>
                <c:pt idx="282">
                  <c:v>0.66971637825307195</c:v>
                </c:pt>
                <c:pt idx="283">
                  <c:v>0.67048178114902302</c:v>
                </c:pt>
                <c:pt idx="284">
                  <c:v>0.67124805880571203</c:v>
                </c:pt>
                <c:pt idx="285">
                  <c:v>0.67201521222288196</c:v>
                </c:pt>
                <c:pt idx="286">
                  <c:v>0.67278324240141896</c:v>
                </c:pt>
                <c:pt idx="287">
                  <c:v>0.67355215034335203</c:v>
                </c:pt>
                <c:pt idx="288">
                  <c:v>0.67432193705185695</c:v>
                </c:pt>
                <c:pt idx="289">
                  <c:v>0.675092603531254</c:v>
                </c:pt>
                <c:pt idx="290">
                  <c:v>0.67586415078701301</c:v>
                </c:pt>
                <c:pt idx="291">
                  <c:v>0.67663657982575298</c:v>
                </c:pt>
                <c:pt idx="292">
                  <c:v>0.67740989165524101</c:v>
                </c:pt>
                <c:pt idx="293">
                  <c:v>0.67818408728439905</c:v>
                </c:pt>
                <c:pt idx="294">
                  <c:v>0.67895916772330001</c:v>
                </c:pt>
                <c:pt idx="295">
                  <c:v>0.67973513398317198</c:v>
                </c:pt>
                <c:pt idx="296">
                  <c:v>0.68051198707639904</c:v>
                </c:pt>
                <c:pt idx="297">
                  <c:v>0.68128972801652099</c:v>
                </c:pt>
                <c:pt idx="298">
                  <c:v>0.68206835781823805</c:v>
                </c:pt>
                <c:pt idx="299">
                  <c:v>0.68284787749740805</c:v>
                </c:pt>
                <c:pt idx="300">
                  <c:v>0.68362828807105103</c:v>
                </c:pt>
                <c:pt idx="301">
                  <c:v>0.68440959055734996</c:v>
                </c:pt>
                <c:pt idx="302">
                  <c:v>0.685191785975649</c:v>
                </c:pt>
                <c:pt idx="303">
                  <c:v>0.68597487534645896</c:v>
                </c:pt>
                <c:pt idx="304">
                  <c:v>0.686758859691459</c:v>
                </c:pt>
                <c:pt idx="305">
                  <c:v>0.68754374003349095</c:v>
                </c:pt>
                <c:pt idx="306">
                  <c:v>0.688329517396571</c:v>
                </c:pt>
                <c:pt idx="307">
                  <c:v>0.68911619280588099</c:v>
                </c:pt>
                <c:pt idx="308">
                  <c:v>0.68990376728777802</c:v>
                </c:pt>
                <c:pt idx="309">
                  <c:v>0.69069224186978995</c:v>
                </c:pt>
                <c:pt idx="310">
                  <c:v>0.69148161758061999</c:v>
                </c:pt>
                <c:pt idx="311">
                  <c:v>0.692271895450147</c:v>
                </c:pt>
                <c:pt idx="312">
                  <c:v>0.693063076509427</c:v>
                </c:pt>
                <c:pt idx="313">
                  <c:v>0.69385516179069395</c:v>
                </c:pt>
                <c:pt idx="314">
                  <c:v>0.69464815232735999</c:v>
                </c:pt>
                <c:pt idx="315">
                  <c:v>0.69544204915402197</c:v>
                </c:pt>
                <c:pt idx="316">
                  <c:v>0.69623685330645602</c:v>
                </c:pt>
                <c:pt idx="317">
                  <c:v>0.69703256582162398</c:v>
                </c:pt>
                <c:pt idx="318">
                  <c:v>0.697829187737671</c:v>
                </c:pt>
                <c:pt idx="319">
                  <c:v>0.69862672009393101</c:v>
                </c:pt>
                <c:pt idx="320">
                  <c:v>0.69942516393092302</c:v>
                </c:pt>
                <c:pt idx="321">
                  <c:v>0.70022452029035698</c:v>
                </c:pt>
                <c:pt idx="322">
                  <c:v>0.70102479021513397</c:v>
                </c:pt>
                <c:pt idx="323">
                  <c:v>0.70182597474934505</c:v>
                </c:pt>
                <c:pt idx="324">
                  <c:v>0.70262807493827595</c:v>
                </c:pt>
                <c:pt idx="325">
                  <c:v>0.70343109182840702</c:v>
                </c:pt>
                <c:pt idx="326">
                  <c:v>0.70423502646741398</c:v>
                </c:pt>
                <c:pt idx="327">
                  <c:v>0.70503987990416905</c:v>
                </c:pt>
                <c:pt idx="328">
                  <c:v>0.70584565318874604</c:v>
                </c:pt>
                <c:pt idx="329">
                  <c:v>0.706652347372416</c:v>
                </c:pt>
                <c:pt idx="330">
                  <c:v>0.70745996350765294</c:v>
                </c:pt>
                <c:pt idx="331">
                  <c:v>0.70826850264813301</c:v>
                </c:pt>
                <c:pt idx="332">
                  <c:v>0.70907796584873795</c:v>
                </c:pt>
                <c:pt idx="333">
                  <c:v>0.70988835416555296</c:v>
                </c:pt>
                <c:pt idx="334">
                  <c:v>0.71069966865587098</c:v>
                </c:pt>
                <c:pt idx="335">
                  <c:v>0.71151191037819495</c:v>
                </c:pt>
                <c:pt idx="336">
                  <c:v>0.71232508039223597</c:v>
                </c:pt>
                <c:pt idx="337">
                  <c:v>0.71313917975891605</c:v>
                </c:pt>
                <c:pt idx="338">
                  <c:v>0.71395420954037003</c:v>
                </c:pt>
                <c:pt idx="339">
                  <c:v>0.71477017079994698</c:v>
                </c:pt>
                <c:pt idx="340">
                  <c:v>0.715587064602211</c:v>
                </c:pt>
                <c:pt idx="341">
                  <c:v>0.71640489201294399</c:v>
                </c:pt>
                <c:pt idx="342">
                  <c:v>0.71722365409914302</c:v>
                </c:pt>
                <c:pt idx="343">
                  <c:v>0.71804335192902802</c:v>
                </c:pt>
                <c:pt idx="344">
                  <c:v>0.71886398657203698</c:v>
                </c:pt>
                <c:pt idx="345">
                  <c:v>0.71968555909883203</c:v>
                </c:pt>
                <c:pt idx="346">
                  <c:v>0.72050807058129795</c:v>
                </c:pt>
                <c:pt idx="347">
                  <c:v>0.72133152209254403</c:v>
                </c:pt>
                <c:pt idx="348">
                  <c:v>0.72215591470690899</c:v>
                </c:pt>
                <c:pt idx="349">
                  <c:v>0.72298124949995501</c:v>
                </c:pt>
                <c:pt idx="350">
                  <c:v>0.72380752754847599</c:v>
                </c:pt>
                <c:pt idx="351">
                  <c:v>0.72463474993049704</c:v>
                </c:pt>
                <c:pt idx="352">
                  <c:v>0.72546291772527405</c:v>
                </c:pt>
                <c:pt idx="353">
                  <c:v>0.72629203201329595</c:v>
                </c:pt>
                <c:pt idx="354">
                  <c:v>0.72712209387628901</c:v>
                </c:pt>
                <c:pt idx="355">
                  <c:v>0.72795310439721195</c:v>
                </c:pt>
                <c:pt idx="356">
                  <c:v>0.72878506466026505</c:v>
                </c:pt>
                <c:pt idx="357">
                  <c:v>0.72961797575088505</c:v>
                </c:pt>
                <c:pt idx="358">
                  <c:v>0.73045183875575104</c:v>
                </c:pt>
                <c:pt idx="359">
                  <c:v>0.73128665476278198</c:v>
                </c:pt>
                <c:pt idx="360">
                  <c:v>0.73212242486114198</c:v>
                </c:pt>
                <c:pt idx="361">
                  <c:v>0.73295915014124002</c:v>
                </c:pt>
                <c:pt idx="362">
                  <c:v>0.73379683169472898</c:v>
                </c:pt>
                <c:pt idx="363">
                  <c:v>0.73463547061451195</c:v>
                </c:pt>
                <c:pt idx="364">
                  <c:v>0.73547506799473905</c:v>
                </c:pt>
                <c:pt idx="365">
                  <c:v>0.73631562493081304</c:v>
                </c:pt>
                <c:pt idx="366">
                  <c:v>0.73715714251938802</c:v>
                </c:pt>
                <c:pt idx="367">
                  <c:v>0.73799962185836898</c:v>
                </c:pt>
                <c:pt idx="368">
                  <c:v>0.73884306404691902</c:v>
                </c:pt>
                <c:pt idx="369">
                  <c:v>0.739687470185455</c:v>
                </c:pt>
                <c:pt idx="370">
                  <c:v>0.74053284137565301</c:v>
                </c:pt>
                <c:pt idx="371">
                  <c:v>0.74137917872044701</c:v>
                </c:pt>
                <c:pt idx="372">
                  <c:v>0.74222648332403296</c:v>
                </c:pt>
                <c:pt idx="373">
                  <c:v>0.74307475629186703</c:v>
                </c:pt>
                <c:pt idx="374">
                  <c:v>0.74392399873067006</c:v>
                </c:pt>
                <c:pt idx="375">
                  <c:v>0.74477421174842795</c:v>
                </c:pt>
                <c:pt idx="376">
                  <c:v>0.74562539645439097</c:v>
                </c:pt>
                <c:pt idx="377">
                  <c:v>0.746477553959079</c:v>
                </c:pt>
                <c:pt idx="378">
                  <c:v>0.74733068537428105</c:v>
                </c:pt>
                <c:pt idx="379">
                  <c:v>0.74818479181305597</c:v>
                </c:pt>
                <c:pt idx="380">
                  <c:v>0.74903987438973396</c:v>
                </c:pt>
                <c:pt idx="381">
                  <c:v>0.74989593421992096</c:v>
                </c:pt>
                <c:pt idx="382">
                  <c:v>0.75075297242049699</c:v>
                </c:pt>
                <c:pt idx="383">
                  <c:v>0.75161099010961696</c:v>
                </c:pt>
                <c:pt idx="384">
                  <c:v>0.75246998840671597</c:v>
                </c:pt>
                <c:pt idx="385">
                  <c:v>0.75332996843250799</c:v>
                </c:pt>
                <c:pt idx="386">
                  <c:v>0.75419093130898596</c:v>
                </c:pt>
                <c:pt idx="387">
                  <c:v>0.75505287815942701</c:v>
                </c:pt>
                <c:pt idx="388">
                  <c:v>0.75591581010839204</c:v>
                </c:pt>
                <c:pt idx="389">
                  <c:v>0.75677972828172602</c:v>
                </c:pt>
                <c:pt idx="390">
                  <c:v>0.757644633806561</c:v>
                </c:pt>
                <c:pt idx="391">
                  <c:v>0.758510527811319</c:v>
                </c:pt>
                <c:pt idx="392">
                  <c:v>0.75937741142570903</c:v>
                </c:pt>
                <c:pt idx="393">
                  <c:v>0.76024528578073303</c:v>
                </c:pt>
                <c:pt idx="394">
                  <c:v>0.76111415200868404</c:v>
                </c:pt>
                <c:pt idx="395">
                  <c:v>0.76198401124315096</c:v>
                </c:pt>
                <c:pt idx="396">
                  <c:v>0.76285486461901697</c:v>
                </c:pt>
                <c:pt idx="397">
                  <c:v>0.763726713272461</c:v>
                </c:pt>
                <c:pt idx="398">
                  <c:v>0.76459955834096505</c:v>
                </c:pt>
                <c:pt idx="399">
                  <c:v>0.76547340096330596</c:v>
                </c:pt>
                <c:pt idx="400">
                  <c:v>0.766348242279564</c:v>
                </c:pt>
                <c:pt idx="401">
                  <c:v>0.76722408343112503</c:v>
                </c:pt>
                <c:pt idx="402">
                  <c:v>0.768100925560675</c:v>
                </c:pt>
                <c:pt idx="403">
                  <c:v>0.76897876981220803</c:v>
                </c:pt>
                <c:pt idx="404">
                  <c:v>0.76985761733102498</c:v>
                </c:pt>
                <c:pt idx="405">
                  <c:v>0.77073746926373798</c:v>
                </c:pt>
                <c:pt idx="406">
                  <c:v>0.77161832675826603</c:v>
                </c:pt>
                <c:pt idx="407">
                  <c:v>0.77250019096384304</c:v>
                </c:pt>
                <c:pt idx="408">
                  <c:v>0.77338306303101401</c:v>
                </c:pt>
                <c:pt idx="409">
                  <c:v>0.77426694411164099</c:v>
                </c:pt>
                <c:pt idx="410">
                  <c:v>0.77515183535889998</c:v>
                </c:pt>
                <c:pt idx="411">
                  <c:v>0.77603773792728803</c:v>
                </c:pt>
                <c:pt idx="412">
                  <c:v>0.77692465297261903</c:v>
                </c:pt>
                <c:pt idx="413">
                  <c:v>0.77781258165202805</c:v>
                </c:pt>
                <c:pt idx="414">
                  <c:v>0.77870152512397495</c:v>
                </c:pt>
                <c:pt idx="415">
                  <c:v>0.77959148454824101</c:v>
                </c:pt>
                <c:pt idx="416">
                  <c:v>0.780482461085934</c:v>
                </c:pt>
                <c:pt idx="417">
                  <c:v>0.78137445589948795</c:v>
                </c:pt>
                <c:pt idx="418">
                  <c:v>0.78226747015266795</c:v>
                </c:pt>
                <c:pt idx="419">
                  <c:v>0.78316150501056603</c:v>
                </c:pt>
                <c:pt idx="420">
                  <c:v>0.78405656163960702</c:v>
                </c:pt>
                <c:pt idx="421">
                  <c:v>0.78495264120754804</c:v>
                </c:pt>
                <c:pt idx="422">
                  <c:v>0.78584974488348402</c:v>
                </c:pt>
                <c:pt idx="423">
                  <c:v>0.78674787383784095</c:v>
                </c:pt>
                <c:pt idx="424">
                  <c:v>0.78764702924238705</c:v>
                </c:pt>
                <c:pt idx="425">
                  <c:v>0.78854721227022595</c:v>
                </c:pt>
                <c:pt idx="426">
                  <c:v>0.78944842409580596</c:v>
                </c:pt>
                <c:pt idx="427">
                  <c:v>0.79035066589491398</c:v>
                </c:pt>
                <c:pt idx="428">
                  <c:v>0.79125393884468198</c:v>
                </c:pt>
                <c:pt idx="429">
                  <c:v>0.79215824412358904</c:v>
                </c:pt>
                <c:pt idx="430">
                  <c:v>0.79306358291145895</c:v>
                </c:pt>
                <c:pt idx="431">
                  <c:v>0.79396995638946299</c:v>
                </c:pt>
                <c:pt idx="432">
                  <c:v>0.79487736574012602</c:v>
                </c:pt>
                <c:pt idx="433">
                  <c:v>0.79578581214732103</c:v>
                </c:pt>
                <c:pt idx="434">
                  <c:v>0.79669529679627504</c:v>
                </c:pt>
                <c:pt idx="435">
                  <c:v>0.79760582087357101</c:v>
                </c:pt>
                <c:pt idx="436">
                  <c:v>0.79851738556714602</c:v>
                </c:pt>
                <c:pt idx="437">
                  <c:v>0.79942999206629495</c:v>
                </c:pt>
                <c:pt idx="438">
                  <c:v>0.80034364156167404</c:v>
                </c:pt>
                <c:pt idx="439">
                  <c:v>0.80125833524529799</c:v>
                </c:pt>
                <c:pt idx="440">
                  <c:v>0.80217407431054399</c:v>
                </c:pt>
                <c:pt idx="441">
                  <c:v>0.80309085995215601</c:v>
                </c:pt>
                <c:pt idx="442">
                  <c:v>0.80400869336623904</c:v>
                </c:pt>
                <c:pt idx="443">
                  <c:v>0.80492757575026797</c:v>
                </c:pt>
                <c:pt idx="444">
                  <c:v>0.80584750830308605</c:v>
                </c:pt>
                <c:pt idx="445">
                  <c:v>0.80676849222490499</c:v>
                </c:pt>
                <c:pt idx="446">
                  <c:v>0.80769052871731095</c:v>
                </c:pt>
                <c:pt idx="447">
                  <c:v>0.80861361898326101</c:v>
                </c:pt>
                <c:pt idx="448">
                  <c:v>0.80953776422708801</c:v>
                </c:pt>
                <c:pt idx="449">
                  <c:v>0.81046296565450104</c:v>
                </c:pt>
                <c:pt idx="450">
                  <c:v>0.81138922447258599</c:v>
                </c:pt>
                <c:pt idx="451">
                  <c:v>0.81231654188981095</c:v>
                </c:pt>
                <c:pt idx="452">
                  <c:v>0.81324491911602403</c:v>
                </c:pt>
                <c:pt idx="453">
                  <c:v>0.81417435736245403</c:v>
                </c:pt>
                <c:pt idx="454">
                  <c:v>0.81510485784171605</c:v>
                </c:pt>
                <c:pt idx="455">
                  <c:v>0.81603642176781199</c:v>
                </c:pt>
                <c:pt idx="456">
                  <c:v>0.81696905035612899</c:v>
                </c:pt>
                <c:pt idx="457">
                  <c:v>0.81790274482344405</c:v>
                </c:pt>
                <c:pt idx="458">
                  <c:v>0.81883750638792496</c:v>
                </c:pt>
                <c:pt idx="459">
                  <c:v>0.81977333626913196</c:v>
                </c:pt>
                <c:pt idx="460">
                  <c:v>0.82071023568801804</c:v>
                </c:pt>
                <c:pt idx="461">
                  <c:v>0.82164821714778902</c:v>
                </c:pt>
                <c:pt idx="462">
                  <c:v>0.82258733837961295</c:v>
                </c:pt>
                <c:pt idx="463">
                  <c:v>0.82352766868098404</c:v>
                </c:pt>
                <c:pt idx="464">
                  <c:v>0.82446927766158395</c:v>
                </c:pt>
                <c:pt idx="465">
                  <c:v>0.82541223524430096</c:v>
                </c:pt>
                <c:pt idx="466">
                  <c:v>0.82635661166633001</c:v>
                </c:pt>
                <c:pt idx="467">
                  <c:v>0.82730247748031105</c:v>
                </c:pt>
                <c:pt idx="468">
                  <c:v>0.82824990355554595</c:v>
                </c:pt>
                <c:pt idx="469">
                  <c:v>0.82919896107925695</c:v>
                </c:pt>
                <c:pt idx="470">
                  <c:v>0.83014972155792599</c:v>
                </c:pt>
                <c:pt idx="471">
                  <c:v>0.831102256818679</c:v>
                </c:pt>
                <c:pt idx="472">
                  <c:v>0.83205663901074001</c:v>
                </c:pt>
                <c:pt idx="473">
                  <c:v>0.83301294060694697</c:v>
                </c:pt>
                <c:pt idx="474">
                  <c:v>0.83397123440532905</c:v>
                </c:pt>
                <c:pt idx="475">
                  <c:v>0.83493159353074897</c:v>
                </c:pt>
                <c:pt idx="476">
                  <c:v>0.83589409143660498</c:v>
                </c:pt>
                <c:pt idx="477">
                  <c:v>0.836858801906601</c:v>
                </c:pt>
                <c:pt idx="478">
                  <c:v>0.83782579905658305</c:v>
                </c:pt>
                <c:pt idx="479">
                  <c:v>0.83879515733643495</c:v>
                </c:pt>
                <c:pt idx="480">
                  <c:v>0.83976695153204495</c:v>
                </c:pt>
                <c:pt idx="481">
                  <c:v>0.84074125676733702</c:v>
                </c:pt>
                <c:pt idx="482">
                  <c:v>0.84171814850636795</c:v>
                </c:pt>
                <c:pt idx="483">
                  <c:v>0.84269770255549103</c:v>
                </c:pt>
                <c:pt idx="484">
                  <c:v>0.84367999506559299</c:v>
                </c:pt>
                <c:pt idx="485">
                  <c:v>0.84466510253439298</c:v>
                </c:pt>
                <c:pt idx="486">
                  <c:v>0.84565310180881303</c:v>
                </c:pt>
                <c:pt idx="487">
                  <c:v>0.84664407008741804</c:v>
                </c:pt>
                <c:pt idx="488">
                  <c:v>0.84763808492292503</c:v>
                </c:pt>
                <c:pt idx="489">
                  <c:v>0.84863522422478299</c:v>
                </c:pt>
                <c:pt idx="490">
                  <c:v>0.84963556626182601</c:v>
                </c:pt>
                <c:pt idx="491">
                  <c:v>0.85063918966499297</c:v>
                </c:pt>
                <c:pt idx="492">
                  <c:v>0.85164617343012605</c:v>
                </c:pt>
                <c:pt idx="493">
                  <c:v>0.85265659692083595</c:v>
                </c:pt>
                <c:pt idx="494">
                  <c:v>0.85367053987144403</c:v>
                </c:pt>
                <c:pt idx="495">
                  <c:v>0.85468808238999805</c:v>
                </c:pt>
                <c:pt idx="496">
                  <c:v>0.855709304961359</c:v>
                </c:pt>
                <c:pt idx="497">
                  <c:v>0.85673428845037203</c:v>
                </c:pt>
                <c:pt idx="498">
                  <c:v>0.85776311410509898</c:v>
                </c:pt>
                <c:pt idx="499">
                  <c:v>0.85879586356014104</c:v>
                </c:pt>
                <c:pt idx="500">
                  <c:v>0.85983261884003204</c:v>
                </c:pt>
                <c:pt idx="501">
                  <c:v>0.86087346236270801</c:v>
                </c:pt>
                <c:pt idx="502">
                  <c:v>0.86191847694305801</c:v>
                </c:pt>
                <c:pt idx="503">
                  <c:v>0.862967745796554</c:v>
                </c:pt>
                <c:pt idx="504">
                  <c:v>0.86402135254295598</c:v>
                </c:pt>
                <c:pt idx="505">
                  <c:v>0.86507938121010397</c:v>
                </c:pt>
                <c:pt idx="506">
                  <c:v>0.86614191623778902</c:v>
                </c:pt>
                <c:pt idx="507">
                  <c:v>0.86720904248169794</c:v>
                </c:pt>
                <c:pt idx="508">
                  <c:v>0.86828084521745197</c:v>
                </c:pt>
                <c:pt idx="509">
                  <c:v>0.86935741014472501</c:v>
                </c:pt>
                <c:pt idx="510">
                  <c:v>0.87043882339143896</c:v>
                </c:pt>
                <c:pt idx="511">
                  <c:v>0.87152517151804998</c:v>
                </c:pt>
                <c:pt idx="512">
                  <c:v>0.87261654152192103</c:v>
                </c:pt>
                <c:pt idx="513">
                  <c:v>0.87371302084177704</c:v>
                </c:pt>
                <c:pt idx="514">
                  <c:v>0.87481469736224504</c:v>
                </c:pt>
                <c:pt idx="515">
                  <c:v>0.87592165941848898</c:v>
                </c:pt>
                <c:pt idx="516">
                  <c:v>0.87703399580092301</c:v>
                </c:pt>
                <c:pt idx="517">
                  <c:v>0.878151795760025</c:v>
                </c:pt>
                <c:pt idx="518">
                  <c:v>0.87927514901123005</c:v>
                </c:pt>
                <c:pt idx="519">
                  <c:v>0.88040414573992098</c:v>
                </c:pt>
                <c:pt idx="520">
                  <c:v>0.88153887660650398</c:v>
                </c:pt>
                <c:pt idx="521">
                  <c:v>0.882679432751589</c:v>
                </c:pt>
                <c:pt idx="522">
                  <c:v>0.88382590580124798</c:v>
                </c:pt>
                <c:pt idx="523">
                  <c:v>0.88497838787237804</c:v>
                </c:pt>
                <c:pt idx="524">
                  <c:v>0.88613697157815297</c:v>
                </c:pt>
                <c:pt idx="525">
                  <c:v>0.88730175003358103</c:v>
                </c:pt>
                <c:pt idx="526">
                  <c:v>0.88847281686114299</c:v>
                </c:pt>
                <c:pt idx="527">
                  <c:v>0.88965026619654597</c:v>
                </c:pt>
                <c:pt idx="528">
                  <c:v>0.89083419269455899</c:v>
                </c:pt>
                <c:pt idx="529">
                  <c:v>0.892024691534966</c:v>
                </c:pt>
                <c:pt idx="530">
                  <c:v>0.89322185842860102</c:v>
                </c:pt>
                <c:pt idx="531">
                  <c:v>0.89442578962349994</c:v>
                </c:pt>
                <c:pt idx="532">
                  <c:v>0.89563658191114903</c:v>
                </c:pt>
                <c:pt idx="533">
                  <c:v>0.89685433263283199</c:v>
                </c:pt>
                <c:pt idx="534">
                  <c:v>0.89807913968609199</c:v>
                </c:pt>
                <c:pt idx="535">
                  <c:v>0.89931110153129201</c:v>
                </c:pt>
                <c:pt idx="536">
                  <c:v>0.90055031719828504</c:v>
                </c:pt>
                <c:pt idx="537">
                  <c:v>0.90179688629318899</c:v>
                </c:pt>
                <c:pt idx="538">
                  <c:v>0.90305090900527696</c:v>
                </c:pt>
                <c:pt idx="539">
                  <c:v>0.90431248611396997</c:v>
                </c:pt>
                <c:pt idx="540">
                  <c:v>0.90558171899594897</c:v>
                </c:pt>
                <c:pt idx="541">
                  <c:v>0.90685870963236803</c:v>
                </c:pt>
                <c:pt idx="542">
                  <c:v>0.90814356061619605</c:v>
                </c:pt>
                <c:pt idx="543">
                  <c:v>0.90943637515965903</c:v>
                </c:pt>
                <c:pt idx="544">
                  <c:v>0.91073725710180897</c:v>
                </c:pt>
                <c:pt idx="545">
                  <c:v>0.91204631091620203</c:v>
                </c:pt>
                <c:pt idx="546">
                  <c:v>0.91336364171870299</c:v>
                </c:pt>
                <c:pt idx="547">
                  <c:v>0.91468935527540096</c:v>
                </c:pt>
                <c:pt idx="548">
                  <c:v>0.91602355801065405</c:v>
                </c:pt>
                <c:pt idx="549">
                  <c:v>0.91736635701525304</c:v>
                </c:pt>
                <c:pt idx="550">
                  <c:v>0.91871786005470601</c:v>
                </c:pt>
                <c:pt idx="551">
                  <c:v>0.92007817557765403</c:v>
                </c:pt>
                <c:pt idx="552">
                  <c:v>0.921447412724411</c:v>
                </c:pt>
                <c:pt idx="553">
                  <c:v>0.92282568133562504</c:v>
                </c:pt>
                <c:pt idx="554">
                  <c:v>0.92421309196108503</c:v>
                </c:pt>
                <c:pt idx="555">
                  <c:v>0.92560975586863603</c:v>
                </c:pt>
                <c:pt idx="556">
                  <c:v>0.92701578505325</c:v>
                </c:pt>
                <c:pt idx="557">
                  <c:v>0.92843129224621501</c:v>
                </c:pt>
                <c:pt idx="558">
                  <c:v>0.92985639092446104</c:v>
                </c:pt>
                <c:pt idx="559">
                  <c:v>0.93129119532003102</c:v>
                </c:pt>
                <c:pt idx="560">
                  <c:v>0.93273582042968495</c:v>
                </c:pt>
                <c:pt idx="561">
                  <c:v>0.934190382024641</c:v>
                </c:pt>
                <c:pt idx="562">
                  <c:v>0.93565499666046603</c:v>
                </c:pt>
                <c:pt idx="563">
                  <c:v>0.93712978168710304</c:v>
                </c:pt>
                <c:pt idx="564">
                  <c:v>0.93861485525904798</c:v>
                </c:pt>
                <c:pt idx="565">
                  <c:v>0.94011033634567098</c:v>
                </c:pt>
                <c:pt idx="566">
                  <c:v>0.94161634474168798</c:v>
                </c:pt>
                <c:pt idx="567">
                  <c:v>0.94313300107778097</c:v>
                </c:pt>
                <c:pt idx="568">
                  <c:v>0.94466042683137097</c:v>
                </c:pt>
                <c:pt idx="569">
                  <c:v>0.94619874433754902</c:v>
                </c:pt>
                <c:pt idx="570">
                  <c:v>0.94774807680015305</c:v>
                </c:pt>
                <c:pt idx="571">
                  <c:v>0.94930854830301903</c:v>
                </c:pt>
                <c:pt idx="572">
                  <c:v>0.95088028382137302</c:v>
                </c:pt>
                <c:pt idx="573">
                  <c:v>0.95246340923339901</c:v>
                </c:pt>
                <c:pt idx="574">
                  <c:v>0.95405805133196597</c:v>
                </c:pt>
                <c:pt idx="575">
                  <c:v>0.95566433783651805</c:v>
                </c:pt>
                <c:pt idx="576">
                  <c:v>0.95728239740513899</c:v>
                </c:pt>
                <c:pt idx="577">
                  <c:v>0.95891235964678001</c:v>
                </c:pt>
                <c:pt idx="578">
                  <c:v>0.96055435513366305</c:v>
                </c:pt>
                <c:pt idx="579">
                  <c:v>0.96220851541385899</c:v>
                </c:pt>
                <c:pt idx="580">
                  <c:v>0.96387497302404201</c:v>
                </c:pt>
                <c:pt idx="581">
                  <c:v>0.96555386150242195</c:v>
                </c:pt>
                <c:pt idx="582">
                  <c:v>0.96724531540185898</c:v>
                </c:pt>
                <c:pt idx="583">
                  <c:v>0.96894947030315803</c:v>
                </c:pt>
                <c:pt idx="584">
                  <c:v>0.97066646282855695</c:v>
                </c:pt>
                <c:pt idx="585">
                  <c:v>0.97239643065539405</c:v>
                </c:pt>
                <c:pt idx="586">
                  <c:v>0.974139512529973</c:v>
                </c:pt>
                <c:pt idx="587">
                  <c:v>0.97589584828161902</c:v>
                </c:pt>
                <c:pt idx="588">
                  <c:v>0.97766557883692495</c:v>
                </c:pt>
                <c:pt idx="589">
                  <c:v>0.97944884623420903</c:v>
                </c:pt>
                <c:pt idx="590">
                  <c:v>0.98124579363816</c:v>
                </c:pt>
                <c:pt idx="591">
                  <c:v>0.98305656535469299</c:v>
                </c:pt>
                <c:pt idx="592">
                  <c:v>0.98488130684601205</c:v>
                </c:pt>
                <c:pt idx="593">
                  <c:v>0.98672016474587598</c:v>
                </c:pt>
                <c:pt idx="594">
                  <c:v>0.98857328687508494</c:v>
                </c:pt>
                <c:pt idx="595">
                  <c:v>0.990440822257176</c:v>
                </c:pt>
                <c:pt idx="596">
                  <c:v>0.99232292113433396</c:v>
                </c:pt>
                <c:pt idx="597">
                  <c:v>0.994219734983532</c:v>
                </c:pt>
                <c:pt idx="598">
                  <c:v>0.99613141653288595</c:v>
                </c:pt>
                <c:pt idx="599">
                  <c:v>0.99805811977824499</c:v>
                </c:pt>
                <c:pt idx="600">
                  <c:v>1</c:v>
                </c:pt>
                <c:pt idx="601">
                  <c:v>1.0019571759499999</c:v>
                </c:pt>
                <c:pt idx="602">
                  <c:v>1.0039296157825699</c:v>
                </c:pt>
                <c:pt idx="603">
                  <c:v>1.0059172495041</c:v>
                </c:pt>
                <c:pt idx="604">
                  <c:v>1.00792000663868</c:v>
                </c:pt>
                <c:pt idx="605">
                  <c:v>1.0099378162108501</c:v>
                </c:pt>
                <c:pt idx="606">
                  <c:v>1.01197060672846</c:v>
                </c:pt>
                <c:pt idx="607">
                  <c:v>1.01401830616547</c:v>
                </c:pt>
                <c:pt idx="608">
                  <c:v>1.0160808419448399</c:v>
                </c:pt>
                <c:pt idx="609">
                  <c:v>1.0181581409214999</c:v>
                </c:pt>
                <c:pt idx="610">
                  <c:v>1.0202501293652899</c:v>
                </c:pt>
                <c:pt idx="611">
                  <c:v>1.02235673294395</c:v>
                </c:pt>
                <c:pt idx="612">
                  <c:v>1.0244778767062199</c:v>
                </c:pt>
                <c:pt idx="613">
                  <c:v>1.02661348506489</c:v>
                </c:pt>
                <c:pt idx="614">
                  <c:v>1.02876348177997</c:v>
                </c:pt>
                <c:pt idx="615">
                  <c:v>1.0309277899418301</c:v>
                </c:pt>
                <c:pt idx="616">
                  <c:v>1.03310633195446</c:v>
                </c:pt>
                <c:pt idx="617">
                  <c:v>1.0352990295186799</c:v>
                </c:pt>
                <c:pt idx="618">
                  <c:v>1.03750580361552</c:v>
                </c:pt>
                <c:pt idx="619">
                  <c:v>1.0397265744895201</c:v>
                </c:pt>
                <c:pt idx="620">
                  <c:v>1.0419612616321301</c:v>
                </c:pt>
                <c:pt idx="621">
                  <c:v>1.04420978376518</c:v>
                </c:pt>
                <c:pt idx="622">
                  <c:v>1.0464720588243701</c:v>
                </c:pt>
                <c:pt idx="623">
                  <c:v>1.0487480039427901</c:v>
                </c:pt>
                <c:pt idx="624">
                  <c:v>1.0510375354345201</c:v>
                </c:pt>
                <c:pt idx="625">
                  <c:v>1.05334056877827</c:v>
                </c:pt>
                <c:pt idx="626">
                  <c:v>1.0556570186011001</c:v>
                </c:pt>
                <c:pt idx="627">
                  <c:v>1.0579867986621101</c:v>
                </c:pt>
                <c:pt idx="628">
                  <c:v>1.06032982183627</c:v>
                </c:pt>
                <c:pt idx="629">
                  <c:v>1.0626860000982801</c:v>
                </c:pt>
                <c:pt idx="630">
                  <c:v>1.0650552445064601</c:v>
                </c:pt>
                <c:pt idx="631">
                  <c:v>1.06743746518674</c:v>
                </c:pt>
                <c:pt idx="632">
                  <c:v>1.0698325713166501</c:v>
                </c:pt>
                <c:pt idx="633">
                  <c:v>1.07224047110944</c:v>
                </c:pt>
                <c:pt idx="634">
                  <c:v>1.0746610717982199</c:v>
                </c:pt>
                <c:pt idx="635">
                  <c:v>1.0770942796201499</c:v>
                </c:pt>
                <c:pt idx="636">
                  <c:v>1.07953999980076</c:v>
                </c:pt>
                <c:pt idx="637">
                  <c:v>1.08199813653826</c:v>
                </c:pt>
                <c:pt idx="638">
                  <c:v>1.0844685929879401</c:v>
                </c:pt>
                <c:pt idx="639">
                  <c:v>1.08695127124672</c:v>
                </c:pt>
                <c:pt idx="640">
                  <c:v>1.08944607233762</c:v>
                </c:pt>
                <c:pt idx="641">
                  <c:v>1.09195289619445</c:v>
                </c:pt>
                <c:pt idx="642">
                  <c:v>1.0944716416465099</c:v>
                </c:pt>
                <c:pt idx="643">
                  <c:v>1.09700220640333</c:v>
                </c:pt>
                <c:pt idx="644">
                  <c:v>1.0995444870396001</c:v>
                </c:pt>
                <c:pt idx="645">
                  <c:v>1.10209837898006</c:v>
                </c:pt>
                <c:pt idx="646">
                  <c:v>1.1046637764845599</c:v>
                </c:pt>
                <c:pt idx="647">
                  <c:v>1.10724057263318</c:v>
                </c:pt>
                <c:pt idx="648">
                  <c:v>1.1098286593114199</c:v>
                </c:pt>
                <c:pt idx="649">
                  <c:v>1.11242792719552</c:v>
                </c:pt>
                <c:pt idx="650">
                  <c:v>1.1150382657378299</c:v>
                </c:pt>
                <c:pt idx="651">
                  <c:v>1.1176595631523301</c:v>
                </c:pt>
                <c:pt idx="652">
                  <c:v>1.1202917064001601</c:v>
                </c:pt>
                <c:pt idx="653">
                  <c:v>1.1229345811753899</c:v>
                </c:pt>
                <c:pt idx="654">
                  <c:v>1.1255880718907401</c:v>
                </c:pt>
                <c:pt idx="655">
                  <c:v>1.1282520616635101</c:v>
                </c:pt>
                <c:pt idx="656">
                  <c:v>1.1309264323016099</c:v>
                </c:pt>
                <c:pt idx="657">
                  <c:v>1.13361106428964</c:v>
                </c:pt>
                <c:pt idx="658">
                  <c:v>1.13630583677512</c:v>
                </c:pt>
                <c:pt idx="659">
                  <c:v>1.1390106275549201</c:v>
                </c:pt>
                <c:pt idx="660">
                  <c:v>1.1417253130616201</c:v>
                </c:pt>
                <c:pt idx="661">
                  <c:v>1.14444976835021</c:v>
                </c:pt>
                <c:pt idx="662">
                  <c:v>1.1471838670847401</c:v>
                </c:pt>
                <c:pt idx="663">
                  <c:v>1.1499274815252201</c:v>
                </c:pt>
                <c:pt idx="664">
                  <c:v>1.15268048251458</c:v>
                </c:pt>
                <c:pt idx="665">
                  <c:v>1.15544273946579</c:v>
                </c:pt>
                <c:pt idx="666">
                  <c:v>1.15821412034916</c:v>
                </c:pt>
                <c:pt idx="667">
                  <c:v>1.1609944916796699</c:v>
                </c:pt>
                <c:pt idx="668">
                  <c:v>1.1637837185046001</c:v>
                </c:pt>
                <c:pt idx="669">
                  <c:v>1.1665816643911699</c:v>
                </c:pt>
                <c:pt idx="670">
                  <c:v>1.16938819141443</c:v>
                </c:pt>
                <c:pt idx="671">
                  <c:v>1.1722031601452101</c:v>
                </c:pt>
                <c:pt idx="672">
                  <c:v>1.1750264296383699</c:v>
                </c:pt>
                <c:pt idx="673">
                  <c:v>1.1778578574210301</c:v>
                </c:pt>
                <c:pt idx="674">
                  <c:v>1.18069729948116</c:v>
                </c:pt>
                <c:pt idx="675">
                  <c:v>1.18354461025618</c:v>
                </c:pt>
                <c:pt idx="676">
                  <c:v>1.1863996426218</c:v>
                </c:pt>
                <c:pt idx="677">
                  <c:v>1.1892622478810999</c:v>
                </c:pt>
                <c:pt idx="678">
                  <c:v>1.1921322757536399</c:v>
                </c:pt>
                <c:pt idx="679">
                  <c:v>1.1950095743649201</c:v>
                </c:pt>
                <c:pt idx="680">
                  <c:v>1.1978939902359</c:v>
                </c:pt>
                <c:pt idx="681">
                  <c:v>1.2007853971236999</c:v>
                </c:pt>
                <c:pt idx="682">
                  <c:v>1.20368378312139</c:v>
                </c:pt>
                <c:pt idx="683">
                  <c:v>1.20658916507473</c:v>
                </c:pt>
                <c:pt idx="684">
                  <c:v>1.2095015598701599</c:v>
                </c:pt>
                <c:pt idx="685">
                  <c:v>1.2124209844348699</c:v>
                </c:pt>
                <c:pt idx="686">
                  <c:v>1.2153474557369</c:v>
                </c:pt>
                <c:pt idx="687">
                  <c:v>1.2182809907852701</c:v>
                </c:pt>
                <c:pt idx="688">
                  <c:v>1.2212216066300301</c:v>
                </c:pt>
                <c:pt idx="689">
                  <c:v>1.2241693203624</c:v>
                </c:pt>
                <c:pt idx="690">
                  <c:v>1.2271241491148399</c:v>
                </c:pt>
                <c:pt idx="691">
                  <c:v>1.23008611006118</c:v>
                </c:pt>
                <c:pt idx="692">
                  <c:v>1.2330552204167</c:v>
                </c:pt>
                <c:pt idx="693">
                  <c:v>1.2360314974382101</c:v>
                </c:pt>
                <c:pt idx="694">
                  <c:v>1.2390149584242101</c:v>
                </c:pt>
                <c:pt idx="695">
                  <c:v>1.2420056207149199</c:v>
                </c:pt>
                <c:pt idx="696">
                  <c:v>1.2450035016924501</c:v>
                </c:pt>
                <c:pt idx="697">
                  <c:v>1.2480086187808299</c:v>
                </c:pt>
                <c:pt idx="698">
                  <c:v>1.2510209894461699</c:v>
                </c:pt>
                <c:pt idx="699">
                  <c:v>1.25404063119673</c:v>
                </c:pt>
                <c:pt idx="700">
                  <c:v>1.25706756158304</c:v>
                </c:pt>
              </c:numCache>
            </c:numRef>
          </c:yVal>
          <c:smooth val="0"/>
        </c:ser>
        <c:ser>
          <c:idx val="1"/>
          <c:order val="1"/>
          <c:tx>
            <c:strRef>
              <c:f>Microsoft_Excel_Worksheet1!$C$1</c:f>
              <c:strCache>
                <c:ptCount val="1"/>
                <c:pt idx="0">
                  <c:v>lower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Microsoft_Excel_Worksheet1!$C$2:$C$10002</c:f>
              <c:numCache>
                <c:formatCode>General</c:formatCode>
                <c:ptCount val="10001"/>
                <c:pt idx="0">
                  <c:v>0.27432821222918302</c:v>
                </c:pt>
                <c:pt idx="1">
                  <c:v>0.27492207353098203</c:v>
                </c:pt>
                <c:pt idx="2">
                  <c:v>0.275517218118077</c:v>
                </c:pt>
                <c:pt idx="3">
                  <c:v>0.27611364874615002</c:v>
                </c:pt>
                <c:pt idx="4">
                  <c:v>0.27671136817664499</c:v>
                </c:pt>
                <c:pt idx="5">
                  <c:v>0.27731037917677898</c:v>
                </c:pt>
                <c:pt idx="6">
                  <c:v>0.27791068451955597</c:v>
                </c:pt>
                <c:pt idx="7">
                  <c:v>0.27851228698377001</c:v>
                </c:pt>
                <c:pt idx="8">
                  <c:v>0.27911518935402302</c:v>
                </c:pt>
                <c:pt idx="9">
                  <c:v>0.27971939442073102</c:v>
                </c:pt>
                <c:pt idx="10">
                  <c:v>0.28032490498013701</c:v>
                </c:pt>
                <c:pt idx="11">
                  <c:v>0.28093172383431902</c:v>
                </c:pt>
                <c:pt idx="12">
                  <c:v>0.281539853791202</c:v>
                </c:pt>
                <c:pt idx="13">
                  <c:v>0.28214929766456798</c:v>
                </c:pt>
                <c:pt idx="14">
                  <c:v>0.28276005827406803</c:v>
                </c:pt>
                <c:pt idx="15">
                  <c:v>0.28337213844522802</c:v>
                </c:pt>
                <c:pt idx="16">
                  <c:v>0.28398554100946599</c:v>
                </c:pt>
                <c:pt idx="17">
                  <c:v>0.284600268804095</c:v>
                </c:pt>
                <c:pt idx="18">
                  <c:v>0.28521632467233998</c:v>
                </c:pt>
                <c:pt idx="19">
                  <c:v>0.28583371146334602</c:v>
                </c:pt>
                <c:pt idx="20">
                  <c:v>0.28645243203218501</c:v>
                </c:pt>
                <c:pt idx="21">
                  <c:v>0.287072489239873</c:v>
                </c:pt>
                <c:pt idx="22">
                  <c:v>0.28769388595337397</c:v>
                </c:pt>
                <c:pt idx="23">
                  <c:v>0.288316625045616</c:v>
                </c:pt>
                <c:pt idx="24">
                  <c:v>0.28894070939549599</c:v>
                </c:pt>
                <c:pt idx="25">
                  <c:v>0.28956614188789498</c:v>
                </c:pt>
                <c:pt idx="26">
                  <c:v>0.29019292541368502</c:v>
                </c:pt>
                <c:pt idx="27">
                  <c:v>0.29082106286974202</c:v>
                </c:pt>
                <c:pt idx="28">
                  <c:v>0.29145055715895402</c:v>
                </c:pt>
                <c:pt idx="29">
                  <c:v>0.29208141119023301</c:v>
                </c:pt>
                <c:pt idx="30">
                  <c:v>0.29271362787852501</c:v>
                </c:pt>
                <c:pt idx="31">
                  <c:v>0.29334721014482001</c:v>
                </c:pt>
                <c:pt idx="32">
                  <c:v>0.29398216091616097</c:v>
                </c:pt>
                <c:pt idx="33">
                  <c:v>0.29461848312565903</c:v>
                </c:pt>
                <c:pt idx="34">
                  <c:v>0.29525617971249601</c:v>
                </c:pt>
                <c:pt idx="35">
                  <c:v>0.29589525362194302</c:v>
                </c:pt>
                <c:pt idx="36">
                  <c:v>0.29653570780536398</c:v>
                </c:pt>
                <c:pt idx="37">
                  <c:v>0.29717754522022899</c:v>
                </c:pt>
                <c:pt idx="38">
                  <c:v>0.29782076883012698</c:v>
                </c:pt>
                <c:pt idx="39">
                  <c:v>0.29846538160476899</c:v>
                </c:pt>
                <c:pt idx="40">
                  <c:v>0.29911138652000502</c:v>
                </c:pt>
                <c:pt idx="41">
                  <c:v>0.299758786557831</c:v>
                </c:pt>
                <c:pt idx="42">
                  <c:v>0.300407584706402</c:v>
                </c:pt>
                <c:pt idx="43">
                  <c:v>0.30105778396003602</c:v>
                </c:pt>
                <c:pt idx="44">
                  <c:v>0.30170938731923103</c:v>
                </c:pt>
                <c:pt idx="45">
                  <c:v>0.30236239779067198</c:v>
                </c:pt>
                <c:pt idx="46">
                  <c:v>0.30301681838724098</c:v>
                </c:pt>
                <c:pt idx="47">
                  <c:v>0.30367265212802802</c:v>
                </c:pt>
                <c:pt idx="48">
                  <c:v>0.30432990203833998</c:v>
                </c:pt>
                <c:pt idx="49">
                  <c:v>0.30498857114971201</c:v>
                </c:pt>
                <c:pt idx="50">
                  <c:v>0.30564866249991701</c:v>
                </c:pt>
                <c:pt idx="51">
                  <c:v>0.30631017913297598</c:v>
                </c:pt>
                <c:pt idx="52">
                  <c:v>0.30697312409916599</c:v>
                </c:pt>
                <c:pt idx="53">
                  <c:v>0.30763750045503302</c:v>
                </c:pt>
                <c:pt idx="54">
                  <c:v>0.30830331126340199</c:v>
                </c:pt>
                <c:pt idx="55">
                  <c:v>0.30897055959338299</c:v>
                </c:pt>
                <c:pt idx="56">
                  <c:v>0.30963924852038499</c:v>
                </c:pt>
                <c:pt idx="57">
                  <c:v>0.310309381126124</c:v>
                </c:pt>
                <c:pt idx="58">
                  <c:v>0.310980960498632</c:v>
                </c:pt>
                <c:pt idx="59">
                  <c:v>0.31165398973227199</c:v>
                </c:pt>
                <c:pt idx="60">
                  <c:v>0.31232847192773799</c:v>
                </c:pt>
                <c:pt idx="61">
                  <c:v>0.31300441019207598</c:v>
                </c:pt>
                <c:pt idx="62">
                  <c:v>0.31368180763868603</c:v>
                </c:pt>
                <c:pt idx="63">
                  <c:v>0.31436066738733298</c:v>
                </c:pt>
                <c:pt idx="64">
                  <c:v>0.31504099256415902</c:v>
                </c:pt>
                <c:pt idx="65">
                  <c:v>0.31572278630169198</c:v>
                </c:pt>
                <c:pt idx="66">
                  <c:v>0.316406051738853</c:v>
                </c:pt>
                <c:pt idx="67">
                  <c:v>0.31709079202097101</c:v>
                </c:pt>
                <c:pt idx="68">
                  <c:v>0.317777010299786</c:v>
                </c:pt>
                <c:pt idx="69">
                  <c:v>0.31846470973346303</c:v>
                </c:pt>
                <c:pt idx="70">
                  <c:v>0.31915389348659901</c:v>
                </c:pt>
                <c:pt idx="71">
                  <c:v>0.31984456473023598</c:v>
                </c:pt>
                <c:pt idx="72">
                  <c:v>0.320536726641866</c:v>
                </c:pt>
                <c:pt idx="73">
                  <c:v>0.32123038240544299</c:v>
                </c:pt>
                <c:pt idx="74">
                  <c:v>0.321925535211392</c:v>
                </c:pt>
                <c:pt idx="75">
                  <c:v>0.32262218825661698</c:v>
                </c:pt>
                <c:pt idx="76">
                  <c:v>0.32332034474451199</c:v>
                </c:pt>
                <c:pt idx="77">
                  <c:v>0.32402000788497098</c:v>
                </c:pt>
                <c:pt idx="78">
                  <c:v>0.324721180894393</c:v>
                </c:pt>
                <c:pt idx="79">
                  <c:v>0.32542386699569498</c:v>
                </c:pt>
                <c:pt idx="80">
                  <c:v>0.32612806941832101</c:v>
                </c:pt>
                <c:pt idx="81">
                  <c:v>0.32683379139824698</c:v>
                </c:pt>
                <c:pt idx="82">
                  <c:v>0.32754103617799601</c:v>
                </c:pt>
                <c:pt idx="83">
                  <c:v>0.32824980700664202</c:v>
                </c:pt>
                <c:pt idx="84">
                  <c:v>0.32896010713981999</c:v>
                </c:pt>
                <c:pt idx="85">
                  <c:v>0.32967193983973903</c:v>
                </c:pt>
                <c:pt idx="86">
                  <c:v>0.33038530837518298</c:v>
                </c:pt>
                <c:pt idx="87">
                  <c:v>0.33110021602152701</c:v>
                </c:pt>
                <c:pt idx="88">
                  <c:v>0.331816666060742</c:v>
                </c:pt>
                <c:pt idx="89">
                  <c:v>0.33253466178140401</c:v>
                </c:pt>
                <c:pt idx="90">
                  <c:v>0.33325420647870202</c:v>
                </c:pt>
                <c:pt idx="91">
                  <c:v>0.33397530345445098</c:v>
                </c:pt>
                <c:pt idx="92">
                  <c:v>0.33469795601709201</c:v>
                </c:pt>
                <c:pt idx="93">
                  <c:v>0.33542216748171</c:v>
                </c:pt>
                <c:pt idx="94">
                  <c:v>0.33614794117003299</c:v>
                </c:pt>
                <c:pt idx="95">
                  <c:v>0.33687528041044901</c:v>
                </c:pt>
                <c:pt idx="96">
                  <c:v>0.337604188538008</c:v>
                </c:pt>
                <c:pt idx="97">
                  <c:v>0.33833466889443198</c:v>
                </c:pt>
                <c:pt idx="98">
                  <c:v>0.339066724828124</c:v>
                </c:pt>
                <c:pt idx="99">
                  <c:v>0.33980035969417599</c:v>
                </c:pt>
                <c:pt idx="100">
                  <c:v>0.34053557685437302</c:v>
                </c:pt>
                <c:pt idx="101">
                  <c:v>0.34127237967720903</c:v>
                </c:pt>
                <c:pt idx="102">
                  <c:v>0.34201077153788501</c:v>
                </c:pt>
                <c:pt idx="103">
                  <c:v>0.34275075581832498</c:v>
                </c:pt>
                <c:pt idx="104">
                  <c:v>0.34349233590717898</c:v>
                </c:pt>
                <c:pt idx="105">
                  <c:v>0.34423551519983098</c:v>
                </c:pt>
                <c:pt idx="106">
                  <c:v>0.344980297098408</c:v>
                </c:pt>
                <c:pt idx="107">
                  <c:v>0.34572668501178599</c:v>
                </c:pt>
                <c:pt idx="108">
                  <c:v>0.34647468235559897</c:v>
                </c:pt>
                <c:pt idx="109">
                  <c:v>0.34722429255224402</c:v>
                </c:pt>
                <c:pt idx="110">
                  <c:v>0.34797551903088902</c:v>
                </c:pt>
                <c:pt idx="111">
                  <c:v>0.34872836522748302</c:v>
                </c:pt>
                <c:pt idx="112">
                  <c:v>0.34948283458475599</c:v>
                </c:pt>
                <c:pt idx="113">
                  <c:v>0.35023893055223299</c:v>
                </c:pt>
                <c:pt idx="114">
                  <c:v>0.35099665658623802</c:v>
                </c:pt>
                <c:pt idx="115">
                  <c:v>0.35175601614989999</c:v>
                </c:pt>
                <c:pt idx="116">
                  <c:v>0.352517012713158</c:v>
                </c:pt>
                <c:pt idx="117">
                  <c:v>0.35327964975277298</c:v>
                </c:pt>
                <c:pt idx="118">
                  <c:v>0.35404393075232898</c:v>
                </c:pt>
                <c:pt idx="119">
                  <c:v>0.35480985920224201</c:v>
                </c:pt>
                <c:pt idx="120">
                  <c:v>0.35557743859976498</c:v>
                </c:pt>
                <c:pt idx="121">
                  <c:v>0.35634667244899498</c:v>
                </c:pt>
                <c:pt idx="122">
                  <c:v>0.35711756426087699</c:v>
                </c:pt>
                <c:pt idx="123">
                  <c:v>0.35789011755321198</c:v>
                </c:pt>
                <c:pt idx="124">
                  <c:v>0.35866433585066398</c:v>
                </c:pt>
                <c:pt idx="125">
                  <c:v>0.35944022268476</c:v>
                </c:pt>
                <c:pt idx="126">
                  <c:v>0.360217781593901</c:v>
                </c:pt>
                <c:pt idx="127">
                  <c:v>0.36099701612336499</c:v>
                </c:pt>
                <c:pt idx="128">
                  <c:v>0.36177792982531198</c:v>
                </c:pt>
                <c:pt idx="129">
                  <c:v>0.36256052625879098</c:v>
                </c:pt>
                <c:pt idx="130">
                  <c:v>0.36334480898974297</c:v>
                </c:pt>
                <c:pt idx="131">
                  <c:v>0.36413078159100598</c:v>
                </c:pt>
                <c:pt idx="132">
                  <c:v>0.36491844764231901</c:v>
                </c:pt>
                <c:pt idx="133">
                  <c:v>0.36570781073033098</c:v>
                </c:pt>
                <c:pt idx="134">
                  <c:v>0.36649887444859902</c:v>
                </c:pt>
                <c:pt idx="135">
                  <c:v>0.36729164239759798</c:v>
                </c:pt>
                <c:pt idx="136">
                  <c:v>0.36808611818471898</c:v>
                </c:pt>
                <c:pt idx="137">
                  <c:v>0.36888230542428002</c:v>
                </c:pt>
                <c:pt idx="138">
                  <c:v>0.36968020773752502</c:v>
                </c:pt>
                <c:pt idx="139">
                  <c:v>0.37047982875262903</c:v>
                </c:pt>
                <c:pt idx="140">
                  <c:v>0.37128117210470102</c:v>
                </c:pt>
                <c:pt idx="141">
                  <c:v>0.372084241435788</c:v>
                </c:pt>
                <c:pt idx="142">
                  <c:v>0.37288904039487802</c:v>
                </c:pt>
                <c:pt idx="143">
                  <c:v>0.37369557263790398</c:v>
                </c:pt>
                <c:pt idx="144">
                  <c:v>0.37450384182774399</c:v>
                </c:pt>
                <c:pt idx="145">
                  <c:v>0.37531385163422798</c:v>
                </c:pt>
                <c:pt idx="146">
                  <c:v>0.376125605734135</c:v>
                </c:pt>
                <c:pt idx="147">
                  <c:v>0.37693910781119999</c:v>
                </c:pt>
                <c:pt idx="148">
                  <c:v>0.37775436155611503</c:v>
                </c:pt>
                <c:pt idx="149">
                  <c:v>0.37857137066652902</c:v>
                </c:pt>
                <c:pt idx="150">
                  <c:v>0.37939013884705203</c:v>
                </c:pt>
                <c:pt idx="151">
                  <c:v>0.380210669809253</c:v>
                </c:pt>
                <c:pt idx="152">
                  <c:v>0.38103296727166802</c:v>
                </c:pt>
                <c:pt idx="153">
                  <c:v>0.38185703495979501</c:v>
                </c:pt>
                <c:pt idx="154">
                  <c:v>0.38268287660609501</c:v>
                </c:pt>
                <c:pt idx="155">
                  <c:v>0.38351049594999798</c:v>
                </c:pt>
                <c:pt idx="156">
                  <c:v>0.38433989673789698</c:v>
                </c:pt>
                <c:pt idx="157">
                  <c:v>0.38517108272315398</c:v>
                </c:pt>
                <c:pt idx="158">
                  <c:v>0.38600405766609502</c:v>
                </c:pt>
                <c:pt idx="159">
                  <c:v>0.38683882533401498</c:v>
                </c:pt>
                <c:pt idx="160">
                  <c:v>0.38767538950117097</c:v>
                </c:pt>
                <c:pt idx="161">
                  <c:v>0.38851375394878701</c:v>
                </c:pt>
                <c:pt idx="162">
                  <c:v>0.38935392246505302</c:v>
                </c:pt>
                <c:pt idx="163">
                  <c:v>0.39019589884511802</c:v>
                </c:pt>
                <c:pt idx="164">
                  <c:v>0.39103968689109497</c:v>
                </c:pt>
                <c:pt idx="165">
                  <c:v>0.391885290412056</c:v>
                </c:pt>
                <c:pt idx="166">
                  <c:v>0.39273271322403103</c:v>
                </c:pt>
                <c:pt idx="167">
                  <c:v>0.39358195915000499</c:v>
                </c:pt>
                <c:pt idx="168">
                  <c:v>0.39443303201991697</c:v>
                </c:pt>
                <c:pt idx="169">
                  <c:v>0.39528593567065501</c:v>
                </c:pt>
                <c:pt idx="170">
                  <c:v>0.39614067394605501</c:v>
                </c:pt>
                <c:pt idx="171">
                  <c:v>0.39699725069689701</c:v>
                </c:pt>
                <c:pt idx="172">
                  <c:v>0.39785566978090098</c:v>
                </c:pt>
                <c:pt idx="173">
                  <c:v>0.39871593506272102</c:v>
                </c:pt>
                <c:pt idx="174">
                  <c:v>0.39957805041394601</c:v>
                </c:pt>
                <c:pt idx="175">
                  <c:v>0.40044201971309001</c:v>
                </c:pt>
                <c:pt idx="176">
                  <c:v>0.40130784684559001</c:v>
                </c:pt>
                <c:pt idx="177">
                  <c:v>0.40217553570379999</c:v>
                </c:pt>
                <c:pt idx="178">
                  <c:v>0.40304509018698498</c:v>
                </c:pt>
                <c:pt idx="179">
                  <c:v>0.40391651420131502</c:v>
                </c:pt>
                <c:pt idx="180">
                  <c:v>0.40478981165986</c:v>
                </c:pt>
                <c:pt idx="181">
                  <c:v>0.40566498648258298</c:v>
                </c:pt>
                <c:pt idx="182">
                  <c:v>0.40654204259632998</c:v>
                </c:pt>
                <c:pt idx="183">
                  <c:v>0.40742098393482601</c:v>
                </c:pt>
                <c:pt idx="184">
                  <c:v>0.40830181443866798</c:v>
                </c:pt>
                <c:pt idx="185">
                  <c:v>0.40918453805531202</c:v>
                </c:pt>
                <c:pt idx="186">
                  <c:v>0.41006915873906902</c:v>
                </c:pt>
                <c:pt idx="187">
                  <c:v>0.41095568045109399</c:v>
                </c:pt>
                <c:pt idx="188">
                  <c:v>0.41184410715937803</c:v>
                </c:pt>
                <c:pt idx="189">
                  <c:v>0.412734442838736</c:v>
                </c:pt>
                <c:pt idx="190">
                  <c:v>0.413626691470798</c:v>
                </c:pt>
                <c:pt idx="191">
                  <c:v>0.41452085704399899</c:v>
                </c:pt>
                <c:pt idx="192">
                  <c:v>0.41541694355356601</c:v>
                </c:pt>
                <c:pt idx="193">
                  <c:v>0.416314955001509</c:v>
                </c:pt>
                <c:pt idx="194">
                  <c:v>0.417214895396606</c:v>
                </c:pt>
                <c:pt idx="195">
                  <c:v>0.41811676875439302</c:v>
                </c:pt>
                <c:pt idx="196">
                  <c:v>0.41902057909715001</c:v>
                </c:pt>
                <c:pt idx="197">
                  <c:v>0.419926330453887</c:v>
                </c:pt>
                <c:pt idx="198">
                  <c:v>0.420834026860329</c:v>
                </c:pt>
                <c:pt idx="199">
                  <c:v>0.42174367235890398</c:v>
                </c:pt>
                <c:pt idx="200">
                  <c:v>0.42265527099872902</c:v>
                </c:pt>
                <c:pt idx="201">
                  <c:v>0.423568826835588</c:v>
                </c:pt>
                <c:pt idx="202">
                  <c:v>0.42448434393192402</c:v>
                </c:pt>
                <c:pt idx="203">
                  <c:v>0.42540182635681401</c:v>
                </c:pt>
                <c:pt idx="204">
                  <c:v>0.42632127818596</c:v>
                </c:pt>
                <c:pt idx="205">
                  <c:v>0.42724270350166499</c:v>
                </c:pt>
                <c:pt idx="206">
                  <c:v>0.42816610639281699</c:v>
                </c:pt>
                <c:pt idx="207">
                  <c:v>0.42909149095486998</c:v>
                </c:pt>
                <c:pt idx="208">
                  <c:v>0.43001886128982297</c:v>
                </c:pt>
                <c:pt idx="209">
                  <c:v>0.43094822150620199</c:v>
                </c:pt>
                <c:pt idx="210">
                  <c:v>0.43187957571903601</c:v>
                </c:pt>
                <c:pt idx="211">
                  <c:v>0.43281292804983701</c:v>
                </c:pt>
                <c:pt idx="212">
                  <c:v>0.43374828262658</c:v>
                </c:pt>
                <c:pt idx="213">
                  <c:v>0.43468564358367501</c:v>
                </c:pt>
                <c:pt idx="214">
                  <c:v>0.43562501506194601</c:v>
                </c:pt>
                <c:pt idx="215">
                  <c:v>0.43656640120860801</c:v>
                </c:pt>
                <c:pt idx="216">
                  <c:v>0.437509806177239</c:v>
                </c:pt>
                <c:pt idx="217">
                  <c:v>0.438455234127757</c:v>
                </c:pt>
                <c:pt idx="218">
                  <c:v>0.43940268922638798</c:v>
                </c:pt>
                <c:pt idx="219">
                  <c:v>0.44035217564564699</c:v>
                </c:pt>
                <c:pt idx="220">
                  <c:v>0.44130369756430199</c:v>
                </c:pt>
                <c:pt idx="221">
                  <c:v>0.44225725916734798</c:v>
                </c:pt>
                <c:pt idx="222">
                  <c:v>0.44321286464597698</c:v>
                </c:pt>
                <c:pt idx="223">
                  <c:v>0.44417051819754999</c:v>
                </c:pt>
                <c:pt idx="224">
                  <c:v>0.44513022402555802</c:v>
                </c:pt>
                <c:pt idx="225">
                  <c:v>0.44609198633959801</c:v>
                </c:pt>
                <c:pt idx="226">
                  <c:v>0.44705580935533301</c:v>
                </c:pt>
                <c:pt idx="227">
                  <c:v>0.44802169729446101</c:v>
                </c:pt>
                <c:pt idx="228">
                  <c:v>0.44898965438467903</c:v>
                </c:pt>
                <c:pt idx="229">
                  <c:v>0.44995968485964699</c:v>
                </c:pt>
                <c:pt idx="230">
                  <c:v>0.45093179295895103</c:v>
                </c:pt>
                <c:pt idx="231">
                  <c:v>0.451905982928062</c:v>
                </c:pt>
                <c:pt idx="232">
                  <c:v>0.45288225901830098</c:v>
                </c:pt>
                <c:pt idx="233">
                  <c:v>0.45386062548679501</c:v>
                </c:pt>
                <c:pt idx="234">
                  <c:v>0.45484108659643802</c:v>
                </c:pt>
                <c:pt idx="235">
                  <c:v>0.45582364661584601</c:v>
                </c:pt>
                <c:pt idx="236">
                  <c:v>0.45680830981931803</c:v>
                </c:pt>
                <c:pt idx="237">
                  <c:v>0.45779508048678302</c:v>
                </c:pt>
                <c:pt idx="238">
                  <c:v>0.458783962903764</c:v>
                </c:pt>
                <c:pt idx="239">
                  <c:v>0.45977496136132201</c:v>
                </c:pt>
                <c:pt idx="240">
                  <c:v>0.460768080156013</c:v>
                </c:pt>
                <c:pt idx="241">
                  <c:v>0.46176332358983702</c:v>
                </c:pt>
                <c:pt idx="242">
                  <c:v>0.46276069597018499</c:v>
                </c:pt>
                <c:pt idx="243">
                  <c:v>0.46376020160979098</c:v>
                </c:pt>
                <c:pt idx="244">
                  <c:v>0.46476184482667199</c:v>
                </c:pt>
                <c:pt idx="245">
                  <c:v>0.46576562994408</c:v>
                </c:pt>
                <c:pt idx="246">
                  <c:v>0.46677156129044101</c:v>
                </c:pt>
                <c:pt idx="247">
                  <c:v>0.46777964319929699</c:v>
                </c:pt>
                <c:pt idx="248">
                  <c:v>0.46878988000925098</c:v>
                </c:pt>
                <c:pt idx="249">
                  <c:v>0.46980227606390101</c:v>
                </c:pt>
                <c:pt idx="250">
                  <c:v>0.47081683571178001</c:v>
                </c:pt>
                <c:pt idx="251">
                  <c:v>0.471833563306293</c:v>
                </c:pt>
                <c:pt idx="252">
                  <c:v>0.472852463205648</c:v>
                </c:pt>
                <c:pt idx="253">
                  <c:v>0.473873539772795</c:v>
                </c:pt>
                <c:pt idx="254">
                  <c:v>0.47489679737534901</c:v>
                </c:pt>
                <c:pt idx="255">
                  <c:v>0.475922240385527</c:v>
                </c:pt>
                <c:pt idx="256">
                  <c:v>0.47694987318006998</c:v>
                </c:pt>
                <c:pt idx="257">
                  <c:v>0.47797970014017199</c:v>
                </c:pt>
                <c:pt idx="258">
                  <c:v>0.47901172565140299</c:v>
                </c:pt>
                <c:pt idx="259">
                  <c:v>0.48004595410362999</c:v>
                </c:pt>
                <c:pt idx="260">
                  <c:v>0.48108238989094099</c:v>
                </c:pt>
                <c:pt idx="261">
                  <c:v>0.48212103741155599</c:v>
                </c:pt>
                <c:pt idx="262">
                  <c:v>0.48316190106775297</c:v>
                </c:pt>
                <c:pt idx="263">
                  <c:v>0.48420498526577099</c:v>
                </c:pt>
                <c:pt idx="264">
                  <c:v>0.48525029441573198</c:v>
                </c:pt>
                <c:pt idx="265">
                  <c:v>0.48629783293154299</c:v>
                </c:pt>
                <c:pt idx="266">
                  <c:v>0.48734760523081</c:v>
                </c:pt>
                <c:pt idx="267">
                  <c:v>0.488399615734737</c:v>
                </c:pt>
                <c:pt idx="268">
                  <c:v>0.48945386886803299</c:v>
                </c:pt>
                <c:pt idx="269">
                  <c:v>0.49051036905881401</c:v>
                </c:pt>
                <c:pt idx="270">
                  <c:v>0.49156912073849401</c:v>
                </c:pt>
                <c:pt idx="271">
                  <c:v>0.49263012834169001</c:v>
                </c:pt>
                <c:pt idx="272">
                  <c:v>0.49369339630610698</c:v>
                </c:pt>
                <c:pt idx="273">
                  <c:v>0.49475892907243202</c:v>
                </c:pt>
                <c:pt idx="274">
                  <c:v>0.49582673108422298</c:v>
                </c:pt>
                <c:pt idx="275">
                  <c:v>0.49689680678779102</c:v>
                </c:pt>
                <c:pt idx="276">
                  <c:v>0.49796916063208302</c:v>
                </c:pt>
                <c:pt idx="277">
                  <c:v>0.499043797068562</c:v>
                </c:pt>
                <c:pt idx="278">
                  <c:v>0.50012072055108303</c:v>
                </c:pt>
                <c:pt idx="279">
                  <c:v>0.50119993553576603</c:v>
                </c:pt>
                <c:pt idx="280">
                  <c:v>0.50228144648086603</c:v>
                </c:pt>
                <c:pt idx="281">
                  <c:v>0.50336525784663999</c:v>
                </c:pt>
                <c:pt idx="282">
                  <c:v>0.50445137409520902</c:v>
                </c:pt>
                <c:pt idx="283">
                  <c:v>0.50553979969042295</c:v>
                </c:pt>
                <c:pt idx="284">
                  <c:v>0.50663053909771105</c:v>
                </c:pt>
                <c:pt idx="285">
                  <c:v>0.50772359678394097</c:v>
                </c:pt>
                <c:pt idx="286">
                  <c:v>0.50881897721726599</c:v>
                </c:pt>
                <c:pt idx="287">
                  <c:v>0.50991668486696795</c:v>
                </c:pt>
                <c:pt idx="288">
                  <c:v>0.51101672420330602</c:v>
                </c:pt>
                <c:pt idx="289">
                  <c:v>0.51211909969734803</c:v>
                </c:pt>
                <c:pt idx="290">
                  <c:v>0.513223815820812</c:v>
                </c:pt>
                <c:pt idx="291">
                  <c:v>0.51433087704588898</c:v>
                </c:pt>
                <c:pt idx="292">
                  <c:v>0.51544028784507401</c:v>
                </c:pt>
                <c:pt idx="293">
                  <c:v>0.51655205269098403</c:v>
                </c:pt>
                <c:pt idx="294">
                  <c:v>0.51766617605618104</c:v>
                </c:pt>
                <c:pt idx="295">
                  <c:v>0.51878266241297699</c:v>
                </c:pt>
                <c:pt idx="296">
                  <c:v>0.51990151623324699</c:v>
                </c:pt>
                <c:pt idx="297">
                  <c:v>0.52102274198823295</c:v>
                </c:pt>
                <c:pt idx="298">
                  <c:v>0.52214634414833705</c:v>
                </c:pt>
                <c:pt idx="299">
                  <c:v>0.52327232718292205</c:v>
                </c:pt>
                <c:pt idx="300">
                  <c:v>0.52440069556008995</c:v>
                </c:pt>
                <c:pt idx="301">
                  <c:v>0.52553145374647703</c:v>
                </c:pt>
                <c:pt idx="302">
                  <c:v>0.52666460620701805</c:v>
                </c:pt>
                <c:pt idx="303">
                  <c:v>0.52780015740472797</c:v>
                </c:pt>
                <c:pt idx="304">
                  <c:v>0.52893811180046402</c:v>
                </c:pt>
                <c:pt idx="305">
                  <c:v>0.53007847385268603</c:v>
                </c:pt>
                <c:pt idx="306">
                  <c:v>0.53122124801720805</c:v>
                </c:pt>
                <c:pt idx="307">
                  <c:v>0.532366438746953</c:v>
                </c:pt>
                <c:pt idx="308">
                  <c:v>0.53351405049168599</c:v>
                </c:pt>
                <c:pt idx="309">
                  <c:v>0.53466408769775498</c:v>
                </c:pt>
                <c:pt idx="310">
                  <c:v>0.53581655480781598</c:v>
                </c:pt>
                <c:pt idx="311">
                  <c:v>0.53697145626055598</c:v>
                </c:pt>
                <c:pt idx="312">
                  <c:v>0.53812879649040302</c:v>
                </c:pt>
                <c:pt idx="313">
                  <c:v>0.53928857992724</c:v>
                </c:pt>
                <c:pt idx="314">
                  <c:v>0.54045081099609704</c:v>
                </c:pt>
                <c:pt idx="315">
                  <c:v>0.54161549411684695</c:v>
                </c:pt>
                <c:pt idx="316">
                  <c:v>0.54278263370388702</c:v>
                </c:pt>
                <c:pt idx="317">
                  <c:v>0.54395223416581495</c:v>
                </c:pt>
                <c:pt idx="318">
                  <c:v>0.54512429990509503</c:v>
                </c:pt>
                <c:pt idx="319">
                  <c:v>0.54629883531771695</c:v>
                </c:pt>
                <c:pt idx="320">
                  <c:v>0.54747584479284706</c:v>
                </c:pt>
                <c:pt idx="321">
                  <c:v>0.54865533271246603</c:v>
                </c:pt>
                <c:pt idx="322">
                  <c:v>0.54983730345099802</c:v>
                </c:pt>
                <c:pt idx="323">
                  <c:v>0.55102176137493897</c:v>
                </c:pt>
                <c:pt idx="324">
                  <c:v>0.55220871084245904</c:v>
                </c:pt>
                <c:pt idx="325">
                  <c:v>0.55339815620301003</c:v>
                </c:pt>
                <c:pt idx="326">
                  <c:v>0.55459010179691404</c:v>
                </c:pt>
                <c:pt idx="327">
                  <c:v>0.55578455195494203</c:v>
                </c:pt>
                <c:pt idx="328">
                  <c:v>0.55698151099788196</c:v>
                </c:pt>
                <c:pt idx="329">
                  <c:v>0.55818098323609899</c:v>
                </c:pt>
                <c:pt idx="330">
                  <c:v>0.55938297296907802</c:v>
                </c:pt>
                <c:pt idx="331">
                  <c:v>0.56058748448495599</c:v>
                </c:pt>
                <c:pt idx="332">
                  <c:v>0.56179452206004399</c:v>
                </c:pt>
                <c:pt idx="333">
                  <c:v>0.56300408995833595</c:v>
                </c:pt>
                <c:pt idx="334">
                  <c:v>0.56421619243099996</c:v>
                </c:pt>
                <c:pt idx="335">
                  <c:v>0.56543083371586</c:v>
                </c:pt>
                <c:pt idx="336">
                  <c:v>0.56664801803686404</c:v>
                </c:pt>
                <c:pt idx="337">
                  <c:v>0.56786774960353403</c:v>
                </c:pt>
                <c:pt idx="338">
                  <c:v>0.56909003261040503</c:v>
                </c:pt>
                <c:pt idx="339">
                  <c:v>0.57031487123644198</c:v>
                </c:pt>
                <c:pt idx="340">
                  <c:v>0.57154226964445198</c:v>
                </c:pt>
                <c:pt idx="341">
                  <c:v>0.57277223198047</c:v>
                </c:pt>
                <c:pt idx="342">
                  <c:v>0.57400476237313003</c:v>
                </c:pt>
                <c:pt idx="343">
                  <c:v>0.57523986493302304</c:v>
                </c:pt>
                <c:pt idx="344">
                  <c:v>0.57647754375203097</c:v>
                </c:pt>
                <c:pt idx="345">
                  <c:v>0.57771780290265096</c:v>
                </c:pt>
                <c:pt idx="346">
                  <c:v>0.57896064643728495</c:v>
                </c:pt>
                <c:pt idx="347">
                  <c:v>0.58020607838753002</c:v>
                </c:pt>
                <c:pt idx="348">
                  <c:v>0.58145410276343001</c:v>
                </c:pt>
                <c:pt idx="349">
                  <c:v>0.58270472355271796</c:v>
                </c:pt>
                <c:pt idx="350">
                  <c:v>0.58395794472003204</c:v>
                </c:pt>
                <c:pt idx="351">
                  <c:v>0.58521377020610899</c:v>
                </c:pt>
                <c:pt idx="352">
                  <c:v>0.58647220392695598</c:v>
                </c:pt>
                <c:pt idx="353">
                  <c:v>0.58773324977300101</c:v>
                </c:pt>
                <c:pt idx="354">
                  <c:v>0.588996911608209</c:v>
                </c:pt>
                <c:pt idx="355">
                  <c:v>0.59026319326918897</c:v>
                </c:pt>
                <c:pt idx="356">
                  <c:v>0.59153209856425604</c:v>
                </c:pt>
                <c:pt idx="357">
                  <c:v>0.59280363127248403</c:v>
                </c:pt>
                <c:pt idx="358">
                  <c:v>0.59407779514271497</c:v>
                </c:pt>
                <c:pt idx="359">
                  <c:v>0.59535459389255296</c:v>
                </c:pt>
                <c:pt idx="360">
                  <c:v>0.59663403120731595</c:v>
                </c:pt>
                <c:pt idx="361">
                  <c:v>0.59791611073897</c:v>
                </c:pt>
                <c:pt idx="362">
                  <c:v>0.59920083610501695</c:v>
                </c:pt>
                <c:pt idx="363">
                  <c:v>0.60048821088736104</c:v>
                </c:pt>
                <c:pt idx="364">
                  <c:v>0.601778238631136</c:v>
                </c:pt>
                <c:pt idx="365">
                  <c:v>0.60307092284349795</c:v>
                </c:pt>
                <c:pt idx="366">
                  <c:v>0.60436626699238205</c:v>
                </c:pt>
                <c:pt idx="367">
                  <c:v>0.60566427450522098</c:v>
                </c:pt>
                <c:pt idx="368">
                  <c:v>0.60696494876762597</c:v>
                </c:pt>
                <c:pt idx="369">
                  <c:v>0.60826829312202502</c:v>
                </c:pt>
                <c:pt idx="370">
                  <c:v>0.60957431086626201</c:v>
                </c:pt>
                <c:pt idx="371">
                  <c:v>0.610883005252151</c:v>
                </c:pt>
                <c:pt idx="372">
                  <c:v>0.61219437948398803</c:v>
                </c:pt>
                <c:pt idx="373">
                  <c:v>0.61350843671701205</c:v>
                </c:pt>
                <c:pt idx="374">
                  <c:v>0.61482518005582099</c:v>
                </c:pt>
                <c:pt idx="375">
                  <c:v>0.616144612552744</c:v>
                </c:pt>
                <c:pt idx="376">
                  <c:v>0.61746673720614897</c:v>
                </c:pt>
                <c:pt idx="377">
                  <c:v>0.61879155695870902</c:v>
                </c:pt>
                <c:pt idx="378">
                  <c:v>0.62011907469560901</c:v>
                </c:pt>
                <c:pt idx="379">
                  <c:v>0.62144929324269405</c:v>
                </c:pt>
                <c:pt idx="380">
                  <c:v>0.62278221536456102</c:v>
                </c:pt>
                <c:pt idx="381">
                  <c:v>0.62411784376258805</c:v>
                </c:pt>
                <c:pt idx="382">
                  <c:v>0.62545618107289802</c:v>
                </c:pt>
                <c:pt idx="383">
                  <c:v>0.626797229864265</c:v>
                </c:pt>
                <c:pt idx="384">
                  <c:v>0.62814099263593604</c:v>
                </c:pt>
                <c:pt idx="385">
                  <c:v>0.62948747181539899</c:v>
                </c:pt>
                <c:pt idx="386">
                  <c:v>0.630836669756068</c:v>
                </c:pt>
                <c:pt idx="387">
                  <c:v>0.63218858873489403</c:v>
                </c:pt>
                <c:pt idx="388">
                  <c:v>0.63354323094989395</c:v>
                </c:pt>
                <c:pt idx="389">
                  <c:v>0.63490059851760405</c:v>
                </c:pt>
                <c:pt idx="390">
                  <c:v>0.63626069347044101</c:v>
                </c:pt>
                <c:pt idx="391">
                  <c:v>0.63762351775397996</c:v>
                </c:pt>
                <c:pt idx="392">
                  <c:v>0.63898907322413601</c:v>
                </c:pt>
                <c:pt idx="393">
                  <c:v>0.64035736164425205</c:v>
                </c:pt>
                <c:pt idx="394">
                  <c:v>0.64172838468208804</c:v>
                </c:pt>
                <c:pt idx="395">
                  <c:v>0.64310214390670795</c:v>
                </c:pt>
                <c:pt idx="396">
                  <c:v>0.64447864078525596</c:v>
                </c:pt>
                <c:pt idx="397">
                  <c:v>0.64585787667962602</c:v>
                </c:pt>
                <c:pt idx="398">
                  <c:v>0.647239852843008</c:v>
                </c:pt>
                <c:pt idx="399">
                  <c:v>0.64862457041632604</c:v>
                </c:pt>
                <c:pt idx="400">
                  <c:v>0.65001203042453704</c:v>
                </c:pt>
                <c:pt idx="401">
                  <c:v>0.65140223377281203</c:v>
                </c:pt>
                <c:pt idx="402">
                  <c:v>0.65279518124256997</c:v>
                </c:pt>
                <c:pt idx="403">
                  <c:v>0.65419087348738203</c:v>
                </c:pt>
                <c:pt idx="404">
                  <c:v>0.65558931102871998</c:v>
                </c:pt>
                <c:pt idx="405">
                  <c:v>0.65699049425155798</c:v>
                </c:pt>
                <c:pt idx="406">
                  <c:v>0.65839442339981102</c:v>
                </c:pt>
                <c:pt idx="407">
                  <c:v>0.65980109857160996</c:v>
                </c:pt>
                <c:pt idx="408">
                  <c:v>0.66121051971440503</c:v>
                </c:pt>
                <c:pt idx="409">
                  <c:v>0.66262268661988799</c:v>
                </c:pt>
                <c:pt idx="410">
                  <c:v>0.66403759891872505</c:v>
                </c:pt>
                <c:pt idx="411">
                  <c:v>0.66545525607509803</c:v>
                </c:pt>
                <c:pt idx="412">
                  <c:v>0.66687565738104304</c:v>
                </c:pt>
                <c:pt idx="413">
                  <c:v>0.66829880195057101</c:v>
                </c:pt>
                <c:pt idx="414">
                  <c:v>0.66972468871357604</c:v>
                </c:pt>
                <c:pt idx="415">
                  <c:v>0.67115331640950004</c:v>
                </c:pt>
                <c:pt idx="416">
                  <c:v>0.67258468358077295</c:v>
                </c:pt>
                <c:pt idx="417">
                  <c:v>0.67401878856598796</c:v>
                </c:pt>
                <c:pt idx="418">
                  <c:v>0.67545562949282101</c:v>
                </c:pt>
                <c:pt idx="419">
                  <c:v>0.67689520427067595</c:v>
                </c:pt>
                <c:pt idx="420">
                  <c:v>0.67833751058304304</c:v>
                </c:pt>
                <c:pt idx="421">
                  <c:v>0.679782545879559</c:v>
                </c:pt>
                <c:pt idx="422">
                  <c:v>0.68123030736775503</c:v>
                </c:pt>
                <c:pt idx="423">
                  <c:v>0.68268079200448295</c:v>
                </c:pt>
                <c:pt idx="424">
                  <c:v>0.68413399648699202</c:v>
                </c:pt>
                <c:pt idx="425">
                  <c:v>0.68558991724366203</c:v>
                </c:pt>
                <c:pt idx="426">
                  <c:v>0.68704855042435098</c:v>
                </c:pt>
                <c:pt idx="427">
                  <c:v>0.68850989189036504</c:v>
                </c:pt>
                <c:pt idx="428">
                  <c:v>0.68997393720401701</c:v>
                </c:pt>
                <c:pt idx="429">
                  <c:v>0.69144068161775596</c:v>
                </c:pt>
                <c:pt idx="430">
                  <c:v>0.69291012006285801</c:v>
                </c:pt>
                <c:pt idx="431">
                  <c:v>0.69438224713764396</c:v>
                </c:pt>
                <c:pt idx="432">
                  <c:v>0.69585705709521295</c:v>
                </c:pt>
                <c:pt idx="433">
                  <c:v>0.69733454383066795</c:v>
                </c:pt>
                <c:pt idx="434">
                  <c:v>0.69881470086779496</c:v>
                </c:pt>
                <c:pt idx="435">
                  <c:v>0.70029752134519296</c:v>
                </c:pt>
                <c:pt idx="436">
                  <c:v>0.70178299800180999</c:v>
                </c:pt>
                <c:pt idx="437">
                  <c:v>0.70327112316186502</c:v>
                </c:pt>
                <c:pt idx="438">
                  <c:v>0.70476188871912404</c:v>
                </c:pt>
                <c:pt idx="439">
                  <c:v>0.70625528612049604</c:v>
                </c:pt>
                <c:pt idx="440">
                  <c:v>0.70775130634892802</c:v>
                </c:pt>
                <c:pt idx="441">
                  <c:v>0.70924993990553997</c:v>
                </c:pt>
                <c:pt idx="442">
                  <c:v>0.71075117679099598</c:v>
                </c:pt>
                <c:pt idx="443">
                  <c:v>0.71225500648604101</c:v>
                </c:pt>
                <c:pt idx="444">
                  <c:v>0.71376141793118097</c:v>
                </c:pt>
                <c:pt idx="445">
                  <c:v>0.71527039950546401</c:v>
                </c:pt>
                <c:pt idx="446">
                  <c:v>0.71678193900430698</c:v>
                </c:pt>
                <c:pt idx="447">
                  <c:v>0.71829602361632505</c:v>
                </c:pt>
                <c:pt idx="448">
                  <c:v>0.71981263989911404</c:v>
                </c:pt>
                <c:pt idx="449">
                  <c:v>0.72133177375393398</c:v>
                </c:pt>
                <c:pt idx="450">
                  <c:v>0.72285341039923701</c:v>
                </c:pt>
                <c:pt idx="451">
                  <c:v>0.72437753434297203</c:v>
                </c:pt>
                <c:pt idx="452">
                  <c:v>0.72590412935361603</c:v>
                </c:pt>
                <c:pt idx="453">
                  <c:v>0.72743317842985999</c:v>
                </c:pt>
                <c:pt idx="454">
                  <c:v>0.72896466376888103</c:v>
                </c:pt>
                <c:pt idx="455">
                  <c:v>0.73049856673311797</c:v>
                </c:pt>
                <c:pt idx="456">
                  <c:v>0.73203486781549398</c:v>
                </c:pt>
                <c:pt idx="457">
                  <c:v>0.73357354660297802</c:v>
                </c:pt>
                <c:pt idx="458">
                  <c:v>0.73511458173841904</c:v>
                </c:pt>
                <c:pt idx="459">
                  <c:v>0.73665795088054697</c:v>
                </c:pt>
                <c:pt idx="460">
                  <c:v>0.73820363066205996</c:v>
                </c:pt>
                <c:pt idx="461">
                  <c:v>0.73975159943952395</c:v>
                </c:pt>
                <c:pt idx="462">
                  <c:v>0.74130184607894101</c:v>
                </c:pt>
                <c:pt idx="463">
                  <c:v>0.74285436234674995</c:v>
                </c:pt>
                <c:pt idx="464">
                  <c:v>0.74440914024982396</c:v>
                </c:pt>
                <c:pt idx="465">
                  <c:v>0.74596617206128901</c:v>
                </c:pt>
                <c:pt idx="466">
                  <c:v>0.747525450347297</c:v>
                </c:pt>
                <c:pt idx="467">
                  <c:v>0.74908696799476604</c:v>
                </c:pt>
                <c:pt idx="468">
                  <c:v>0.75065071824013296</c:v>
                </c:pt>
                <c:pt idx="469">
                  <c:v>0.75221669469914798</c:v>
                </c:pt>
                <c:pt idx="470">
                  <c:v>0.75378489139775495</c:v>
                </c:pt>
                <c:pt idx="471">
                  <c:v>0.75535530280407803</c:v>
                </c:pt>
                <c:pt idx="472">
                  <c:v>0.75692792386157404</c:v>
                </c:pt>
                <c:pt idx="473">
                  <c:v>0.75850275002336198</c:v>
                </c:pt>
                <c:pt idx="474">
                  <c:v>0.76007977728779497</c:v>
                </c:pt>
                <c:pt idx="475">
                  <c:v>0.76165900223528504</c:v>
                </c:pt>
                <c:pt idx="476">
                  <c:v>0.76324042206644205</c:v>
                </c:pt>
                <c:pt idx="477">
                  <c:v>0.76482403464155502</c:v>
                </c:pt>
                <c:pt idx="478">
                  <c:v>0.76640983852145295</c:v>
                </c:pt>
                <c:pt idx="479">
                  <c:v>0.76799783300979196</c:v>
                </c:pt>
                <c:pt idx="480">
                  <c:v>0.769588018196801</c:v>
                </c:pt>
                <c:pt idx="481">
                  <c:v>0.77118039500453195</c:v>
                </c:pt>
                <c:pt idx="482">
                  <c:v>0.77277496523364297</c:v>
                </c:pt>
                <c:pt idx="483">
                  <c:v>0.77437173161176798</c:v>
                </c:pt>
                <c:pt idx="484">
                  <c:v>0.77597069784349404</c:v>
                </c:pt>
                <c:pt idx="485">
                  <c:v>0.77757186866200201</c:v>
                </c:pt>
                <c:pt idx="486">
                  <c:v>0.77917524988239095</c:v>
                </c:pt>
                <c:pt idx="487">
                  <c:v>0.78078084845672802</c:v>
                </c:pt>
                <c:pt idx="488">
                  <c:v>0.78238867253087097</c:v>
                </c:pt>
                <c:pt idx="489">
                  <c:v>0.78399873150307098</c:v>
                </c:pt>
                <c:pt idx="490">
                  <c:v>0.78561103608441396</c:v>
                </c:pt>
                <c:pt idx="491">
                  <c:v>0.78722559836111305</c:v>
                </c:pt>
                <c:pt idx="492">
                  <c:v>0.78884243185869096</c:v>
                </c:pt>
                <c:pt idx="493">
                  <c:v>0.79046155160806897</c:v>
                </c:pt>
                <c:pt idx="494">
                  <c:v>0.79208297421359997</c:v>
                </c:pt>
                <c:pt idx="495">
                  <c:v>0.79370671792304803</c:v>
                </c:pt>
                <c:pt idx="496">
                  <c:v>0.79533280269954898</c:v>
                </c:pt>
                <c:pt idx="497">
                  <c:v>0.79696125029556097</c:v>
                </c:pt>
                <c:pt idx="498">
                  <c:v>0.79859208432881301</c:v>
                </c:pt>
                <c:pt idx="499">
                  <c:v>0.800225330360255</c:v>
                </c:pt>
                <c:pt idx="500">
                  <c:v>0.80186101597403703</c:v>
                </c:pt>
                <c:pt idx="501">
                  <c:v>0.80349917085946998</c:v>
                </c:pt>
                <c:pt idx="502">
                  <c:v>0.80513982689501695</c:v>
                </c:pt>
                <c:pt idx="503">
                  <c:v>0.80678301823425103</c:v>
                </c:pt>
                <c:pt idx="504">
                  <c:v>0.80842878139380003</c:v>
                </c:pt>
                <c:pt idx="505">
                  <c:v>0.81007715534323399</c:v>
                </c:pt>
                <c:pt idx="506">
                  <c:v>0.81172818159687699</c:v>
                </c:pt>
                <c:pt idx="507">
                  <c:v>0.81338190430749302</c:v>
                </c:pt>
                <c:pt idx="508">
                  <c:v>0.81503837036182203</c:v>
                </c:pt>
                <c:pt idx="509">
                  <c:v>0.81669762947789004</c:v>
                </c:pt>
                <c:pt idx="510">
                  <c:v>0.81835973430406295</c:v>
                </c:pt>
                <c:pt idx="511">
                  <c:v>0.82002474051975005</c:v>
                </c:pt>
                <c:pt idx="512">
                  <c:v>0.82169270693769803</c:v>
                </c:pt>
                <c:pt idx="513">
                  <c:v>0.82336369560779399</c:v>
                </c:pt>
                <c:pt idx="514">
                  <c:v>0.82503777192226502</c:v>
                </c:pt>
                <c:pt idx="515">
                  <c:v>0.82671500472219905</c:v>
                </c:pt>
                <c:pt idx="516">
                  <c:v>0.82839546640525297</c:v>
                </c:pt>
                <c:pt idx="517">
                  <c:v>0.83007923303444098</c:v>
                </c:pt>
                <c:pt idx="518">
                  <c:v>0.83176638444786299</c:v>
                </c:pt>
                <c:pt idx="519">
                  <c:v>0.83345700436924397</c:v>
                </c:pt>
                <c:pt idx="520">
                  <c:v>0.83515118051912296</c:v>
                </c:pt>
                <c:pt idx="521">
                  <c:v>0.836849004726542</c:v>
                </c:pt>
                <c:pt idx="522">
                  <c:v>0.83855057304105396</c:v>
                </c:pt>
                <c:pt idx="523">
                  <c:v>0.84025598584489103</c:v>
                </c:pt>
                <c:pt idx="524">
                  <c:v>0.84196534796507905</c:v>
                </c:pt>
                <c:pt idx="525">
                  <c:v>0.84367876878532999</c:v>
                </c:pt>
                <c:pt idx="526">
                  <c:v>0.84539636235747895</c:v>
                </c:pt>
                <c:pt idx="527">
                  <c:v>0.84711824751228604</c:v>
                </c:pt>
                <c:pt idx="528">
                  <c:v>0.84884454796934905</c:v>
                </c:pt>
                <c:pt idx="529">
                  <c:v>0.85057539244592595</c:v>
                </c:pt>
                <c:pt idx="530">
                  <c:v>0.852310914764423</c:v>
                </c:pt>
                <c:pt idx="531">
                  <c:v>0.85405125395831505</c:v>
                </c:pt>
                <c:pt idx="532">
                  <c:v>0.85579655437624802</c:v>
                </c:pt>
                <c:pt idx="533">
                  <c:v>0.85754696578409395</c:v>
                </c:pt>
                <c:pt idx="534">
                  <c:v>0.85930264346469598</c:v>
                </c:pt>
                <c:pt idx="535">
                  <c:v>0.86106374831506405</c:v>
                </c:pt>
                <c:pt idx="536">
                  <c:v>0.86283044694077304</c:v>
                </c:pt>
                <c:pt idx="537">
                  <c:v>0.86460291174730897</c:v>
                </c:pt>
                <c:pt idx="538">
                  <c:v>0.86638132102813503</c:v>
                </c:pt>
                <c:pt idx="539">
                  <c:v>0.86816585904922805</c:v>
                </c:pt>
                <c:pt idx="540">
                  <c:v>0.86995671612984904</c:v>
                </c:pt>
                <c:pt idx="541">
                  <c:v>0.87175408871933602</c:v>
                </c:pt>
                <c:pt idx="542">
                  <c:v>0.87355817946969405</c:v>
                </c:pt>
                <c:pt idx="543">
                  <c:v>0.87536919730377405</c:v>
                </c:pt>
                <c:pt idx="544">
                  <c:v>0.87718735747885901</c:v>
                </c:pt>
                <c:pt idx="545">
                  <c:v>0.87901288164545599</c:v>
                </c:pt>
                <c:pt idx="546">
                  <c:v>0.88084599790115903</c:v>
                </c:pt>
                <c:pt idx="547">
                  <c:v>0.88268694083940302</c:v>
                </c:pt>
                <c:pt idx="548">
                  <c:v>0.88453595159300102</c:v>
                </c:pt>
                <c:pt idx="549">
                  <c:v>0.88639327787234501</c:v>
                </c:pt>
                <c:pt idx="550">
                  <c:v>0.888259173998177</c:v>
                </c:pt>
                <c:pt idx="551">
                  <c:v>0.89013390092886902</c:v>
                </c:pt>
                <c:pt idx="552">
                  <c:v>0.89201772628215803</c:v>
                </c:pt>
                <c:pt idx="553">
                  <c:v>0.89391092435131603</c:v>
                </c:pt>
                <c:pt idx="554">
                  <c:v>0.89581377611576096</c:v>
                </c:pt>
                <c:pt idx="555">
                  <c:v>0.89772656924612504</c:v>
                </c:pt>
                <c:pt idx="556">
                  <c:v>0.89964959810384304</c:v>
                </c:pt>
                <c:pt idx="557">
                  <c:v>0.90158316373532599</c:v>
                </c:pt>
                <c:pt idx="558">
                  <c:v>0.90352757386083804</c:v>
                </c:pt>
                <c:pt idx="559">
                  <c:v>0.90548314285817799</c:v>
                </c:pt>
                <c:pt idx="560">
                  <c:v>0.90745019174135499</c:v>
                </c:pt>
                <c:pt idx="561">
                  <c:v>0.90942904813439795</c:v>
                </c:pt>
                <c:pt idx="562">
                  <c:v>0.91142004624053197</c:v>
                </c:pt>
                <c:pt idx="563">
                  <c:v>0.91342352680691696</c:v>
                </c:pt>
                <c:pt idx="564">
                  <c:v>0.91543983708522203</c:v>
                </c:pt>
                <c:pt idx="565">
                  <c:v>0.91746933078827897</c:v>
                </c:pt>
                <c:pt idx="566">
                  <c:v>0.91951236804312098</c:v>
                </c:pt>
                <c:pt idx="567">
                  <c:v>0.92156931534068898</c:v>
                </c:pt>
                <c:pt idx="568">
                  <c:v>0.92364054548255203</c:v>
                </c:pt>
                <c:pt idx="569">
                  <c:v>0.92572643752495298</c:v>
                </c:pt>
                <c:pt idx="570">
                  <c:v>0.92782737672054005</c:v>
                </c:pt>
                <c:pt idx="571">
                  <c:v>0.92994375445814503</c:v>
                </c:pt>
                <c:pt idx="572">
                  <c:v>0.93207596820096195</c:v>
                </c:pt>
                <c:pt idx="573">
                  <c:v>0.93422442142352102</c:v>
                </c:pt>
                <c:pt idx="574">
                  <c:v>0.93638952354781702</c:v>
                </c:pt>
                <c:pt idx="575">
                  <c:v>0.93857168987899198</c:v>
                </c:pt>
                <c:pt idx="576">
                  <c:v>0.940771341540943</c:v>
                </c:pt>
                <c:pt idx="577">
                  <c:v>0.94298890541224301</c:v>
                </c:pt>
                <c:pt idx="578">
                  <c:v>0.94522481406275904</c:v>
                </c:pt>
                <c:pt idx="579">
                  <c:v>0.94747950569133599</c:v>
                </c:pt>
                <c:pt idx="580">
                  <c:v>0.94975342406491203</c:v>
                </c:pt>
                <c:pt idx="581">
                  <c:v>0.95204701845944095</c:v>
                </c:pt>
                <c:pt idx="582">
                  <c:v>0.95436074360295298</c:v>
                </c:pt>
                <c:pt idx="583">
                  <c:v>0.95669505962111301</c:v>
                </c:pt>
                <c:pt idx="584">
                  <c:v>0.95905043198558904</c:v>
                </c:pt>
                <c:pt idx="585">
                  <c:v>0.96142733146555404</c:v>
                </c:pt>
                <c:pt idx="586">
                  <c:v>0.96382623408262302</c:v>
                </c:pt>
                <c:pt idx="587">
                  <c:v>0.96624762106949602</c:v>
                </c:pt>
                <c:pt idx="588">
                  <c:v>0.96869197883260005</c:v>
                </c:pt>
                <c:pt idx="589">
                  <c:v>0.97115979891895599</c:v>
                </c:pt>
                <c:pt idx="590">
                  <c:v>0.973651577987525</c:v>
                </c:pt>
                <c:pt idx="591">
                  <c:v>0.97616781778524997</c:v>
                </c:pt>
                <c:pt idx="592">
                  <c:v>0.97870902512797797</c:v>
                </c:pt>
                <c:pt idx="593">
                  <c:v>0.98127571188647</c:v>
                </c:pt>
                <c:pt idx="594">
                  <c:v>0.983868394977645</c:v>
                </c:pt>
                <c:pt idx="595">
                  <c:v>0.98648759636121597</c:v>
                </c:pt>
                <c:pt idx="596">
                  <c:v>0.98913384304185403</c:v>
                </c:pt>
                <c:pt idx="597">
                  <c:v>0.99180766707698198</c:v>
                </c:pt>
                <c:pt idx="598">
                  <c:v>0.99450960559031698</c:v>
                </c:pt>
                <c:pt idx="599">
                  <c:v>0.99724020079122999</c:v>
                </c:pt>
                <c:pt idx="600">
                  <c:v>1</c:v>
                </c:pt>
                <c:pt idx="601">
                  <c:v>1.00112555985993</c:v>
                </c:pt>
                <c:pt idx="602">
                  <c:v>1.00225319771805</c:v>
                </c:pt>
                <c:pt idx="603">
                  <c:v>1.0033827284141901</c:v>
                </c:pt>
                <c:pt idx="604">
                  <c:v>1.0045139764383599</c:v>
                </c:pt>
                <c:pt idx="605">
                  <c:v>1.0056467755623599</c:v>
                </c:pt>
                <c:pt idx="606">
                  <c:v>1.00678096848305</c:v>
                </c:pt>
                <c:pt idx="607">
                  <c:v>1.00791640647711</c:v>
                </c:pt>
                <c:pt idx="608">
                  <c:v>1.00905294906743</c:v>
                </c:pt>
                <c:pt idx="609">
                  <c:v>1.01019046370096</c:v>
                </c:pt>
                <c:pt idx="610">
                  <c:v>1.01132882543791</c:v>
                </c:pt>
                <c:pt idx="611">
                  <c:v>1.0124679166522801</c:v>
                </c:pt>
                <c:pt idx="612">
                  <c:v>1.0136076267432601</c:v>
                </c:pt>
                <c:pt idx="613">
                  <c:v>1.01474785185765</c:v>
                </c:pt>
                <c:pt idx="614">
                  <c:v>1.0158884946226501</c:v>
                </c:pt>
                <c:pt idx="615">
                  <c:v>1.0170294638891699</c:v>
                </c:pt>
                <c:pt idx="616">
                  <c:v>1.0181706744849901</c:v>
                </c:pt>
                <c:pt idx="617">
                  <c:v>1.0193120469779</c:v>
                </c:pt>
                <c:pt idx="618">
                  <c:v>1.02045350744811</c:v>
                </c:pt>
                <c:pt idx="619">
                  <c:v>1.0215949872699499</c:v>
                </c:pt>
                <c:pt idx="620">
                  <c:v>1.0227364229024201</c:v>
                </c:pt>
                <c:pt idx="621">
                  <c:v>1.0238777556883301</c:v>
                </c:pt>
                <c:pt idx="622">
                  <c:v>1.0250189316616101</c:v>
                </c:pt>
                <c:pt idx="623">
                  <c:v>1.02615990136274</c:v>
                </c:pt>
                <c:pt idx="624">
                  <c:v>1.0273006196617001</c:v>
                </c:pt>
                <c:pt idx="625">
                  <c:v>1.0284410455884301</c:v>
                </c:pt>
                <c:pt idx="626">
                  <c:v>1.0295811421702701</c:v>
                </c:pt>
                <c:pt idx="627">
                  <c:v>1.0307208762762901</c:v>
                </c:pt>
                <c:pt idx="628">
                  <c:v>1.0318602184680901</c:v>
                </c:pt>
                <c:pt idx="629">
                  <c:v>1.03299914285696</c:v>
                </c:pt>
                <c:pt idx="630">
                  <c:v>1.03413762696692</c:v>
                </c:pt>
                <c:pt idx="631">
                  <c:v>1.0352756516036601</c:v>
                </c:pt>
                <c:pt idx="632">
                  <c:v>1.03641320072884</c:v>
                </c:pt>
                <c:pt idx="633">
                  <c:v>1.03755026133983</c:v>
                </c:pt>
                <c:pt idx="634">
                  <c:v>1.03868682335434</c:v>
                </c:pt>
                <c:pt idx="635">
                  <c:v>1.03982287949996</c:v>
                </c:pt>
                <c:pt idx="636">
                  <c:v>1.0409584252083499</c:v>
                </c:pt>
                <c:pt idx="637">
                  <c:v>1.04209345851372</c:v>
                </c:pt>
                <c:pt idx="638">
                  <c:v>1.0432279799556601</c:v>
                </c:pt>
                <c:pt idx="639">
                  <c:v>1.04436199248591</c:v>
                </c:pt>
                <c:pt idx="640">
                  <c:v>1.04549550137897</c:v>
                </c:pt>
                <c:pt idx="641">
                  <c:v>1.04662851414644</c:v>
                </c:pt>
                <c:pt idx="642">
                  <c:v>1.0477610404548401</c:v>
                </c:pt>
                <c:pt idx="643">
                  <c:v>1.0488930920467301</c:v>
                </c:pt>
                <c:pt idx="644">
                  <c:v>1.0500246826650701</c:v>
                </c:pt>
                <c:pt idx="645">
                  <c:v>1.0511558279806299</c:v>
                </c:pt>
                <c:pt idx="646">
                  <c:v>1.0522865455222701</c:v>
                </c:pt>
                <c:pt idx="647">
                  <c:v>1.05341685461003</c:v>
                </c:pt>
                <c:pt idx="648">
                  <c:v>1.0545467762907801</c:v>
                </c:pt>
                <c:pt idx="649">
                  <c:v>1.05567633327655</c:v>
                </c:pt>
                <c:pt idx="650">
                  <c:v>1.0568055498850699</c:v>
                </c:pt>
                <c:pt idx="651">
                  <c:v>1.0579344519827301</c:v>
                </c:pt>
                <c:pt idx="652">
                  <c:v>1.0590630669297101</c:v>
                </c:pt>
                <c:pt idx="653">
                  <c:v>1.0601914235271199</c:v>
                </c:pt>
                <c:pt idx="654">
                  <c:v>1.06131955196622</c:v>
                </c:pt>
                <c:pt idx="655">
                  <c:v>1.06244748377946</c:v>
                </c:pt>
                <c:pt idx="656">
                  <c:v>1.0635752517933199</c:v>
                </c:pt>
                <c:pt idx="657">
                  <c:v>1.0647028900829201</c:v>
                </c:pt>
                <c:pt idx="658">
                  <c:v>1.0658304339282401</c:v>
                </c:pt>
                <c:pt idx="659">
                  <c:v>1.06695791977183</c:v>
                </c:pt>
                <c:pt idx="660">
                  <c:v>1.06808538517812</c:v>
                </c:pt>
                <c:pt idx="661">
                  <c:v>1.0692128687940401</c:v>
                </c:pt>
                <c:pt idx="662">
                  <c:v>1.0703404103110401</c:v>
                </c:pt>
                <c:pt idx="663">
                  <c:v>1.07146805042833</c:v>
                </c:pt>
                <c:pt idx="664">
                  <c:v>1.0725958308174199</c:v>
                </c:pt>
                <c:pt idx="665">
                  <c:v>1.07372379408772</c:v>
                </c:pt>
                <c:pt idx="666">
                  <c:v>1.0748519837532999</c:v>
                </c:pt>
                <c:pt idx="667">
                  <c:v>1.07598044420067</c:v>
                </c:pt>
                <c:pt idx="668">
                  <c:v>1.0771092206575399</c:v>
                </c:pt>
                <c:pt idx="669">
                  <c:v>1.0782383591625599</c:v>
                </c:pt>
                <c:pt idx="670">
                  <c:v>1.0793679065358801</c:v>
                </c:pt>
                <c:pt idx="671">
                  <c:v>1.08049791035063</c:v>
                </c:pt>
                <c:pt idx="672">
                  <c:v>1.0816284189051399</c:v>
                </c:pt>
                <c:pt idx="673">
                  <c:v>1.08275948119599</c:v>
                </c:pt>
                <c:pt idx="674">
                  <c:v>1.0838911468916801</c:v>
                </c:pt>
                <c:pt idx="675">
                  <c:v>1.0850234663070299</c:v>
                </c:pt>
                <c:pt idx="676">
                  <c:v>1.0861564903782599</c:v>
                </c:pt>
                <c:pt idx="677">
                  <c:v>1.0872902706385801</c:v>
                </c:pt>
                <c:pt idx="678">
                  <c:v>1.0884248591944199</c:v>
                </c:pt>
                <c:pt idx="679">
                  <c:v>1.0895603087021599</c:v>
                </c:pt>
                <c:pt idx="680">
                  <c:v>1.0906966723453499</c:v>
                </c:pt>
                <c:pt idx="681">
                  <c:v>1.0918339964597901</c:v>
                </c:pt>
                <c:pt idx="682">
                  <c:v>1.0929722981327701</c:v>
                </c:pt>
                <c:pt idx="683">
                  <c:v>1.0941115867031701</c:v>
                </c:pt>
                <c:pt idx="684">
                  <c:v>1.0952518710639301</c:v>
                </c:pt>
                <c:pt idx="685">
                  <c:v>1.09639315969232</c:v>
                </c:pt>
                <c:pt idx="686">
                  <c:v>1.09753546067782</c:v>
                </c:pt>
                <c:pt idx="687">
                  <c:v>1.0986787817477599</c:v>
                </c:pt>
                <c:pt idx="688">
                  <c:v>1.09982313029102</c:v>
                </c:pt>
                <c:pt idx="689">
                  <c:v>1.1009685133798299</c:v>
                </c:pt>
                <c:pt idx="690">
                  <c:v>1.10211493778995</c:v>
                </c:pt>
                <c:pt idx="691">
                  <c:v>1.10326241001937</c:v>
                </c:pt>
                <c:pt idx="692">
                  <c:v>1.1044109363055601</c:v>
                </c:pt>
                <c:pt idx="693">
                  <c:v>1.10556052264149</c:v>
                </c:pt>
                <c:pt idx="694">
                  <c:v>1.1067111747904801</c:v>
                </c:pt>
                <c:pt idx="695">
                  <c:v>1.10786289830003</c:v>
                </c:pt>
                <c:pt idx="696">
                  <c:v>1.10901569851459</c:v>
                </c:pt>
                <c:pt idx="697">
                  <c:v>1.1101695805874801</c:v>
                </c:pt>
                <c:pt idx="698">
                  <c:v>1.1113245494920501</c:v>
                </c:pt>
                <c:pt idx="699">
                  <c:v>1.11248061003196</c:v>
                </c:pt>
                <c:pt idx="700">
                  <c:v>1.1136377668508199</c:v>
                </c:pt>
              </c:numCache>
            </c:numRef>
          </c:yVal>
          <c:smooth val="0"/>
        </c:ser>
        <c:ser>
          <c:idx val="2"/>
          <c:order val="2"/>
          <c:tx>
            <c:strRef>
              <c:f>Microsoft_Excel_Worksheet1!$D$1</c:f>
              <c:strCache>
                <c:ptCount val="1"/>
                <c:pt idx="0">
                  <c:v>upper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Microsoft_Excel_Worksheet1!$D$2:$D$10002</c:f>
              <c:numCache>
                <c:formatCode>General</c:formatCode>
                <c:ptCount val="10001"/>
                <c:pt idx="0">
                  <c:v>0.85848504651307</c:v>
                </c:pt>
                <c:pt idx="1">
                  <c:v>0.85858979068769203</c:v>
                </c:pt>
                <c:pt idx="2">
                  <c:v>0.85869455479836698</c:v>
                </c:pt>
                <c:pt idx="3">
                  <c:v>0.85879933888788496</c:v>
                </c:pt>
                <c:pt idx="4">
                  <c:v>0.85890414299933004</c:v>
                </c:pt>
                <c:pt idx="5">
                  <c:v>0.85900896717608699</c:v>
                </c:pt>
                <c:pt idx="6">
                  <c:v>0.85911381146184695</c:v>
                </c:pt>
                <c:pt idx="7">
                  <c:v>0.85921867590060297</c:v>
                </c:pt>
                <c:pt idx="8">
                  <c:v>0.85932356053665904</c:v>
                </c:pt>
                <c:pt idx="9">
                  <c:v>0.85942846541463103</c:v>
                </c:pt>
                <c:pt idx="10">
                  <c:v>0.859533390579447</c:v>
                </c:pt>
                <c:pt idx="11">
                  <c:v>0.85963833607635398</c:v>
                </c:pt>
                <c:pt idx="12">
                  <c:v>0.85974330195091797</c:v>
                </c:pt>
                <c:pt idx="13">
                  <c:v>0.85984828824902904</c:v>
                </c:pt>
                <c:pt idx="14">
                  <c:v>0.85995329501690299</c:v>
                </c:pt>
                <c:pt idx="15">
                  <c:v>0.86005832230108303</c:v>
                </c:pt>
                <c:pt idx="16">
                  <c:v>0.86016337014844502</c:v>
                </c:pt>
                <c:pt idx="17">
                  <c:v>0.86026843860620295</c:v>
                </c:pt>
                <c:pt idx="18">
                  <c:v>0.86037352772190301</c:v>
                </c:pt>
                <c:pt idx="19">
                  <c:v>0.86047863754343701</c:v>
                </c:pt>
                <c:pt idx="20">
                  <c:v>0.86058376811904003</c:v>
                </c:pt>
                <c:pt idx="21">
                  <c:v>0.86068891949729398</c:v>
                </c:pt>
                <c:pt idx="22">
                  <c:v>0.86079409172713295</c:v>
                </c:pt>
                <c:pt idx="23">
                  <c:v>0.86089928485784395</c:v>
                </c:pt>
                <c:pt idx="24">
                  <c:v>0.86100449893907005</c:v>
                </c:pt>
                <c:pt idx="25">
                  <c:v>0.86110973402081903</c:v>
                </c:pt>
                <c:pt idx="26">
                  <c:v>0.86121499015345804</c:v>
                </c:pt>
                <c:pt idx="27">
                  <c:v>0.86132026738772605</c:v>
                </c:pt>
                <c:pt idx="28">
                  <c:v>0.86142556577472895</c:v>
                </c:pt>
                <c:pt idx="29">
                  <c:v>0.86153088536594902</c:v>
                </c:pt>
                <c:pt idx="30">
                  <c:v>0.86163622621324698</c:v>
                </c:pt>
                <c:pt idx="31">
                  <c:v>0.86174158836886505</c:v>
                </c:pt>
                <c:pt idx="32">
                  <c:v>0.86184697188542903</c:v>
                </c:pt>
                <c:pt idx="33">
                  <c:v>0.86195237681595405</c:v>
                </c:pt>
                <c:pt idx="34">
                  <c:v>0.86205780321384895</c:v>
                </c:pt>
                <c:pt idx="35">
                  <c:v>0.86216325113291803</c:v>
                </c:pt>
                <c:pt idx="36">
                  <c:v>0.86226872062736404</c:v>
                </c:pt>
                <c:pt idx="37">
                  <c:v>0.86237421175179696</c:v>
                </c:pt>
                <c:pt idx="38">
                  <c:v>0.86247972456123001</c:v>
                </c:pt>
                <c:pt idx="39">
                  <c:v>0.86258525911109196</c:v>
                </c:pt>
                <c:pt idx="40">
                  <c:v>0.86269081545722504</c:v>
                </c:pt>
                <c:pt idx="41">
                  <c:v>0.862796393655891</c:v>
                </c:pt>
                <c:pt idx="42">
                  <c:v>0.86290199376377696</c:v>
                </c:pt>
                <c:pt idx="43">
                  <c:v>0.86300761583799501</c:v>
                </c:pt>
                <c:pt idx="44">
                  <c:v>0.86311325993609</c:v>
                </c:pt>
                <c:pt idx="45">
                  <c:v>0.86321892611604401</c:v>
                </c:pt>
                <c:pt idx="46">
                  <c:v>0.86332461443627895</c:v>
                </c:pt>
                <c:pt idx="47">
                  <c:v>0.86343032495565897</c:v>
                </c:pt>
                <c:pt idx="48">
                  <c:v>0.86353605773350095</c:v>
                </c:pt>
                <c:pt idx="49">
                  <c:v>0.86364181282957098</c:v>
                </c:pt>
                <c:pt idx="50">
                  <c:v>0.86374759030409598</c:v>
                </c:pt>
                <c:pt idx="51">
                  <c:v>0.86385339021776297</c:v>
                </c:pt>
                <c:pt idx="52">
                  <c:v>0.86395921263172804</c:v>
                </c:pt>
                <c:pt idx="53">
                  <c:v>0.86406505760761498</c:v>
                </c:pt>
                <c:pt idx="54">
                  <c:v>0.86417092520752703</c:v>
                </c:pt>
                <c:pt idx="55">
                  <c:v>0.864276815494046</c:v>
                </c:pt>
                <c:pt idx="56">
                  <c:v>0.86438272853024001</c:v>
                </c:pt>
                <c:pt idx="57">
                  <c:v>0.86448866437966698</c:v>
                </c:pt>
                <c:pt idx="58">
                  <c:v>0.86459462310638102</c:v>
                </c:pt>
                <c:pt idx="59">
                  <c:v>0.86470060477493405</c:v>
                </c:pt>
                <c:pt idx="60">
                  <c:v>0.86480660945038501</c:v>
                </c:pt>
                <c:pt idx="61">
                  <c:v>0.86491263719830302</c:v>
                </c:pt>
                <c:pt idx="62">
                  <c:v>0.865018688084771</c:v>
                </c:pt>
                <c:pt idx="63">
                  <c:v>0.865124762176394</c:v>
                </c:pt>
                <c:pt idx="64">
                  <c:v>0.86523085954030099</c:v>
                </c:pt>
                <c:pt idx="65">
                  <c:v>0.86533698024415295</c:v>
                </c:pt>
                <c:pt idx="66">
                  <c:v>0.86544312435614701</c:v>
                </c:pt>
                <c:pt idx="67">
                  <c:v>0.86554929194502195</c:v>
                </c:pt>
                <c:pt idx="68">
                  <c:v>0.86565548308006302</c:v>
                </c:pt>
                <c:pt idx="69">
                  <c:v>0.86576169783111001</c:v>
                </c:pt>
                <c:pt idx="70">
                  <c:v>0.86586793626855896</c:v>
                </c:pt>
                <c:pt idx="71">
                  <c:v>0.86597419846337298</c:v>
                </c:pt>
                <c:pt idx="72">
                  <c:v>0.86608048448708197</c:v>
                </c:pt>
                <c:pt idx="73">
                  <c:v>0.86618679441179303</c:v>
                </c:pt>
                <c:pt idx="74">
                  <c:v>0.866293128310196</c:v>
                </c:pt>
                <c:pt idx="75">
                  <c:v>0.86639948625556595</c:v>
                </c:pt>
                <c:pt idx="76">
                  <c:v>0.86650586832177401</c:v>
                </c:pt>
                <c:pt idx="77">
                  <c:v>0.86661227458329004</c:v>
                </c:pt>
                <c:pt idx="78">
                  <c:v>0.86671870511519</c:v>
                </c:pt>
                <c:pt idx="79">
                  <c:v>0.86682515999316101</c:v>
                </c:pt>
                <c:pt idx="80">
                  <c:v>0.86693163929351202</c:v>
                </c:pt>
                <c:pt idx="81">
                  <c:v>0.86703814309317495</c:v>
                </c:pt>
                <c:pt idx="82">
                  <c:v>0.86714467146971297</c:v>
                </c:pt>
                <c:pt idx="83">
                  <c:v>0.86725122450132996</c:v>
                </c:pt>
                <c:pt idx="84">
                  <c:v>0.86735780226687098</c:v>
                </c:pt>
                <c:pt idx="85">
                  <c:v>0.86746440484583798</c:v>
                </c:pt>
                <c:pt idx="86">
                  <c:v>0.86757103231838595</c:v>
                </c:pt>
                <c:pt idx="87">
                  <c:v>0.86767768476534102</c:v>
                </c:pt>
                <c:pt idx="88">
                  <c:v>0.867784362268197</c:v>
                </c:pt>
                <c:pt idx="89">
                  <c:v>0.86789106490913104</c:v>
                </c:pt>
                <c:pt idx="90">
                  <c:v>0.86799779277100597</c:v>
                </c:pt>
                <c:pt idx="91">
                  <c:v>0.86810454593737796</c:v>
                </c:pt>
                <c:pt idx="92">
                  <c:v>0.86821132449250704</c:v>
                </c:pt>
                <c:pt idx="93">
                  <c:v>0.86831812852136103</c:v>
                </c:pt>
                <c:pt idx="94">
                  <c:v>0.86842495810962395</c:v>
                </c:pt>
                <c:pt idx="95">
                  <c:v>0.86853181334370699</c:v>
                </c:pt>
                <c:pt idx="96">
                  <c:v>0.86863869431075003</c:v>
                </c:pt>
                <c:pt idx="97">
                  <c:v>0.86874560109863497</c:v>
                </c:pt>
                <c:pt idx="98">
                  <c:v>0.86885253379599403</c:v>
                </c:pt>
                <c:pt idx="99">
                  <c:v>0.86895949249221105</c:v>
                </c:pt>
                <c:pt idx="100">
                  <c:v>0.86906647727743802</c:v>
                </c:pt>
                <c:pt idx="101">
                  <c:v>0.86917348824259799</c:v>
                </c:pt>
                <c:pt idx="102">
                  <c:v>0.86928052547939705</c:v>
                </c:pt>
                <c:pt idx="103">
                  <c:v>0.86938758908032798</c:v>
                </c:pt>
                <c:pt idx="104">
                  <c:v>0.86949467913868606</c:v>
                </c:pt>
                <c:pt idx="105">
                  <c:v>0.869601795748569</c:v>
                </c:pt>
                <c:pt idx="106">
                  <c:v>0.86970893900489399</c:v>
                </c:pt>
                <c:pt idx="107">
                  <c:v>0.869816109003403</c:v>
                </c:pt>
                <c:pt idx="108">
                  <c:v>0.86992330584067001</c:v>
                </c:pt>
                <c:pt idx="109">
                  <c:v>0.87003052961411298</c:v>
                </c:pt>
                <c:pt idx="110">
                  <c:v>0.87013778042200596</c:v>
                </c:pt>
                <c:pt idx="111">
                  <c:v>0.87024505836347898</c:v>
                </c:pt>
                <c:pt idx="112">
                  <c:v>0.87035236353853995</c:v>
                </c:pt>
                <c:pt idx="113">
                  <c:v>0.87045969604807505</c:v>
                </c:pt>
                <c:pt idx="114">
                  <c:v>0.87056705599386097</c:v>
                </c:pt>
                <c:pt idx="115">
                  <c:v>0.87067444347857803</c:v>
                </c:pt>
                <c:pt idx="116">
                  <c:v>0.87078185860581603</c:v>
                </c:pt>
                <c:pt idx="117">
                  <c:v>0.87088930148008903</c:v>
                </c:pt>
                <c:pt idx="118">
                  <c:v>0.87099677220684202</c:v>
                </c:pt>
                <c:pt idx="119">
                  <c:v>0.87110427089246001</c:v>
                </c:pt>
                <c:pt idx="120">
                  <c:v>0.87121179764428602</c:v>
                </c:pt>
                <c:pt idx="121">
                  <c:v>0.87131935257062398</c:v>
                </c:pt>
                <c:pt idx="122">
                  <c:v>0.87142693578075503</c:v>
                </c:pt>
                <c:pt idx="123">
                  <c:v>0.87153454738494396</c:v>
                </c:pt>
                <c:pt idx="124">
                  <c:v>0.87164218749445499</c:v>
                </c:pt>
                <c:pt idx="125">
                  <c:v>0.87174985622156298</c:v>
                </c:pt>
                <c:pt idx="126">
                  <c:v>0.87185755367955897</c:v>
                </c:pt>
                <c:pt idx="127">
                  <c:v>0.87196527998277096</c:v>
                </c:pt>
                <c:pt idx="128">
                  <c:v>0.87207303524656798</c:v>
                </c:pt>
                <c:pt idx="129">
                  <c:v>0.87218081958737803</c:v>
                </c:pt>
                <c:pt idx="130">
                  <c:v>0.872288633122695</c:v>
                </c:pt>
                <c:pt idx="131">
                  <c:v>0.87239647597109604</c:v>
                </c:pt>
                <c:pt idx="132">
                  <c:v>0.87250434825224998</c:v>
                </c:pt>
                <c:pt idx="133">
                  <c:v>0.87261225008693399</c:v>
                </c:pt>
                <c:pt idx="134">
                  <c:v>0.87272018159704501</c:v>
                </c:pt>
                <c:pt idx="135">
                  <c:v>0.87282814290560795</c:v>
                </c:pt>
                <c:pt idx="136">
                  <c:v>0.87293613413680005</c:v>
                </c:pt>
                <c:pt idx="137">
                  <c:v>0.87304415541595204</c:v>
                </c:pt>
                <c:pt idx="138">
                  <c:v>0.87315220686957196</c:v>
                </c:pt>
                <c:pt idx="139">
                  <c:v>0.87326028862535199</c:v>
                </c:pt>
                <c:pt idx="140">
                  <c:v>0.87336840081218703</c:v>
                </c:pt>
                <c:pt idx="141">
                  <c:v>0.873476543560185</c:v>
                </c:pt>
                <c:pt idx="142">
                  <c:v>0.87358471700068596</c:v>
                </c:pt>
                <c:pt idx="143">
                  <c:v>0.87369292126627296</c:v>
                </c:pt>
                <c:pt idx="144">
                  <c:v>0.87380115649078904</c:v>
                </c:pt>
                <c:pt idx="145">
                  <c:v>0.87390942280935202</c:v>
                </c:pt>
                <c:pt idx="146">
                  <c:v>0.874017720358368</c:v>
                </c:pt>
                <c:pt idx="147">
                  <c:v>0.87412604927555104</c:v>
                </c:pt>
                <c:pt idx="148">
                  <c:v>0.87423440969993305</c:v>
                </c:pt>
                <c:pt idx="149">
                  <c:v>0.87434280177188595</c:v>
                </c:pt>
                <c:pt idx="150">
                  <c:v>0.87445122563313404</c:v>
                </c:pt>
                <c:pt idx="151">
                  <c:v>0.87455968142677099</c:v>
                </c:pt>
                <c:pt idx="152">
                  <c:v>0.87466816929727798</c:v>
                </c:pt>
                <c:pt idx="153">
                  <c:v>0.87477668939053999</c:v>
                </c:pt>
                <c:pt idx="154">
                  <c:v>0.87488524185386196</c:v>
                </c:pt>
                <c:pt idx="155">
                  <c:v>0.87499382683598803</c:v>
                </c:pt>
                <c:pt idx="156">
                  <c:v>0.87510244448711705</c:v>
                </c:pt>
                <c:pt idx="157">
                  <c:v>0.87521109495892402</c:v>
                </c:pt>
                <c:pt idx="158">
                  <c:v>0.87531977840457398</c:v>
                </c:pt>
                <c:pt idx="159">
                  <c:v>0.87542849497874398</c:v>
                </c:pt>
                <c:pt idx="160">
                  <c:v>0.87553724483764195</c:v>
                </c:pt>
                <c:pt idx="161">
                  <c:v>0.87564602813902304</c:v>
                </c:pt>
                <c:pt idx="162">
                  <c:v>0.87575484504221002</c:v>
                </c:pt>
                <c:pt idx="163">
                  <c:v>0.87586369570811495</c:v>
                </c:pt>
                <c:pt idx="164">
                  <c:v>0.87597258029925695</c:v>
                </c:pt>
                <c:pt idx="165">
                  <c:v>0.87608149897978305</c:v>
                </c:pt>
                <c:pt idx="166">
                  <c:v>0.87619045191549005</c:v>
                </c:pt>
                <c:pt idx="167">
                  <c:v>0.87629943927384302</c:v>
                </c:pt>
                <c:pt idx="168">
                  <c:v>0.87640846122399896</c:v>
                </c:pt>
                <c:pt idx="169">
                  <c:v>0.87651751793682497</c:v>
                </c:pt>
                <c:pt idx="170">
                  <c:v>0.876626609584925</c:v>
                </c:pt>
                <c:pt idx="171">
                  <c:v>0.876735736342657</c:v>
                </c:pt>
                <c:pt idx="172">
                  <c:v>0.87684489838615898</c:v>
                </c:pt>
                <c:pt idx="173">
                  <c:v>0.87695409589337203</c:v>
                </c:pt>
                <c:pt idx="174">
                  <c:v>0.87706332904405904</c:v>
                </c:pt>
                <c:pt idx="175">
                  <c:v>0.87717259801983305</c:v>
                </c:pt>
                <c:pt idx="176">
                  <c:v>0.87728190300418096</c:v>
                </c:pt>
                <c:pt idx="177">
                  <c:v>0.87739124418248404</c:v>
                </c:pt>
                <c:pt idx="178">
                  <c:v>0.87750062174204801</c:v>
                </c:pt>
                <c:pt idx="179">
                  <c:v>0.87761003587212105</c:v>
                </c:pt>
                <c:pt idx="180">
                  <c:v>0.87771948676392897</c:v>
                </c:pt>
                <c:pt idx="181">
                  <c:v>0.87782897461068998</c:v>
                </c:pt>
                <c:pt idx="182">
                  <c:v>0.87793849960765202</c:v>
                </c:pt>
                <c:pt idx="183">
                  <c:v>0.87804806195211005</c:v>
                </c:pt>
                <c:pt idx="184">
                  <c:v>0.87815766184343902</c:v>
                </c:pt>
                <c:pt idx="185">
                  <c:v>0.87826729948311899</c:v>
                </c:pt>
                <c:pt idx="186">
                  <c:v>0.87837697507476498</c:v>
                </c:pt>
                <c:pt idx="187">
                  <c:v>0.87848668882415304</c:v>
                </c:pt>
                <c:pt idx="188">
                  <c:v>0.87859644093925005</c:v>
                </c:pt>
                <c:pt idx="189">
                  <c:v>0.87870623163024597</c:v>
                </c:pt>
                <c:pt idx="190">
                  <c:v>0.878816061109578</c:v>
                </c:pt>
                <c:pt idx="191">
                  <c:v>0.87892592959196703</c:v>
                </c:pt>
                <c:pt idx="192">
                  <c:v>0.87903583729444201</c:v>
                </c:pt>
                <c:pt idx="193">
                  <c:v>0.87914578443637803</c:v>
                </c:pt>
                <c:pt idx="194">
                  <c:v>0.87925577123952403</c:v>
                </c:pt>
                <c:pt idx="195">
                  <c:v>0.87936579792803404</c:v>
                </c:pt>
                <c:pt idx="196">
                  <c:v>0.87947586472850403</c:v>
                </c:pt>
                <c:pt idx="197">
                  <c:v>0.87958597187000398</c:v>
                </c:pt>
                <c:pt idx="198">
                  <c:v>0.87969611958410898</c:v>
                </c:pt>
                <c:pt idx="199">
                  <c:v>0.87980630810493798</c:v>
                </c:pt>
                <c:pt idx="200">
                  <c:v>0.87991653766918398</c:v>
                </c:pt>
                <c:pt idx="201">
                  <c:v>0.880026808516157</c:v>
                </c:pt>
                <c:pt idx="202">
                  <c:v>0.88013712088781204</c:v>
                </c:pt>
                <c:pt idx="203">
                  <c:v>0.88024747502879197</c:v>
                </c:pt>
                <c:pt idx="204">
                  <c:v>0.88035787118646203</c:v>
                </c:pt>
                <c:pt idx="205">
                  <c:v>0.88046830961095002</c:v>
                </c:pt>
                <c:pt idx="206">
                  <c:v>0.88057879055518196</c:v>
                </c:pt>
                <c:pt idx="207">
                  <c:v>0.88068931427492403</c:v>
                </c:pt>
                <c:pt idx="208">
                  <c:v>0.880799881028825</c:v>
                </c:pt>
                <c:pt idx="209">
                  <c:v>0.88091049107844799</c:v>
                </c:pt>
                <c:pt idx="210">
                  <c:v>0.88102114468832504</c:v>
                </c:pt>
                <c:pt idx="211">
                  <c:v>0.88113184212598605</c:v>
                </c:pt>
                <c:pt idx="212">
                  <c:v>0.88124258366201202</c:v>
                </c:pt>
                <c:pt idx="213">
                  <c:v>0.88135336957007304</c:v>
                </c:pt>
                <c:pt idx="214">
                  <c:v>0.88146420012697202</c:v>
                </c:pt>
                <c:pt idx="215">
                  <c:v>0.88157507561269499</c:v>
                </c:pt>
                <c:pt idx="216">
                  <c:v>0.88168599631045297</c:v>
                </c:pt>
                <c:pt idx="217">
                  <c:v>0.88179696250672901</c:v>
                </c:pt>
                <c:pt idx="218">
                  <c:v>0.88190797449132596</c:v>
                </c:pt>
                <c:pt idx="219">
                  <c:v>0.88201903255741498</c:v>
                </c:pt>
                <c:pt idx="220">
                  <c:v>0.88213013700158704</c:v>
                </c:pt>
                <c:pt idx="221">
                  <c:v>0.88224128812389702</c:v>
                </c:pt>
                <c:pt idx="222">
                  <c:v>0.88235248622792295</c:v>
                </c:pt>
                <c:pt idx="223">
                  <c:v>0.88246373162080805</c:v>
                </c:pt>
                <c:pt idx="224">
                  <c:v>0.88257502461332404</c:v>
                </c:pt>
                <c:pt idx="225">
                  <c:v>0.88268636551991397</c:v>
                </c:pt>
                <c:pt idx="226">
                  <c:v>0.88279775465875798</c:v>
                </c:pt>
                <c:pt idx="227">
                  <c:v>0.88290919235181797</c:v>
                </c:pt>
                <c:pt idx="228">
                  <c:v>0.88302067892490299</c:v>
                </c:pt>
                <c:pt idx="229">
                  <c:v>0.88313221470772096</c:v>
                </c:pt>
                <c:pt idx="230">
                  <c:v>0.88324380003394198</c:v>
                </c:pt>
                <c:pt idx="231">
                  <c:v>0.88335543524125404</c:v>
                </c:pt>
                <c:pt idx="232">
                  <c:v>0.88346712067142597</c:v>
                </c:pt>
                <c:pt idx="233">
                  <c:v>0.88357885667036795</c:v>
                </c:pt>
                <c:pt idx="234">
                  <c:v>0.88369064358819605</c:v>
                </c:pt>
                <c:pt idx="235">
                  <c:v>0.88380248177929699</c:v>
                </c:pt>
                <c:pt idx="236">
                  <c:v>0.88391437160238995</c:v>
                </c:pt>
                <c:pt idx="237">
                  <c:v>0.88402631342059601</c:v>
                </c:pt>
                <c:pt idx="238">
                  <c:v>0.88413830760150602</c:v>
                </c:pt>
                <c:pt idx="239">
                  <c:v>0.88425035451724698</c:v>
                </c:pt>
                <c:pt idx="240">
                  <c:v>0.88436245454455698</c:v>
                </c:pt>
                <c:pt idx="241">
                  <c:v>0.88447460806485201</c:v>
                </c:pt>
                <c:pt idx="242">
                  <c:v>0.88458681546429996</c:v>
                </c:pt>
                <c:pt idx="243">
                  <c:v>0.88469907713389795</c:v>
                </c:pt>
                <c:pt idx="244">
                  <c:v>0.88481139346954296</c:v>
                </c:pt>
                <c:pt idx="245">
                  <c:v>0.88492376487211599</c:v>
                </c:pt>
                <c:pt idx="246">
                  <c:v>0.88503619174755199</c:v>
                </c:pt>
                <c:pt idx="247">
                  <c:v>0.88514867450692702</c:v>
                </c:pt>
                <c:pt idx="248">
                  <c:v>0.88526121356653598</c:v>
                </c:pt>
                <c:pt idx="249">
                  <c:v>0.88537380934797705</c:v>
                </c:pt>
                <c:pt idx="250">
                  <c:v>0.88548646227823702</c:v>
                </c:pt>
                <c:pt idx="251">
                  <c:v>0.88559917278977396</c:v>
                </c:pt>
                <c:pt idx="252">
                  <c:v>0.88571194132061204</c:v>
                </c:pt>
                <c:pt idx="253">
                  <c:v>0.88582476831442503</c:v>
                </c:pt>
                <c:pt idx="254">
                  <c:v>0.88593765422062798</c:v>
                </c:pt>
                <c:pt idx="255">
                  <c:v>0.88605059949447595</c:v>
                </c:pt>
                <c:pt idx="256">
                  <c:v>0.88616360459715304</c:v>
                </c:pt>
                <c:pt idx="257">
                  <c:v>0.88627666999587096</c:v>
                </c:pt>
                <c:pt idx="258">
                  <c:v>0.88638979616397096</c:v>
                </c:pt>
                <c:pt idx="259">
                  <c:v>0.88650298358101798</c:v>
                </c:pt>
                <c:pt idx="260">
                  <c:v>0.88661623273291101</c:v>
                </c:pt>
                <c:pt idx="261">
                  <c:v>0.88672954411198301</c:v>
                </c:pt>
                <c:pt idx="262">
                  <c:v>0.88684291821710604</c:v>
                </c:pt>
                <c:pt idx="263">
                  <c:v>0.88695635555380603</c:v>
                </c:pt>
                <c:pt idx="264">
                  <c:v>0.88706985663436799</c:v>
                </c:pt>
                <c:pt idx="265">
                  <c:v>0.88718342197795497</c:v>
                </c:pt>
                <c:pt idx="266">
                  <c:v>0.88729705211071697</c:v>
                </c:pt>
                <c:pt idx="267">
                  <c:v>0.88741074756591498</c:v>
                </c:pt>
                <c:pt idx="268">
                  <c:v>0.887524508884038</c:v>
                </c:pt>
                <c:pt idx="269">
                  <c:v>0.88763833661292502</c:v>
                </c:pt>
                <c:pt idx="270">
                  <c:v>0.88775223130789505</c:v>
                </c:pt>
                <c:pt idx="271">
                  <c:v>0.88786619353186802</c:v>
                </c:pt>
                <c:pt idx="272">
                  <c:v>0.88798022385550102</c:v>
                </c:pt>
                <c:pt idx="273">
                  <c:v>0.88809432285731704</c:v>
                </c:pt>
                <c:pt idx="274">
                  <c:v>0.88820849112384404</c:v>
                </c:pt>
                <c:pt idx="275">
                  <c:v>0.88832272924975297</c:v>
                </c:pt>
                <c:pt idx="276">
                  <c:v>0.88843703783799799</c:v>
                </c:pt>
                <c:pt idx="277">
                  <c:v>0.88855141749996003</c:v>
                </c:pt>
                <c:pt idx="278">
                  <c:v>0.88866586885559795</c:v>
                </c:pt>
                <c:pt idx="279">
                  <c:v>0.88878039253359598</c:v>
                </c:pt>
                <c:pt idx="280">
                  <c:v>0.88889498917151999</c:v>
                </c:pt>
                <c:pt idx="281">
                  <c:v>0.88900965941596899</c:v>
                </c:pt>
                <c:pt idx="282">
                  <c:v>0.88912440392274406</c:v>
                </c:pt>
                <c:pt idx="283">
                  <c:v>0.889239223357004</c:v>
                </c:pt>
                <c:pt idx="284">
                  <c:v>0.88935411839343803</c:v>
                </c:pt>
                <c:pt idx="285">
                  <c:v>0.88946908971643301</c:v>
                </c:pt>
                <c:pt idx="286">
                  <c:v>0.88958413802025005</c:v>
                </c:pt>
                <c:pt idx="287">
                  <c:v>0.88969926400920296</c:v>
                </c:pt>
                <c:pt idx="288">
                  <c:v>0.88981446839783696</c:v>
                </c:pt>
                <c:pt idx="289">
                  <c:v>0.889929751911119</c:v>
                </c:pt>
                <c:pt idx="290">
                  <c:v>0.89004511528462604</c:v>
                </c:pt>
                <c:pt idx="291">
                  <c:v>0.89016055926473903</c:v>
                </c:pt>
                <c:pt idx="292">
                  <c:v>0.89027608460884</c:v>
                </c:pt>
                <c:pt idx="293">
                  <c:v>0.89039169208551805</c:v>
                </c:pt>
                <c:pt idx="294">
                  <c:v>0.89050738247477601</c:v>
                </c:pt>
                <c:pt idx="295">
                  <c:v>0.89062315656823998</c:v>
                </c:pt>
                <c:pt idx="296">
                  <c:v>0.89073901516937803</c:v>
                </c:pt>
                <c:pt idx="297">
                  <c:v>0.89085495909372103</c:v>
                </c:pt>
                <c:pt idx="298">
                  <c:v>0.89097098916908901</c:v>
                </c:pt>
                <c:pt idx="299">
                  <c:v>0.89108710623582499</c:v>
                </c:pt>
                <c:pt idx="300">
                  <c:v>0.891203311147026</c:v>
                </c:pt>
                <c:pt idx="301">
                  <c:v>0.89131960476879302</c:v>
                </c:pt>
                <c:pt idx="302">
                  <c:v>0.89143598798047197</c:v>
                </c:pt>
                <c:pt idx="303">
                  <c:v>0.89155246167490998</c:v>
                </c:pt>
                <c:pt idx="304">
                  <c:v>0.89166902675871496</c:v>
                </c:pt>
                <c:pt idx="305">
                  <c:v>0.89178568415252002</c:v>
                </c:pt>
                <c:pt idx="306">
                  <c:v>0.89190243479125197</c:v>
                </c:pt>
                <c:pt idx="307">
                  <c:v>0.89201927962441396</c:v>
                </c:pt>
                <c:pt idx="308">
                  <c:v>0.89213621961636702</c:v>
                </c:pt>
                <c:pt idx="309">
                  <c:v>0.89225325574661596</c:v>
                </c:pt>
                <c:pt idx="310">
                  <c:v>0.89237038901011601</c:v>
                </c:pt>
                <c:pt idx="311">
                  <c:v>0.89248762041756902</c:v>
                </c:pt>
                <c:pt idx="312">
                  <c:v>0.892604950995739</c:v>
                </c:pt>
                <c:pt idx="313">
                  <c:v>0.89272238178776897</c:v>
                </c:pt>
                <c:pt idx="314">
                  <c:v>0.89283991385351003</c:v>
                </c:pt>
                <c:pt idx="315">
                  <c:v>0.89295754826985296</c:v>
                </c:pt>
                <c:pt idx="316">
                  <c:v>0.89307528613107201</c:v>
                </c:pt>
                <c:pt idx="317">
                  <c:v>0.89319312854917299</c:v>
                </c:pt>
                <c:pt idx="318">
                  <c:v>0.89331107665425702</c:v>
                </c:pt>
                <c:pt idx="319">
                  <c:v>0.89342913159488202</c:v>
                </c:pt>
                <c:pt idx="320">
                  <c:v>0.89354729453844495</c:v>
                </c:pt>
                <c:pt idx="321">
                  <c:v>0.89366556667156405</c:v>
                </c:pt>
                <c:pt idx="322">
                  <c:v>0.89378394920047399</c:v>
                </c:pt>
                <c:pt idx="323">
                  <c:v>0.89390244335143498</c:v>
                </c:pt>
                <c:pt idx="324">
                  <c:v>0.89402105037113999</c:v>
                </c:pt>
                <c:pt idx="325">
                  <c:v>0.89413977152714896</c:v>
                </c:pt>
                <c:pt idx="326">
                  <c:v>0.89425860810831803</c:v>
                </c:pt>
                <c:pt idx="327">
                  <c:v>0.89437756142524905</c:v>
                </c:pt>
                <c:pt idx="328">
                  <c:v>0.89449663281074698</c:v>
                </c:pt>
                <c:pt idx="329">
                  <c:v>0.89461582362028902</c:v>
                </c:pt>
                <c:pt idx="330">
                  <c:v>0.89473513523250603</c:v>
                </c:pt>
                <c:pt idx="331">
                  <c:v>0.89485456904967897</c:v>
                </c:pt>
                <c:pt idx="332">
                  <c:v>0.89497412649823904</c:v>
                </c:pt>
                <c:pt idx="333">
                  <c:v>0.89509380902929203</c:v>
                </c:pt>
                <c:pt idx="334">
                  <c:v>0.89521361811914901</c:v>
                </c:pt>
                <c:pt idx="335">
                  <c:v>0.89533355526987202</c:v>
                </c:pt>
                <c:pt idx="336">
                  <c:v>0.89545362200983702</c:v>
                </c:pt>
                <c:pt idx="337">
                  <c:v>0.89557381989430396</c:v>
                </c:pt>
                <c:pt idx="338">
                  <c:v>0.89569415050601098</c:v>
                </c:pt>
                <c:pt idx="339">
                  <c:v>0.89581461545577901</c:v>
                </c:pt>
                <c:pt idx="340">
                  <c:v>0.895935216383133</c:v>
                </c:pt>
                <c:pt idx="341">
                  <c:v>0.89605595495693902</c:v>
                </c:pt>
                <c:pt idx="342">
                  <c:v>0.89617683287606098</c:v>
                </c:pt>
                <c:pt idx="343">
                  <c:v>0.89629785187002897</c:v>
                </c:pt>
                <c:pt idx="344">
                  <c:v>0.89641901369973398</c:v>
                </c:pt>
                <c:pt idx="345">
                  <c:v>0.89654032015813701</c:v>
                </c:pt>
                <c:pt idx="346">
                  <c:v>0.89666177307099304</c:v>
                </c:pt>
                <c:pt idx="347">
                  <c:v>0.89678337429760002</c:v>
                </c:pt>
                <c:pt idx="348">
                  <c:v>0.896905125731571</c:v>
                </c:pt>
                <c:pt idx="349">
                  <c:v>0.89702702930161904</c:v>
                </c:pt>
                <c:pt idx="350">
                  <c:v>0.89714908697236895</c:v>
                </c:pt>
                <c:pt idx="351">
                  <c:v>0.89727130074519301</c:v>
                </c:pt>
                <c:pt idx="352">
                  <c:v>0.897393672659065</c:v>
                </c:pt>
                <c:pt idx="353">
                  <c:v>0.89751620479143901</c:v>
                </c:pt>
                <c:pt idx="354">
                  <c:v>0.89763889925916096</c:v>
                </c:pt>
                <c:pt idx="355">
                  <c:v>0.89776175821938897</c:v>
                </c:pt>
                <c:pt idx="356">
                  <c:v>0.89788478387056103</c:v>
                </c:pt>
                <c:pt idx="357">
                  <c:v>0.89800797845336899</c:v>
                </c:pt>
                <c:pt idx="358">
                  <c:v>0.89813134425177599</c:v>
                </c:pt>
                <c:pt idx="359">
                  <c:v>0.89825488359405503</c:v>
                </c:pt>
                <c:pt idx="360">
                  <c:v>0.89837859885385996</c:v>
                </c:pt>
                <c:pt idx="361">
                  <c:v>0.89850249245132696</c:v>
                </c:pt>
                <c:pt idx="362">
                  <c:v>0.89862656685420705</c:v>
                </c:pt>
                <c:pt idx="363">
                  <c:v>0.89875082457903399</c:v>
                </c:pt>
                <c:pt idx="364">
                  <c:v>0.898875268192323</c:v>
                </c:pt>
                <c:pt idx="365">
                  <c:v>0.89899990031180699</c:v>
                </c:pt>
                <c:pt idx="366">
                  <c:v>0.89912472360771001</c:v>
                </c:pt>
                <c:pt idx="367">
                  <c:v>0.89924974080405495</c:v>
                </c:pt>
                <c:pt idx="368">
                  <c:v>0.89937495468001205</c:v>
                </c:pt>
                <c:pt idx="369">
                  <c:v>0.89950036807129297</c:v>
                </c:pt>
                <c:pt idx="370">
                  <c:v>0.899625983871574</c:v>
                </c:pt>
                <c:pt idx="371">
                  <c:v>0.899751805033978</c:v>
                </c:pt>
                <c:pt idx="372">
                  <c:v>0.89987783457258796</c:v>
                </c:pt>
                <c:pt idx="373">
                  <c:v>0.90000407556401396</c:v>
                </c:pt>
                <c:pt idx="374">
                  <c:v>0.90013053114900698</c:v>
                </c:pt>
                <c:pt idx="375">
                  <c:v>0.90025720453411995</c:v>
                </c:pt>
                <c:pt idx="376">
                  <c:v>0.90038409899342398</c:v>
                </c:pt>
                <c:pt idx="377">
                  <c:v>0.90051121787027399</c:v>
                </c:pt>
                <c:pt idx="378">
                  <c:v>0.90063856457913205</c:v>
                </c:pt>
                <c:pt idx="379">
                  <c:v>0.90076614260744703</c:v>
                </c:pt>
                <c:pt idx="380">
                  <c:v>0.90089395551759299</c:v>
                </c:pt>
                <c:pt idx="381">
                  <c:v>0.90102200694887102</c:v>
                </c:pt>
                <c:pt idx="382">
                  <c:v>0.90115030061957102</c:v>
                </c:pt>
                <c:pt idx="383">
                  <c:v>0.90127884032910399</c:v>
                </c:pt>
                <c:pt idx="384">
                  <c:v>0.90140762996019597</c:v>
                </c:pt>
                <c:pt idx="385">
                  <c:v>0.90153667348116495</c:v>
                </c:pt>
                <c:pt idx="386">
                  <c:v>0.90166597494825396</c:v>
                </c:pt>
                <c:pt idx="387">
                  <c:v>0.90179553850806005</c:v>
                </c:pt>
                <c:pt idx="388">
                  <c:v>0.90192536840002602</c:v>
                </c:pt>
                <c:pt idx="389">
                  <c:v>0.902055468959025</c:v>
                </c:pt>
                <c:pt idx="390">
                  <c:v>0.90218584461802198</c:v>
                </c:pt>
                <c:pt idx="391">
                  <c:v>0.90231649991083596</c:v>
                </c:pt>
                <c:pt idx="392">
                  <c:v>0.90244743947497896</c:v>
                </c:pt>
                <c:pt idx="393">
                  <c:v>0.90257866805460296</c:v>
                </c:pt>
                <c:pt idx="394">
                  <c:v>0.90271019050354295</c:v>
                </c:pt>
                <c:pt idx="395">
                  <c:v>0.90284201178845802</c:v>
                </c:pt>
                <c:pt idx="396">
                  <c:v>0.90297413699208395</c:v>
                </c:pt>
                <c:pt idx="397">
                  <c:v>0.90310657131660099</c:v>
                </c:pt>
                <c:pt idx="398">
                  <c:v>0.90323932008710806</c:v>
                </c:pt>
                <c:pt idx="399">
                  <c:v>0.90337238875522796</c:v>
                </c:pt>
                <c:pt idx="400">
                  <c:v>0.90350578290282701</c:v>
                </c:pt>
                <c:pt idx="401">
                  <c:v>0.90363950824587702</c:v>
                </c:pt>
                <c:pt idx="402">
                  <c:v>0.90377357063843899</c:v>
                </c:pt>
                <c:pt idx="403">
                  <c:v>0.90390797607680395</c:v>
                </c:pt>
                <c:pt idx="404">
                  <c:v>0.90404273070376395</c:v>
                </c:pt>
                <c:pt idx="405">
                  <c:v>0.90417784081304897</c:v>
                </c:pt>
                <c:pt idx="406">
                  <c:v>0.90431331285391603</c:v>
                </c:pt>
                <c:pt idx="407">
                  <c:v>0.90444915343590704</c:v>
                </c:pt>
                <c:pt idx="408">
                  <c:v>0.90458536933377698</c:v>
                </c:pt>
                <c:pt idx="409">
                  <c:v>0.90472196749260203</c:v>
                </c:pt>
                <c:pt idx="410">
                  <c:v>0.90485895503307801</c:v>
                </c:pt>
                <c:pt idx="411">
                  <c:v>0.90499633925701295</c:v>
                </c:pt>
                <c:pt idx="412">
                  <c:v>0.90513412765301904</c:v>
                </c:pt>
                <c:pt idx="413">
                  <c:v>0.90527232790242196</c:v>
                </c:pt>
                <c:pt idx="414">
                  <c:v>0.90541094788538701</c:v>
                </c:pt>
                <c:pt idx="415">
                  <c:v>0.905549995687285</c:v>
                </c:pt>
                <c:pt idx="416">
                  <c:v>0.90568947960528501</c:v>
                </c:pt>
                <c:pt idx="417">
                  <c:v>0.90582940815521096</c:v>
                </c:pt>
                <c:pt idx="418">
                  <c:v>0.90596979007865297</c:v>
                </c:pt>
                <c:pt idx="419">
                  <c:v>0.90611063435035399</c:v>
                </c:pt>
                <c:pt idx="420">
                  <c:v>0.906251950185887</c:v>
                </c:pt>
                <c:pt idx="421">
                  <c:v>0.90639374704962405</c:v>
                </c:pt>
                <c:pt idx="422">
                  <c:v>0.90653603466302202</c:v>
                </c:pt>
                <c:pt idx="423">
                  <c:v>0.906678823013229</c:v>
                </c:pt>
                <c:pt idx="424">
                  <c:v>0.90682212236203796</c:v>
                </c:pt>
                <c:pt idx="425">
                  <c:v>0.90696594325518998</c:v>
                </c:pt>
                <c:pt idx="426">
                  <c:v>0.90711029653205499</c:v>
                </c:pt>
                <c:pt idx="427">
                  <c:v>0.90725519333569804</c:v>
                </c:pt>
                <c:pt idx="428">
                  <c:v>0.90740064512335195</c:v>
                </c:pt>
                <c:pt idx="429">
                  <c:v>0.90754666367732195</c:v>
                </c:pt>
                <c:pt idx="430">
                  <c:v>0.90769326111632498</c:v>
                </c:pt>
                <c:pt idx="431">
                  <c:v>0.90784044990730794</c:v>
                </c:pt>
                <c:pt idx="432">
                  <c:v>0.90798824287774604</c:v>
                </c:pt>
                <c:pt idx="433">
                  <c:v>0.90813665322845005</c:v>
                </c:pt>
                <c:pt idx="434">
                  <c:v>0.90828569454692298</c:v>
                </c:pt>
                <c:pt idx="435">
                  <c:v>0.90843538082125697</c:v>
                </c:pt>
                <c:pt idx="436">
                  <c:v>0.90858572645463997</c:v>
                </c:pt>
                <c:pt idx="437">
                  <c:v>0.90873674628045797</c:v>
                </c:pt>
                <c:pt idx="438">
                  <c:v>0.90888845557806097</c:v>
                </c:pt>
                <c:pt idx="439">
                  <c:v>0.90904087008918999</c:v>
                </c:pt>
                <c:pt idx="440">
                  <c:v>0.90919400603513101</c:v>
                </c:pt>
                <c:pt idx="441">
                  <c:v>0.909347880134597</c:v>
                </c:pt>
                <c:pt idx="442">
                  <c:v>0.90950250962240198</c:v>
                </c:pt>
                <c:pt idx="443">
                  <c:v>0.90965791226895598</c:v>
                </c:pt>
                <c:pt idx="444">
                  <c:v>0.909814106400614</c:v>
                </c:pt>
                <c:pt idx="445">
                  <c:v>0.90997111092093397</c:v>
                </c:pt>
                <c:pt idx="446">
                  <c:v>0.91012894533288402</c:v>
                </c:pt>
                <c:pt idx="447">
                  <c:v>0.91028762976204602</c:v>
                </c:pt>
                <c:pt idx="448">
                  <c:v>0.91044718498086397</c:v>
                </c:pt>
                <c:pt idx="449">
                  <c:v>0.910607632434001</c:v>
                </c:pt>
                <c:pt idx="450">
                  <c:v>0.91076899426484303</c:v>
                </c:pt>
                <c:pt idx="451">
                  <c:v>0.91093129334322798</c:v>
                </c:pt>
                <c:pt idx="452">
                  <c:v>0.911094553294448</c:v>
                </c:pt>
                <c:pt idx="453">
                  <c:v>0.91125879852960301</c:v>
                </c:pt>
                <c:pt idx="454">
                  <c:v>0.91142405427735795</c:v>
                </c:pt>
                <c:pt idx="455">
                  <c:v>0.91159034661720495</c:v>
                </c:pt>
                <c:pt idx="456">
                  <c:v>0.91175770251427302</c:v>
                </c:pt>
                <c:pt idx="457">
                  <c:v>0.911926149855807</c:v>
                </c:pt>
                <c:pt idx="458">
                  <c:v>0.91209571748936202</c:v>
                </c:pt>
                <c:pt idx="459">
                  <c:v>0.91226643526283702</c:v>
                </c:pt>
                <c:pt idx="460">
                  <c:v>0.91243833406643404</c:v>
                </c:pt>
                <c:pt idx="461">
                  <c:v>0.91261146748940702</c:v>
                </c:pt>
                <c:pt idx="462">
                  <c:v>0.91278597624104496</c:v>
                </c:pt>
                <c:pt idx="463">
                  <c:v>0.912962022516289</c:v>
                </c:pt>
                <c:pt idx="464">
                  <c:v>0.91313976824584597</c:v>
                </c:pt>
                <c:pt idx="465">
                  <c:v>0.91331937507082706</c:v>
                </c:pt>
                <c:pt idx="466">
                  <c:v>0.913501004316845</c:v>
                </c:pt>
                <c:pt idx="467">
                  <c:v>0.91368481696753201</c:v>
                </c:pt>
                <c:pt idx="468">
                  <c:v>0.91387097363746295</c:v>
                </c:pt>
                <c:pt idx="469">
                  <c:v>0.91405963454442596</c:v>
                </c:pt>
                <c:pt idx="470">
                  <c:v>0.91425095948103097</c:v>
                </c:pt>
                <c:pt idx="471">
                  <c:v>0.91444510778560195</c:v>
                </c:pt>
                <c:pt idx="472">
                  <c:v>0.91464223831232105</c:v>
                </c:pt>
                <c:pt idx="473">
                  <c:v>0.91484250940060496</c:v>
                </c:pt>
                <c:pt idx="474">
                  <c:v>0.91504607884364597</c:v>
                </c:pt>
                <c:pt idx="475">
                  <c:v>0.91525310385611403</c:v>
                </c:pt>
                <c:pt idx="476">
                  <c:v>0.91546374104095996</c:v>
                </c:pt>
                <c:pt idx="477">
                  <c:v>0.91567814635528799</c:v>
                </c:pt>
                <c:pt idx="478">
                  <c:v>0.91589647507526495</c:v>
                </c:pt>
                <c:pt idx="479">
                  <c:v>0.91611888176002798</c:v>
                </c:pt>
                <c:pt idx="480">
                  <c:v>0.91634552021453997</c:v>
                </c:pt>
                <c:pt idx="481">
                  <c:v>0.91657654345137796</c:v>
                </c:pt>
                <c:pt idx="482">
                  <c:v>0.91681210365139099</c:v>
                </c:pt>
                <c:pt idx="483">
                  <c:v>0.91705235212322</c:v>
                </c:pt>
                <c:pt idx="484">
                  <c:v>0.91729743926160601</c:v>
                </c:pt>
                <c:pt idx="485">
                  <c:v>0.91754751450449501</c:v>
                </c:pt>
                <c:pt idx="486">
                  <c:v>0.91780272628886606</c:v>
                </c:pt>
                <c:pt idx="487">
                  <c:v>0.91806322200526502</c:v>
                </c:pt>
                <c:pt idx="488">
                  <c:v>0.91832914795101905</c:v>
                </c:pt>
                <c:pt idx="489">
                  <c:v>0.91860064928207996</c:v>
                </c:pt>
                <c:pt idx="490">
                  <c:v>0.91887786996348597</c:v>
                </c:pt>
                <c:pt idx="491">
                  <c:v>0.91916095271840403</c:v>
                </c:pt>
                <c:pt idx="492">
                  <c:v>0.91945003897572197</c:v>
                </c:pt>
                <c:pt idx="493">
                  <c:v>0.91974526881618401</c:v>
                </c:pt>
                <c:pt idx="494">
                  <c:v>0.92004678091702197</c:v>
                </c:pt>
                <c:pt idx="495">
                  <c:v>0.92035471249509404</c:v>
                </c:pt>
                <c:pt idx="496">
                  <c:v>0.920669199248492</c:v>
                </c:pt>
                <c:pt idx="497">
                  <c:v>0.92099037529660999</c:v>
                </c:pt>
                <c:pt idx="498">
                  <c:v>0.92131837311867903</c:v>
                </c:pt>
                <c:pt idx="499">
                  <c:v>0.92165332349074403</c:v>
                </c:pt>
                <c:pt idx="500">
                  <c:v>0.921995355421102</c:v>
                </c:pt>
                <c:pt idx="501">
                  <c:v>0.92234459608418695</c:v>
                </c:pt>
                <c:pt idx="502">
                  <c:v>0.92270117075292701</c:v>
                </c:pt>
                <c:pt idx="503">
                  <c:v>0.92306520272958503</c:v>
                </c:pt>
                <c:pt idx="504">
                  <c:v>0.92343681327509397</c:v>
                </c:pt>
                <c:pt idx="505">
                  <c:v>0.92381612153693204</c:v>
                </c:pt>
                <c:pt idx="506">
                  <c:v>0.92420324447554603</c:v>
                </c:pt>
                <c:pt idx="507">
                  <c:v>0.92459829678939498</c:v>
                </c:pt>
                <c:pt idx="508">
                  <c:v>0.92500139083862798</c:v>
                </c:pt>
                <c:pt idx="509">
                  <c:v>0.92541263656747896</c:v>
                </c:pt>
                <c:pt idx="510">
                  <c:v>0.92583214142542403</c:v>
                </c:pt>
                <c:pt idx="511">
                  <c:v>0.92626001028717997</c:v>
                </c:pt>
                <c:pt idx="512">
                  <c:v>0.92669634537162004</c:v>
                </c:pt>
                <c:pt idx="513">
                  <c:v>0.92714124615969695</c:v>
                </c:pt>
                <c:pt idx="514">
                  <c:v>0.92759480931147398</c:v>
                </c:pt>
                <c:pt idx="515">
                  <c:v>0.928057128582363</c:v>
                </c:pt>
                <c:pt idx="516">
                  <c:v>0.92852829473869303</c:v>
                </c:pt>
                <c:pt idx="517">
                  <c:v>0.92900839547272696</c:v>
                </c:pt>
                <c:pt idx="518">
                  <c:v>0.92949751531727398</c:v>
                </c:pt>
                <c:pt idx="519">
                  <c:v>0.92999573556003601</c:v>
                </c:pt>
                <c:pt idx="520">
                  <c:v>0.93050313415783203</c:v>
                </c:pt>
                <c:pt idx="521">
                  <c:v>0.93101978565089205</c:v>
                </c:pt>
                <c:pt idx="522">
                  <c:v>0.93154576107737397</c:v>
                </c:pt>
                <c:pt idx="523">
                  <c:v>0.93208112788828901</c:v>
                </c:pt>
                <c:pt idx="524">
                  <c:v>0.93262594986304403</c:v>
                </c:pt>
                <c:pt idx="525">
                  <c:v>0.93318028702578604</c:v>
                </c:pt>
                <c:pt idx="526">
                  <c:v>0.933744195562768</c:v>
                </c:pt>
                <c:pt idx="527">
                  <c:v>0.934317727740961</c:v>
                </c:pt>
                <c:pt idx="528">
                  <c:v>0.93490093182812395</c:v>
                </c:pt>
                <c:pt idx="529">
                  <c:v>0.93549385201457802</c:v>
                </c:pt>
                <c:pt idx="530">
                  <c:v>0.93609652833692203</c:v>
                </c:pt>
                <c:pt idx="531">
                  <c:v>0.93670899660393103</c:v>
                </c:pt>
                <c:pt idx="532">
                  <c:v>0.93733128832488599</c:v>
                </c:pt>
                <c:pt idx="533">
                  <c:v>0.93796343064059695</c:v>
                </c:pt>
                <c:pt idx="534">
                  <c:v>0.93860544625736197</c:v>
                </c:pt>
                <c:pt idx="535">
                  <c:v>0.93925735338412997</c:v>
                </c:pt>
                <c:pt idx="536">
                  <c:v>0.93991916567311395</c:v>
                </c:pt>
                <c:pt idx="537">
                  <c:v>0.94059089216411196</c:v>
                </c:pt>
                <c:pt idx="538">
                  <c:v>0.94127253723279802</c:v>
                </c:pt>
                <c:pt idx="539">
                  <c:v>0.94196410054321</c:v>
                </c:pt>
                <c:pt idx="540">
                  <c:v>0.942665577004699</c:v>
                </c:pt>
                <c:pt idx="541">
                  <c:v>0.94337695673355904</c:v>
                </c:pt>
                <c:pt idx="542">
                  <c:v>0.94409822501956797</c:v>
                </c:pt>
                <c:pt idx="543">
                  <c:v>0.94482936229766101</c:v>
                </c:pt>
                <c:pt idx="544">
                  <c:v>0.94557034412493501</c:v>
                </c:pt>
                <c:pt idx="545">
                  <c:v>0.94632114116316901</c:v>
                </c:pt>
                <c:pt idx="546">
                  <c:v>0.94708171916705597</c:v>
                </c:pt>
                <c:pt idx="547">
                  <c:v>0.94785203897827996</c:v>
                </c:pt>
                <c:pt idx="548">
                  <c:v>0.94863205652560101</c:v>
                </c:pt>
                <c:pt idx="549">
                  <c:v>0.94942172283106496</c:v>
                </c:pt>
                <c:pt idx="550">
                  <c:v>0.95022098402243005</c:v>
                </c:pt>
                <c:pt idx="551">
                  <c:v>0.95102978135190996</c:v>
                </c:pt>
                <c:pt idx="552">
                  <c:v>0.95184805122128102</c:v>
                </c:pt>
                <c:pt idx="553">
                  <c:v>0.95267572521338895</c:v>
                </c:pt>
                <c:pt idx="554">
                  <c:v>0.95351273013007198</c:v>
                </c:pt>
                <c:pt idx="555">
                  <c:v>0.954358988036483</c:v>
                </c:pt>
                <c:pt idx="556">
                  <c:v>0.95521441631178505</c:v>
                </c:pt>
                <c:pt idx="557">
                  <c:v>0.95607892770613501</c:v>
                </c:pt>
                <c:pt idx="558">
                  <c:v>0.95695243040389499</c:v>
                </c:pt>
                <c:pt idx="559">
                  <c:v>0.95783482809293297</c:v>
                </c:pt>
                <c:pt idx="560">
                  <c:v>0.95872602003990404</c:v>
                </c:pt>
                <c:pt idx="561">
                  <c:v>0.95962590117131596</c:v>
                </c:pt>
                <c:pt idx="562">
                  <c:v>0.96053436216022903</c:v>
                </c:pt>
                <c:pt idx="563">
                  <c:v>0.96145128951835801</c:v>
                </c:pt>
                <c:pt idx="564">
                  <c:v>0.96237656569335905</c:v>
                </c:pt>
                <c:pt idx="565">
                  <c:v>0.963310069171047</c:v>
                </c:pt>
                <c:pt idx="566">
                  <c:v>0.964251674582281</c:v>
                </c:pt>
                <c:pt idx="567">
                  <c:v>0.96520125281422597</c:v>
                </c:pt>
                <c:pt idx="568">
                  <c:v>0.96615867112568798</c:v>
                </c:pt>
                <c:pt idx="569">
                  <c:v>0.967123793266216</c:v>
                </c:pt>
                <c:pt idx="570">
                  <c:v>0.96809647959863299</c:v>
                </c:pt>
                <c:pt idx="571">
                  <c:v>0.96907658722465895</c:v>
                </c:pt>
                <c:pt idx="572">
                  <c:v>0.97006397011329104</c:v>
                </c:pt>
                <c:pt idx="573">
                  <c:v>0.97105847923156097</c:v>
                </c:pt>
                <c:pt idx="574">
                  <c:v>0.97205996267734496</c:v>
                </c:pt>
                <c:pt idx="575">
                  <c:v>0.97306826581383499</c:v>
                </c:pt>
                <c:pt idx="576">
                  <c:v>0.97408323140533204</c:v>
                </c:pt>
                <c:pt idx="577">
                  <c:v>0.97510469975399805</c:v>
                </c:pt>
                <c:pt idx="578">
                  <c:v>0.97613250883718905</c:v>
                </c:pt>
                <c:pt idx="579">
                  <c:v>0.97716649444506098</c:v>
                </c:pt>
                <c:pt idx="580">
                  <c:v>0.97820649031805895</c:v>
                </c:pt>
                <c:pt idx="581">
                  <c:v>0.979252328283991</c:v>
                </c:pt>
                <c:pt idx="582">
                  <c:v>0.980303838394329</c:v>
                </c:pt>
                <c:pt idx="583">
                  <c:v>0.98136084905946497</c:v>
                </c:pt>
                <c:pt idx="584">
                  <c:v>0.98242318718256905</c:v>
                </c:pt>
                <c:pt idx="585">
                  <c:v>0.98349067829181802</c:v>
                </c:pt>
                <c:pt idx="586">
                  <c:v>0.98456314667067502</c:v>
                </c:pt>
                <c:pt idx="587">
                  <c:v>0.98564041548600301</c:v>
                </c:pt>
                <c:pt idx="588">
                  <c:v>0.98672230691374097</c:v>
                </c:pt>
                <c:pt idx="589">
                  <c:v>0.98780864226195197</c:v>
                </c:pt>
                <c:pt idx="590">
                  <c:v>0.98889924209101399</c:v>
                </c:pt>
                <c:pt idx="591">
                  <c:v>0.98999392633077798</c:v>
                </c:pt>
                <c:pt idx="592">
                  <c:v>0.99109251439453105</c:v>
                </c:pt>
                <c:pt idx="593">
                  <c:v>0.99219482528960501</c:v>
                </c:pt>
                <c:pt idx="594">
                  <c:v>0.99330067772449904</c:v>
                </c:pt>
                <c:pt idx="595">
                  <c:v>0.99440989021241899</c:v>
                </c:pt>
                <c:pt idx="596">
                  <c:v>0.99552228117111397</c:v>
                </c:pt>
                <c:pt idx="597">
                  <c:v>0.99663766901894801</c:v>
                </c:pt>
                <c:pt idx="598">
                  <c:v>0.99775587226713802</c:v>
                </c:pt>
                <c:pt idx="599">
                  <c:v>0.99887670960812003</c:v>
                </c:pt>
                <c:pt idx="600">
                  <c:v>1</c:v>
                </c:pt>
                <c:pt idx="601">
                  <c:v>1.0027894828478401</c:v>
                </c:pt>
                <c:pt idx="602">
                  <c:v>1.00560883790652</c:v>
                </c:pt>
                <c:pt idx="603">
                  <c:v>1.0084581727344699</c:v>
                </c:pt>
                <c:pt idx="604">
                  <c:v>1.0113375857492199</c:v>
                </c:pt>
                <c:pt idx="605">
                  <c:v>1.01424716649877</c:v>
                </c:pt>
                <c:pt idx="606">
                  <c:v>1.01718699592166</c:v>
                </c:pt>
                <c:pt idx="607">
                  <c:v>1.0201571465957</c:v>
                </c:pt>
                <c:pt idx="608">
                  <c:v>1.0231576829754001</c:v>
                </c:pt>
                <c:pt idx="609">
                  <c:v>1.0261886616181699</c:v>
                </c:pt>
                <c:pt idx="610">
                  <c:v>1.0292501313993101</c:v>
                </c:pt>
                <c:pt idx="611">
                  <c:v>1.0323421337160199</c:v>
                </c:pt>
                <c:pt idx="612">
                  <c:v>1.0354647026805801</c:v>
                </c:pt>
                <c:pt idx="613">
                  <c:v>1.0386178653028899</c:v>
                </c:pt>
                <c:pt idx="614">
                  <c:v>1.0418016416626199</c:v>
                </c:pt>
                <c:pt idx="615">
                  <c:v>1.04501604507121</c:v>
                </c:pt>
                <c:pt idx="616">
                  <c:v>1.0482610822240099</c:v>
                </c:pt>
                <c:pt idx="617">
                  <c:v>1.05153675334277</c:v>
                </c:pt>
                <c:pt idx="618">
                  <c:v>1.0548430523089001</c:v>
                </c:pt>
                <c:pt idx="619">
                  <c:v>1.0581799667876099</c:v>
                </c:pt>
                <c:pt idx="620">
                  <c:v>1.0615474783434</c:v>
                </c:pt>
                <c:pt idx="621">
                  <c:v>1.0649455625470601</c:v>
                </c:pt>
                <c:pt idx="622">
                  <c:v>1.0683741890746301</c:v>
                </c:pt>
                <c:pt idx="623">
                  <c:v>1.0718333217984399</c:v>
                </c:pt>
                <c:pt idx="624">
                  <c:v>1.0753229188706599</c:v>
                </c:pt>
                <c:pt idx="625">
                  <c:v>1.0788429327996201</c:v>
                </c:pt>
                <c:pt idx="626">
                  <c:v>1.0823933105191501</c:v>
                </c:pt>
                <c:pt idx="627">
                  <c:v>1.08597399345121</c:v>
                </c:pt>
                <c:pt idx="628">
                  <c:v>1.0895849175622601</c:v>
                </c:pt>
                <c:pt idx="629">
                  <c:v>1.09322601341331</c:v>
                </c:pt>
                <c:pt idx="630">
                  <c:v>1.0968972062042699</c:v>
                </c:pt>
                <c:pt idx="631">
                  <c:v>1.1005984158125599</c:v>
                </c:pt>
                <c:pt idx="632">
                  <c:v>1.1043295568264799</c:v>
                </c:pt>
                <c:pt idx="633">
                  <c:v>1.1080905385733699</c:v>
                </c:pt>
                <c:pt idx="634">
                  <c:v>1.11188126514292</c:v>
                </c:pt>
                <c:pt idx="635">
                  <c:v>1.11570163540578</c:v>
                </c:pt>
                <c:pt idx="636">
                  <c:v>1.11955154302784</c:v>
                </c:pt>
                <c:pt idx="637">
                  <c:v>1.12343087648011</c:v>
                </c:pt>
                <c:pt idx="638">
                  <c:v>1.1273395190447499</c:v>
                </c:pt>
                <c:pt idx="639">
                  <c:v>1.1312773488171399</c:v>
                </c:pt>
                <c:pt idx="640">
                  <c:v>1.1352442387044099</c:v>
                </c:pt>
                <c:pt idx="641">
                  <c:v>1.1392400564204499</c:v>
                </c:pt>
                <c:pt idx="642">
                  <c:v>1.14326466447769</c:v>
                </c:pt>
                <c:pt idx="643">
                  <c:v>1.14731792017576</c:v>
                </c:pt>
                <c:pt idx="644">
                  <c:v>1.15139967558726</c:v>
                </c:pt>
                <c:pt idx="645">
                  <c:v>1.15550977754067</c:v>
                </c:pt>
                <c:pt idx="646">
                  <c:v>1.1596480676007099</c:v>
                </c:pt>
                <c:pt idx="647">
                  <c:v>1.1638143820462299</c:v>
                </c:pt>
                <c:pt idx="648">
                  <c:v>1.1680085518457299</c:v>
                </c:pt>
                <c:pt idx="649">
                  <c:v>1.17223040263075</c:v>
                </c:pt>
                <c:pt idx="650">
                  <c:v>1.17647975466712</c:v>
                </c:pt>
                <c:pt idx="651">
                  <c:v>1.1807564228244301</c:v>
                </c:pt>
                <c:pt idx="652">
                  <c:v>1.18506021654354</c:v>
                </c:pt>
                <c:pt idx="653">
                  <c:v>1.1893909398025699</c:v>
                </c:pt>
                <c:pt idx="654">
                  <c:v>1.1937483910811999</c:v>
                </c:pt>
                <c:pt idx="655">
                  <c:v>1.19813236332367</c:v>
                </c:pt>
                <c:pt idx="656">
                  <c:v>1.20254264390029</c:v>
                </c:pt>
                <c:pt idx="657">
                  <c:v>1.2069790145679</c:v>
                </c:pt>
                <c:pt idx="658">
                  <c:v>1.21144125142907</c:v>
                </c:pt>
                <c:pt idx="659">
                  <c:v>1.2159291248904101</c:v>
                </c:pt>
                <c:pt idx="660">
                  <c:v>1.2204423996198399</c:v>
                </c:pt>
                <c:pt idx="661">
                  <c:v>1.2249808345031701</c:v>
                </c:pt>
                <c:pt idx="662">
                  <c:v>1.2295441825998901</c:v>
                </c:pt>
                <c:pt idx="663">
                  <c:v>1.2341321910983101</c:v>
                </c:pt>
                <c:pt idx="664">
                  <c:v>1.2387446012702401</c:v>
                </c:pt>
                <c:pt idx="665">
                  <c:v>1.24338114842517</c:v>
                </c:pt>
                <c:pt idx="666">
                  <c:v>1.2480415618640801</c:v>
                </c:pt>
                <c:pt idx="667">
                  <c:v>1.25272556483299</c:v>
                </c:pt>
                <c:pt idx="668">
                  <c:v>1.2574328744763501</c:v>
                </c:pt>
                <c:pt idx="669">
                  <c:v>1.26216320179025</c:v>
                </c:pt>
                <c:pt idx="670">
                  <c:v>1.26691625157566</c:v>
                </c:pt>
                <c:pt idx="671">
                  <c:v>1.2716917223917099</c:v>
                </c:pt>
                <c:pt idx="672">
                  <c:v>1.2764893065090299</c:v>
                </c:pt>
                <c:pt idx="673">
                  <c:v>1.28130868986345</c:v>
                </c:pt>
                <c:pt idx="674">
                  <c:v>1.2861495520097901</c:v>
                </c:pt>
                <c:pt idx="675">
                  <c:v>1.2910115660761801</c:v>
                </c:pt>
                <c:pt idx="676">
                  <c:v>1.2958943987186999</c:v>
                </c:pt>
                <c:pt idx="677">
                  <c:v>1.30079771007658</c:v>
                </c:pt>
                <c:pt idx="678">
                  <c:v>1.30572115372799</c:v>
                </c:pt>
                <c:pt idx="679">
                  <c:v>1.3106643766464501</c:v>
                </c:pt>
                <c:pt idx="680">
                  <c:v>1.3156270191580199</c:v>
                </c:pt>
                <c:pt idx="681">
                  <c:v>1.3206087872522401</c:v>
                </c:pt>
                <c:pt idx="682">
                  <c:v>1.3256096721066399</c:v>
                </c:pt>
                <c:pt idx="683">
                  <c:v>1.3306297373767799</c:v>
                </c:pt>
                <c:pt idx="684">
                  <c:v>1.33566904743773</c:v>
                </c:pt>
                <c:pt idx="685">
                  <c:v>1.3407276673547699</c:v>
                </c:pt>
                <c:pt idx="686">
                  <c:v>1.3458056628566299</c:v>
                </c:pt>
                <c:pt idx="687">
                  <c:v>1.3509031003108001</c:v>
                </c:pt>
                <c:pt idx="688">
                  <c:v>1.35602004670097</c:v>
                </c:pt>
                <c:pt idx="689">
                  <c:v>1.36115656960622</c:v>
                </c:pt>
                <c:pt idx="690">
                  <c:v>1.36631273718188</c:v>
                </c:pt>
                <c:pt idx="691">
                  <c:v>1.3714886181419801</c:v>
                </c:pt>
                <c:pt idx="692">
                  <c:v>1.3766842817429401</c:v>
                </c:pt>
                <c:pt idx="693">
                  <c:v>1.38189979776871</c:v>
                </c:pt>
                <c:pt idx="694">
                  <c:v>1.38713523651694</c:v>
                </c:pt>
                <c:pt idx="695">
                  <c:v>1.39239066878625</c:v>
                </c:pt>
                <c:pt idx="696">
                  <c:v>1.39766616586453</c:v>
                </c:pt>
                <c:pt idx="697">
                  <c:v>1.4029617995180601</c:v>
                </c:pt>
                <c:pt idx="698">
                  <c:v>1.4082776419815399</c:v>
                </c:pt>
                <c:pt idx="699">
                  <c:v>1.4136137659487999</c:v>
                </c:pt>
                <c:pt idx="700">
                  <c:v>1.41897024456428</c:v>
                </c:pt>
              </c:numCache>
            </c:numRef>
          </c:yVal>
          <c:smooth val="1"/>
        </c:ser>
        <c:dLbls>
          <c:showLegendKey val="0"/>
          <c:showVal val="0"/>
          <c:showCatName val="0"/>
          <c:showSerName val="0"/>
          <c:showPercent val="0"/>
          <c:showBubbleSize val="0"/>
        </c:dLbls>
        <c:axId val="526200104"/>
        <c:axId val="526225976"/>
      </c:scatterChart>
      <c:valAx>
        <c:axId val="526200104"/>
        <c:scaling>
          <c:orientation val="minMax"/>
          <c:max val="70"/>
          <c:min val="20"/>
        </c:scaling>
        <c:delete val="0"/>
        <c:axPos val="b"/>
        <c:title>
          <c:tx>
            <c:rich>
              <a:bodyPr/>
              <a:lstStyle/>
              <a:p>
                <a:pPr>
                  <a:defRPr sz="1700"/>
                </a:pPr>
                <a:r>
                  <a:rPr lang="en-US" sz="1700" dirty="0" smtClean="0"/>
                  <a:t>Recipient age (years)</a:t>
                </a:r>
                <a:endParaRPr lang="en-US" sz="1700" dirty="0"/>
              </a:p>
            </c:rich>
          </c:tx>
          <c:layout>
            <c:manualLayout>
              <c:xMode val="edge"/>
              <c:yMode val="edge"/>
              <c:x val="0.45092920353982302"/>
              <c:y val="0.88582020997375333"/>
            </c:manualLayout>
          </c:layout>
          <c:overlay val="0"/>
        </c:title>
        <c:numFmt formatCode="#,##0" sourceLinked="0"/>
        <c:majorTickMark val="out"/>
        <c:minorTickMark val="none"/>
        <c:tickLblPos val="nextTo"/>
        <c:txPr>
          <a:bodyPr rot="0"/>
          <a:lstStyle/>
          <a:p>
            <a:pPr>
              <a:defRPr sz="1500" b="1"/>
            </a:pPr>
            <a:endParaRPr lang="en-US"/>
          </a:p>
        </c:txPr>
        <c:crossAx val="526225976"/>
        <c:crosses val="autoZero"/>
        <c:crossBetween val="midCat"/>
        <c:majorUnit val="10"/>
      </c:valAx>
      <c:valAx>
        <c:axId val="526225976"/>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00104"/>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Microsoft_Excel_Worksheet2!$B$1</c:f>
              <c:strCache>
                <c:ptCount val="1"/>
                <c:pt idx="0">
                  <c:v>yhat</c:v>
                </c:pt>
              </c:strCache>
            </c:strRef>
          </c:tx>
          <c:spPr>
            <a:ln w="38100">
              <a:solidFill>
                <a:srgbClr val="00FF00"/>
              </a:solidFill>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Microsoft_Excel_Worksheet2!$B$2:$B$10002</c:f>
              <c:numCache>
                <c:formatCode>General</c:formatCode>
                <c:ptCount val="10001"/>
                <c:pt idx="0">
                  <c:v>0.66194898647647105</c:v>
                </c:pt>
                <c:pt idx="1">
                  <c:v>0.66260797424733897</c:v>
                </c:pt>
                <c:pt idx="2">
                  <c:v>0.66326761805801004</c:v>
                </c:pt>
                <c:pt idx="3">
                  <c:v>0.66392791856158795</c:v>
                </c:pt>
                <c:pt idx="4">
                  <c:v>0.66458887641182895</c:v>
                </c:pt>
                <c:pt idx="5">
                  <c:v>0.66525049226313704</c:v>
                </c:pt>
                <c:pt idx="6">
                  <c:v>0.66591276677057198</c:v>
                </c:pt>
                <c:pt idx="7">
                  <c:v>0.66657570058984295</c:v>
                </c:pt>
                <c:pt idx="8">
                  <c:v>0.667239294377311</c:v>
                </c:pt>
                <c:pt idx="9">
                  <c:v>0.66790354878999403</c:v>
                </c:pt>
                <c:pt idx="10">
                  <c:v>0.66856846448555995</c:v>
                </c:pt>
                <c:pt idx="11">
                  <c:v>0.66923404212233395</c:v>
                </c:pt>
                <c:pt idx="12">
                  <c:v>0.66990028235929799</c:v>
                </c:pt>
                <c:pt idx="13">
                  <c:v>0.67056718585608499</c:v>
                </c:pt>
                <c:pt idx="14">
                  <c:v>0.67123475327298998</c:v>
                </c:pt>
                <c:pt idx="15">
                  <c:v>0.67190298527096204</c:v>
                </c:pt>
                <c:pt idx="16">
                  <c:v>0.67257188251161004</c:v>
                </c:pt>
                <c:pt idx="17">
                  <c:v>0.67324144565720001</c:v>
                </c:pt>
                <c:pt idx="18">
                  <c:v>0.67391167537065799</c:v>
                </c:pt>
                <c:pt idx="19">
                  <c:v>0.67458257231556995</c:v>
                </c:pt>
                <c:pt idx="20">
                  <c:v>0.67525413715618299</c:v>
                </c:pt>
                <c:pt idx="21">
                  <c:v>0.67592637055740501</c:v>
                </c:pt>
                <c:pt idx="22">
                  <c:v>0.67659927318480495</c:v>
                </c:pt>
                <c:pt idx="23">
                  <c:v>0.67727284570461599</c:v>
                </c:pt>
                <c:pt idx="24">
                  <c:v>0.677947088783734</c:v>
                </c:pt>
                <c:pt idx="25">
                  <c:v>0.67862200308971798</c:v>
                </c:pt>
                <c:pt idx="26">
                  <c:v>0.67929758929079198</c:v>
                </c:pt>
                <c:pt idx="27">
                  <c:v>0.67997384805584604</c:v>
                </c:pt>
                <c:pt idx="28">
                  <c:v>0.68065078005443402</c:v>
                </c:pt>
                <c:pt idx="29">
                  <c:v>0.68132838595678002</c:v>
                </c:pt>
                <c:pt idx="30">
                  <c:v>0.68200666643377095</c:v>
                </c:pt>
                <c:pt idx="31">
                  <c:v>0.68268562215696504</c:v>
                </c:pt>
                <c:pt idx="32">
                  <c:v>0.68336525379858704</c:v>
                </c:pt>
                <c:pt idx="33">
                  <c:v>0.68404556203153299</c:v>
                </c:pt>
                <c:pt idx="34">
                  <c:v>0.68472654752936601</c:v>
                </c:pt>
                <c:pt idx="35">
                  <c:v>0.68540821096632099</c:v>
                </c:pt>
                <c:pt idx="36">
                  <c:v>0.68609055301730604</c:v>
                </c:pt>
                <c:pt idx="37">
                  <c:v>0.68677357435789899</c:v>
                </c:pt>
                <c:pt idx="38">
                  <c:v>0.687457275664349</c:v>
                </c:pt>
                <c:pt idx="39">
                  <c:v>0.68814165761358204</c:v>
                </c:pt>
                <c:pt idx="40">
                  <c:v>0.68882672088319497</c:v>
                </c:pt>
                <c:pt idx="41">
                  <c:v>0.689512466151461</c:v>
                </c:pt>
                <c:pt idx="42">
                  <c:v>0.69019889409732704</c:v>
                </c:pt>
                <c:pt idx="43">
                  <c:v>0.690886005400417</c:v>
                </c:pt>
                <c:pt idx="44">
                  <c:v>0.69157380074103203</c:v>
                </c:pt>
                <c:pt idx="45">
                  <c:v>0.69226228080014796</c:v>
                </c:pt>
                <c:pt idx="46">
                  <c:v>0.69295144625942195</c:v>
                </c:pt>
                <c:pt idx="47">
                  <c:v>0.693641297801187</c:v>
                </c:pt>
                <c:pt idx="48">
                  <c:v>0.69433183610845695</c:v>
                </c:pt>
                <c:pt idx="49">
                  <c:v>0.69502306186492502</c:v>
                </c:pt>
                <c:pt idx="50">
                  <c:v>0.69571497575496399</c:v>
                </c:pt>
                <c:pt idx="51">
                  <c:v>0.69640757846363099</c:v>
                </c:pt>
                <c:pt idx="52">
                  <c:v>0.69710087067666104</c:v>
                </c:pt>
                <c:pt idx="53">
                  <c:v>0.69779485308047595</c:v>
                </c:pt>
                <c:pt idx="54">
                  <c:v>0.69848952636217898</c:v>
                </c:pt>
                <c:pt idx="55">
                  <c:v>0.69918489120955496</c:v>
                </c:pt>
                <c:pt idx="56">
                  <c:v>0.69988094831107905</c:v>
                </c:pt>
                <c:pt idx="57">
                  <c:v>0.700577698355906</c:v>
                </c:pt>
                <c:pt idx="58">
                  <c:v>0.70127514203388097</c:v>
                </c:pt>
                <c:pt idx="59">
                  <c:v>0.70197328003553305</c:v>
                </c:pt>
                <c:pt idx="60">
                  <c:v>0.70267211305208099</c:v>
                </c:pt>
                <c:pt idx="61">
                  <c:v>0.70337164177542899</c:v>
                </c:pt>
                <c:pt idx="62">
                  <c:v>0.70407186689817303</c:v>
                </c:pt>
                <c:pt idx="63">
                  <c:v>0.70477278911359698</c:v>
                </c:pt>
                <c:pt idx="64">
                  <c:v>0.70547440911567405</c:v>
                </c:pt>
                <c:pt idx="65">
                  <c:v>0.70617672759907102</c:v>
                </c:pt>
                <c:pt idx="66">
                  <c:v>0.70687974525914299</c:v>
                </c:pt>
                <c:pt idx="67">
                  <c:v>0.70758346279193995</c:v>
                </c:pt>
                <c:pt idx="68">
                  <c:v>0.70828788089420303</c:v>
                </c:pt>
                <c:pt idx="69">
                  <c:v>0.70899300026336798</c:v>
                </c:pt>
                <c:pt idx="70">
                  <c:v>0.70969882159756503</c:v>
                </c:pt>
                <c:pt idx="71">
                  <c:v>0.71040534559561797</c:v>
                </c:pt>
                <c:pt idx="72">
                  <c:v>0.71111257295704799</c:v>
                </c:pt>
                <c:pt idx="73">
                  <c:v>0.71182050438207201</c:v>
                </c:pt>
                <c:pt idx="74">
                  <c:v>0.71252914057160399</c:v>
                </c:pt>
                <c:pt idx="75">
                  <c:v>0.71323848222725605</c:v>
                </c:pt>
                <c:pt idx="76">
                  <c:v>0.71394853005133696</c:v>
                </c:pt>
                <c:pt idx="77">
                  <c:v>0.71465928474685803</c:v>
                </c:pt>
                <c:pt idx="78">
                  <c:v>0.71537074701752801</c:v>
                </c:pt>
                <c:pt idx="79">
                  <c:v>0.71608291756775599</c:v>
                </c:pt>
                <c:pt idx="80">
                  <c:v>0.71679579710265295</c:v>
                </c:pt>
                <c:pt idx="81">
                  <c:v>0.71750938632803296</c:v>
                </c:pt>
                <c:pt idx="82">
                  <c:v>0.71822368595040997</c:v>
                </c:pt>
                <c:pt idx="83">
                  <c:v>0.71893869667700605</c:v>
                </c:pt>
                <c:pt idx="84">
                  <c:v>0.71965441921574103</c:v>
                </c:pt>
                <c:pt idx="85">
                  <c:v>0.72037085427524505</c:v>
                </c:pt>
                <c:pt idx="86">
                  <c:v>0.72108800256484995</c:v>
                </c:pt>
                <c:pt idx="87">
                  <c:v>0.72180586479459696</c:v>
                </c:pt>
                <c:pt idx="88">
                  <c:v>0.72252444167523</c:v>
                </c:pt>
                <c:pt idx="89">
                  <c:v>0.72324373391820496</c:v>
                </c:pt>
                <c:pt idx="90">
                  <c:v>0.72396374223568305</c:v>
                </c:pt>
                <c:pt idx="91">
                  <c:v>0.72468446734053604</c:v>
                </c:pt>
                <c:pt idx="92">
                  <c:v>0.72540590994634502</c:v>
                </c:pt>
                <c:pt idx="93">
                  <c:v>0.72612807076740005</c:v>
                </c:pt>
                <c:pt idx="94">
                  <c:v>0.72685095051870396</c:v>
                </c:pt>
                <c:pt idx="95">
                  <c:v>0.72757454991597104</c:v>
                </c:pt>
                <c:pt idx="96">
                  <c:v>0.72829886967562796</c:v>
                </c:pt>
                <c:pt idx="97">
                  <c:v>0.72902391051481497</c:v>
                </c:pt>
                <c:pt idx="98">
                  <c:v>0.72974967315138495</c:v>
                </c:pt>
                <c:pt idx="99">
                  <c:v>0.730476158303907</c:v>
                </c:pt>
                <c:pt idx="100">
                  <c:v>0.73120336669166497</c:v>
                </c:pt>
                <c:pt idx="101">
                  <c:v>0.73193129903465803</c:v>
                </c:pt>
                <c:pt idx="102">
                  <c:v>0.73265995605360301</c:v>
                </c:pt>
                <c:pt idx="103">
                  <c:v>0.73338933846993504</c:v>
                </c:pt>
                <c:pt idx="104">
                  <c:v>0.734119447005805</c:v>
                </c:pt>
                <c:pt idx="105">
                  <c:v>0.73485028238408501</c:v>
                </c:pt>
                <c:pt idx="106">
                  <c:v>0.73558184532836601</c:v>
                </c:pt>
                <c:pt idx="107">
                  <c:v>0.73631413656295797</c:v>
                </c:pt>
                <c:pt idx="108">
                  <c:v>0.73704715681289601</c:v>
                </c:pt>
                <c:pt idx="109">
                  <c:v>0.73778090680393105</c:v>
                </c:pt>
                <c:pt idx="110">
                  <c:v>0.73851538726254196</c:v>
                </c:pt>
                <c:pt idx="111">
                  <c:v>0.73925059891592804</c:v>
                </c:pt>
                <c:pt idx="112">
                  <c:v>0.73998654249201201</c:v>
                </c:pt>
                <c:pt idx="113">
                  <c:v>0.74072321871944302</c:v>
                </c:pt>
                <c:pt idx="114">
                  <c:v>0.74146062832759596</c:v>
                </c:pt>
                <c:pt idx="115">
                  <c:v>0.74219877204656903</c:v>
                </c:pt>
                <c:pt idx="116">
                  <c:v>0.74293765060718997</c:v>
                </c:pt>
                <c:pt idx="117">
                  <c:v>0.74367726474101403</c:v>
                </c:pt>
                <c:pt idx="118">
                  <c:v>0.74441761518032201</c:v>
                </c:pt>
                <c:pt idx="119">
                  <c:v>0.745158702658126</c:v>
                </c:pt>
                <c:pt idx="120">
                  <c:v>0.74590052790816797</c:v>
                </c:pt>
                <c:pt idx="121">
                  <c:v>0.74664309166492004</c:v>
                </c:pt>
                <c:pt idx="122">
                  <c:v>0.74738639466358403</c:v>
                </c:pt>
                <c:pt idx="123">
                  <c:v>0.74813043764009601</c:v>
                </c:pt>
                <c:pt idx="124">
                  <c:v>0.74887522133112205</c:v>
                </c:pt>
                <c:pt idx="125">
                  <c:v>0.74962074647406496</c:v>
                </c:pt>
                <c:pt idx="126">
                  <c:v>0.75036701380705895</c:v>
                </c:pt>
                <c:pt idx="127">
                  <c:v>0.75111402406897398</c:v>
                </c:pt>
                <c:pt idx="128">
                  <c:v>0.751861777999415</c:v>
                </c:pt>
                <c:pt idx="129">
                  <c:v>0.75261027633872402</c:v>
                </c:pt>
                <c:pt idx="130">
                  <c:v>0.75335951982798099</c:v>
                </c:pt>
                <c:pt idx="131">
                  <c:v>0.754109509209</c:v>
                </c:pt>
                <c:pt idx="132">
                  <c:v>0.75486024522433803</c:v>
                </c:pt>
                <c:pt idx="133">
                  <c:v>0.75561172861728898</c:v>
                </c:pt>
                <c:pt idx="134">
                  <c:v>0.756363960131887</c:v>
                </c:pt>
                <c:pt idx="135">
                  <c:v>0.75711694051290701</c:v>
                </c:pt>
                <c:pt idx="136">
                  <c:v>0.75787067050586499</c:v>
                </c:pt>
                <c:pt idx="137">
                  <c:v>0.75862515085701998</c:v>
                </c:pt>
                <c:pt idx="138">
                  <c:v>0.75938038231337301</c:v>
                </c:pt>
                <c:pt idx="139">
                  <c:v>0.76013636562266895</c:v>
                </c:pt>
                <c:pt idx="140">
                  <c:v>0.76089310153339895</c:v>
                </c:pt>
                <c:pt idx="141">
                  <c:v>0.76165059079479602</c:v>
                </c:pt>
                <c:pt idx="142">
                  <c:v>0.76240883415684202</c:v>
                </c:pt>
                <c:pt idx="143">
                  <c:v>0.76316783237026298</c:v>
                </c:pt>
                <c:pt idx="144">
                  <c:v>0.763927586186534</c:v>
                </c:pt>
                <c:pt idx="145">
                  <c:v>0.76468809635787804</c:v>
                </c:pt>
                <c:pt idx="146">
                  <c:v>0.76544936363726601</c:v>
                </c:pt>
                <c:pt idx="147">
                  <c:v>0.76621138877841899</c:v>
                </c:pt>
                <c:pt idx="148">
                  <c:v>0.76697417253581002</c:v>
                </c:pt>
                <c:pt idx="149">
                  <c:v>0.76773771566465898</c:v>
                </c:pt>
                <c:pt idx="150">
                  <c:v>0.76850201892094305</c:v>
                </c:pt>
                <c:pt idx="151">
                  <c:v>0.76926708306138702</c:v>
                </c:pt>
                <c:pt idx="152">
                  <c:v>0.77003290884347297</c:v>
                </c:pt>
                <c:pt idx="153">
                  <c:v>0.77079949702543504</c:v>
                </c:pt>
                <c:pt idx="154">
                  <c:v>0.77156684836626099</c:v>
                </c:pt>
                <c:pt idx="155">
                  <c:v>0.77233496362569698</c:v>
                </c:pt>
                <c:pt idx="156">
                  <c:v>0.773103843564245</c:v>
                </c:pt>
                <c:pt idx="157">
                  <c:v>0.77387348894316199</c:v>
                </c:pt>
                <c:pt idx="158">
                  <c:v>0.77464390052446397</c:v>
                </c:pt>
                <c:pt idx="159">
                  <c:v>0.77541507907092699</c:v>
                </c:pt>
                <c:pt idx="160">
                  <c:v>0.77618702534608497</c:v>
                </c:pt>
                <c:pt idx="161">
                  <c:v>0.77695974011423097</c:v>
                </c:pt>
                <c:pt idx="162">
                  <c:v>0.77773322414042201</c:v>
                </c:pt>
                <c:pt idx="163">
                  <c:v>0.77850747819047295</c:v>
                </c:pt>
                <c:pt idx="164">
                  <c:v>0.77928250303096402</c:v>
                </c:pt>
                <c:pt idx="165">
                  <c:v>0.78005829942923799</c:v>
                </c:pt>
                <c:pt idx="166">
                  <c:v>0.78083486815339997</c:v>
                </c:pt>
                <c:pt idx="167">
                  <c:v>0.78161220997232095</c:v>
                </c:pt>
                <c:pt idx="168">
                  <c:v>0.78239032565563904</c:v>
                </c:pt>
                <c:pt idx="169">
                  <c:v>0.783169215973754</c:v>
                </c:pt>
                <c:pt idx="170">
                  <c:v>0.78394888169783805</c:v>
                </c:pt>
                <c:pt idx="171">
                  <c:v>0.78472932359982595</c:v>
                </c:pt>
                <c:pt idx="172">
                  <c:v>0.78551054245242502</c:v>
                </c:pt>
                <c:pt idx="173">
                  <c:v>0.78629253902911</c:v>
                </c:pt>
                <c:pt idx="174">
                  <c:v>0.78707531410412501</c:v>
                </c:pt>
                <c:pt idx="175">
                  <c:v>0.78785886845248698</c:v>
                </c:pt>
                <c:pt idx="176">
                  <c:v>0.78864320284998202</c:v>
                </c:pt>
                <c:pt idx="177">
                  <c:v>0.78942831807317004</c:v>
                </c:pt>
                <c:pt idx="178">
                  <c:v>0.79021421489938404</c:v>
                </c:pt>
                <c:pt idx="179">
                  <c:v>0.79100089410673102</c:v>
                </c:pt>
                <c:pt idx="180">
                  <c:v>0.79178835647409096</c:v>
                </c:pt>
                <c:pt idx="181">
                  <c:v>0.79257660619463899</c:v>
                </c:pt>
                <c:pt idx="182">
                  <c:v>0.79336566114357898</c:v>
                </c:pt>
                <c:pt idx="183">
                  <c:v>0.794155542685266</c:v>
                </c:pt>
                <c:pt idx="184">
                  <c:v>0.79494627226668901</c:v>
                </c:pt>
                <c:pt idx="185">
                  <c:v>0.79573787141768204</c:v>
                </c:pt>
                <c:pt idx="186">
                  <c:v>0.79653036175115599</c:v>
                </c:pt>
                <c:pt idx="187">
                  <c:v>0.79732376496332102</c:v>
                </c:pt>
                <c:pt idx="188">
                  <c:v>0.79811810283392604</c:v>
                </c:pt>
                <c:pt idx="189">
                  <c:v>0.79891339722649701</c:v>
                </c:pt>
                <c:pt idx="190">
                  <c:v>0.79970967008858795</c:v>
                </c:pt>
                <c:pt idx="191">
                  <c:v>0.800506943452029</c:v>
                </c:pt>
                <c:pt idx="192">
                  <c:v>0.80130523943318999</c:v>
                </c:pt>
                <c:pt idx="193">
                  <c:v>0.80210458023324305</c:v>
                </c:pt>
                <c:pt idx="194">
                  <c:v>0.80290498813843403</c:v>
                </c:pt>
                <c:pt idx="195">
                  <c:v>0.80370648552036295</c:v>
                </c:pt>
                <c:pt idx="196">
                  <c:v>0.80450909483626398</c:v>
                </c:pt>
                <c:pt idx="197">
                  <c:v>0.80531283862929504</c:v>
                </c:pt>
                <c:pt idx="198">
                  <c:v>0.80611773952883803</c:v>
                </c:pt>
                <c:pt idx="199">
                  <c:v>0.80692382025079901</c:v>
                </c:pt>
                <c:pt idx="200">
                  <c:v>0.807731103597916</c:v>
                </c:pt>
                <c:pt idx="201">
                  <c:v>0.808539612460076</c:v>
                </c:pt>
                <c:pt idx="202">
                  <c:v>0.80934936981463501</c:v>
                </c:pt>
                <c:pt idx="203">
                  <c:v>0.81016039872674805</c:v>
                </c:pt>
                <c:pt idx="204">
                  <c:v>0.81097272234970197</c:v>
                </c:pt>
                <c:pt idx="205">
                  <c:v>0.81178636392526005</c:v>
                </c:pt>
                <c:pt idx="206">
                  <c:v>0.81260134678400497</c:v>
                </c:pt>
                <c:pt idx="207">
                  <c:v>0.813417694345696</c:v>
                </c:pt>
                <c:pt idx="208">
                  <c:v>0.81423543011962995</c:v>
                </c:pt>
                <c:pt idx="209">
                  <c:v>0.815054577705011</c:v>
                </c:pt>
                <c:pt idx="210">
                  <c:v>0.81587516079132105</c:v>
                </c:pt>
                <c:pt idx="211">
                  <c:v>0.81669720315870498</c:v>
                </c:pt>
                <c:pt idx="212">
                  <c:v>0.81752072867835601</c:v>
                </c:pt>
                <c:pt idx="213">
                  <c:v>0.81834576131291603</c:v>
                </c:pt>
                <c:pt idx="214">
                  <c:v>0.81917232511686999</c:v>
                </c:pt>
                <c:pt idx="215">
                  <c:v>0.82000044423696195</c:v>
                </c:pt>
                <c:pt idx="216">
                  <c:v>0.82083014291261003</c:v>
                </c:pt>
                <c:pt idx="217">
                  <c:v>0.82166144547632503</c:v>
                </c:pt>
                <c:pt idx="218">
                  <c:v>0.82249437635414702</c:v>
                </c:pt>
                <c:pt idx="219">
                  <c:v>0.82332896006608103</c:v>
                </c:pt>
                <c:pt idx="220">
                  <c:v>0.82416522122653701</c:v>
                </c:pt>
                <c:pt idx="221">
                  <c:v>0.82500318454479105</c:v>
                </c:pt>
                <c:pt idx="222">
                  <c:v>0.82584287482543794</c:v>
                </c:pt>
                <c:pt idx="223">
                  <c:v>0.82668431696885802</c:v>
                </c:pt>
                <c:pt idx="224">
                  <c:v>0.82752753597169704</c:v>
                </c:pt>
                <c:pt idx="225">
                  <c:v>0.82837255692734002</c:v>
                </c:pt>
                <c:pt idx="226">
                  <c:v>0.82921940502640701</c:v>
                </c:pt>
                <c:pt idx="227">
                  <c:v>0.83006810555724697</c:v>
                </c:pt>
                <c:pt idx="228">
                  <c:v>0.83091868390644197</c:v>
                </c:pt>
                <c:pt idx="229">
                  <c:v>0.83177116555931896</c:v>
                </c:pt>
                <c:pt idx="230">
                  <c:v>0.83262557610047006</c:v>
                </c:pt>
                <c:pt idx="231">
                  <c:v>0.83348194121427999</c:v>
                </c:pt>
                <c:pt idx="232">
                  <c:v>0.83434028668546201</c:v>
                </c:pt>
                <c:pt idx="233">
                  <c:v>0.83520063839959902</c:v>
                </c:pt>
                <c:pt idx="234">
                  <c:v>0.83606302234369601</c:v>
                </c:pt>
                <c:pt idx="235">
                  <c:v>0.83692746460673795</c:v>
                </c:pt>
                <c:pt idx="236">
                  <c:v>0.83779399138025901</c:v>
                </c:pt>
                <c:pt idx="237">
                  <c:v>0.83866262895891397</c:v>
                </c:pt>
                <c:pt idx="238">
                  <c:v>0.839533403741065</c:v>
                </c:pt>
                <c:pt idx="239">
                  <c:v>0.84040634222936905</c:v>
                </c:pt>
                <c:pt idx="240">
                  <c:v>0.84128147103138096</c:v>
                </c:pt>
                <c:pt idx="241">
                  <c:v>0.84215881686016103</c:v>
                </c:pt>
                <c:pt idx="242">
                  <c:v>0.84303840653488704</c:v>
                </c:pt>
                <c:pt idx="243">
                  <c:v>0.84392026698148204</c:v>
                </c:pt>
                <c:pt idx="244">
                  <c:v>0.84480442523324895</c:v>
                </c:pt>
                <c:pt idx="245">
                  <c:v>0.84569090843150796</c:v>
                </c:pt>
                <c:pt idx="246">
                  <c:v>0.84657974382624801</c:v>
                </c:pt>
                <c:pt idx="247">
                  <c:v>0.84747095877678602</c:v>
                </c:pt>
                <c:pt idx="248">
                  <c:v>0.84836458075243504</c:v>
                </c:pt>
                <c:pt idx="249">
                  <c:v>0.84926063733317703</c:v>
                </c:pt>
                <c:pt idx="250">
                  <c:v>0.85015915621035199</c:v>
                </c:pt>
                <c:pt idx="251">
                  <c:v>0.85106016518734595</c:v>
                </c:pt>
                <c:pt idx="252">
                  <c:v>0.85196369218029999</c:v>
                </c:pt>
                <c:pt idx="253">
                  <c:v>0.85286976521881697</c:v>
                </c:pt>
                <c:pt idx="254">
                  <c:v>0.85377841244668295</c:v>
                </c:pt>
                <c:pt idx="255">
                  <c:v>0.854689662122598</c:v>
                </c:pt>
                <c:pt idx="256">
                  <c:v>0.85560354262091498</c:v>
                </c:pt>
                <c:pt idx="257">
                  <c:v>0.85652008243238698</c:v>
                </c:pt>
                <c:pt idx="258">
                  <c:v>0.85743931016492303</c:v>
                </c:pt>
                <c:pt idx="259">
                  <c:v>0.85836125454435697</c:v>
                </c:pt>
                <c:pt idx="260">
                  <c:v>0.85928594441522299</c:v>
                </c:pt>
                <c:pt idx="261">
                  <c:v>0.86021340874154095</c:v>
                </c:pt>
                <c:pt idx="262">
                  <c:v>0.86114367660761004</c:v>
                </c:pt>
                <c:pt idx="263">
                  <c:v>0.86207677721881604</c:v>
                </c:pt>
                <c:pt idx="264">
                  <c:v>0.86301273990244398</c:v>
                </c:pt>
                <c:pt idx="265">
                  <c:v>0.86395159410850098</c:v>
                </c:pt>
                <c:pt idx="266">
                  <c:v>0.86489336941055295</c:v>
                </c:pt>
                <c:pt idx="267">
                  <c:v>0.86583809550656599</c:v>
                </c:pt>
                <c:pt idx="268">
                  <c:v>0.86678580221976198</c:v>
                </c:pt>
                <c:pt idx="269">
                  <c:v>0.86773651949948005</c:v>
                </c:pt>
                <c:pt idx="270">
                  <c:v>0.86869027742205196</c:v>
                </c:pt>
                <c:pt idx="271">
                  <c:v>0.86964710619168595</c:v>
                </c:pt>
                <c:pt idx="272">
                  <c:v>0.87060703614136103</c:v>
                </c:pt>
                <c:pt idx="273">
                  <c:v>0.87157009773372995</c:v>
                </c:pt>
                <c:pt idx="274">
                  <c:v>0.87253632156203598</c:v>
                </c:pt>
                <c:pt idx="275">
                  <c:v>0.87350573835103595</c:v>
                </c:pt>
                <c:pt idx="276">
                  <c:v>0.874478378957941</c:v>
                </c:pt>
                <c:pt idx="277">
                  <c:v>0.87545427437335499</c:v>
                </c:pt>
                <c:pt idx="278">
                  <c:v>0.87643345572223896</c:v>
                </c:pt>
                <c:pt idx="279">
                  <c:v>0.87741595426487795</c:v>
                </c:pt>
                <c:pt idx="280">
                  <c:v>0.87840180139785495</c:v>
                </c:pt>
                <c:pt idx="281">
                  <c:v>0.87939102865504604</c:v>
                </c:pt>
                <c:pt idx="282">
                  <c:v>0.88038366770861698</c:v>
                </c:pt>
                <c:pt idx="283">
                  <c:v>0.88137975037004002</c:v>
                </c:pt>
                <c:pt idx="284">
                  <c:v>0.88237930859111002</c:v>
                </c:pt>
                <c:pt idx="285">
                  <c:v>0.88338237446498502</c:v>
                </c:pt>
                <c:pt idx="286">
                  <c:v>0.88438898022722801</c:v>
                </c:pt>
                <c:pt idx="287">
                  <c:v>0.88539915825686399</c:v>
                </c:pt>
                <c:pt idx="288">
                  <c:v>0.88641294107745305</c:v>
                </c:pt>
                <c:pt idx="289">
                  <c:v>0.887430361358163</c:v>
                </c:pt>
                <c:pt idx="290">
                  <c:v>0.88845145191486596</c:v>
                </c:pt>
                <c:pt idx="291">
                  <c:v>0.88947624571123995</c:v>
                </c:pt>
                <c:pt idx="292">
                  <c:v>0.89050477585988796</c:v>
                </c:pt>
                <c:pt idx="293">
                  <c:v>0.89153707562345896</c:v>
                </c:pt>
                <c:pt idx="294">
                  <c:v>0.89257317841579198</c:v>
                </c:pt>
                <c:pt idx="295">
                  <c:v>0.89361311780306696</c:v>
                </c:pt>
                <c:pt idx="296">
                  <c:v>0.89465692750496495</c:v>
                </c:pt>
                <c:pt idx="297">
                  <c:v>0.89570464139585004</c:v>
                </c:pt>
                <c:pt idx="298">
                  <c:v>0.89675629350595099</c:v>
                </c:pt>
                <c:pt idx="299">
                  <c:v>0.89781191802256899</c:v>
                </c:pt>
                <c:pt idx="300">
                  <c:v>0.89887154929128499</c:v>
                </c:pt>
                <c:pt idx="301">
                  <c:v>0.89993522181718999</c:v>
                </c:pt>
                <c:pt idx="302">
                  <c:v>0.90100297026612297</c:v>
                </c:pt>
                <c:pt idx="303">
                  <c:v>0.90207482946592099</c:v>
                </c:pt>
                <c:pt idx="304">
                  <c:v>0.90315083440768795</c:v>
                </c:pt>
                <c:pt idx="305">
                  <c:v>0.90423102024706903</c:v>
                </c:pt>
                <c:pt idx="306">
                  <c:v>0.90531542230554196</c:v>
                </c:pt>
                <c:pt idx="307">
                  <c:v>0.90640407607172602</c:v>
                </c:pt>
                <c:pt idx="308">
                  <c:v>0.90749701720269305</c:v>
                </c:pt>
                <c:pt idx="309">
                  <c:v>0.90859428152530497</c:v>
                </c:pt>
                <c:pt idx="310">
                  <c:v>0.90969590503755604</c:v>
                </c:pt>
                <c:pt idx="311">
                  <c:v>0.91080192390993298</c:v>
                </c:pt>
                <c:pt idx="312">
                  <c:v>0.91191237448678497</c:v>
                </c:pt>
                <c:pt idx="313">
                  <c:v>0.91302729328771404</c:v>
                </c:pt>
                <c:pt idx="314">
                  <c:v>0.91414671700897299</c:v>
                </c:pt>
                <c:pt idx="315">
                  <c:v>0.91527068252488197</c:v>
                </c:pt>
                <c:pt idx="316">
                  <c:v>0.91639922688925801</c:v>
                </c:pt>
                <c:pt idx="317">
                  <c:v>0.91753238733685505</c:v>
                </c:pt>
                <c:pt idx="318">
                  <c:v>0.91867020128482701</c:v>
                </c:pt>
                <c:pt idx="319">
                  <c:v>0.91981270633419898</c:v>
                </c:pt>
                <c:pt idx="320">
                  <c:v>0.92095994027135297</c:v>
                </c:pt>
                <c:pt idx="321">
                  <c:v>0.92211194106953198</c:v>
                </c:pt>
                <c:pt idx="322">
                  <c:v>0.92326874689035898</c:v>
                </c:pt>
                <c:pt idx="323">
                  <c:v>0.92443039608536703</c:v>
                </c:pt>
                <c:pt idx="324">
                  <c:v>0.92559692719754705</c:v>
                </c:pt>
                <c:pt idx="325">
                  <c:v>0.92676837896291697</c:v>
                </c:pt>
                <c:pt idx="326">
                  <c:v>0.92794479031208998</c:v>
                </c:pt>
                <c:pt idx="327">
                  <c:v>0.92912620037188098</c:v>
                </c:pt>
                <c:pt idx="328">
                  <c:v>0.93031264846690798</c:v>
                </c:pt>
                <c:pt idx="329">
                  <c:v>0.93150417412122299</c:v>
                </c:pt>
                <c:pt idx="330">
                  <c:v>0.932700817059952</c:v>
                </c:pt>
                <c:pt idx="331">
                  <c:v>0.93390261721095702</c:v>
                </c:pt>
                <c:pt idx="332">
                  <c:v>0.935109614706506</c:v>
                </c:pt>
                <c:pt idx="333">
                  <c:v>0.93632184988496803</c:v>
                </c:pt>
                <c:pt idx="334">
                  <c:v>0.93753936329252097</c:v>
                </c:pt>
                <c:pt idx="335">
                  <c:v>0.93876219568487296</c:v>
                </c:pt>
                <c:pt idx="336">
                  <c:v>0.93999038802900703</c:v>
                </c:pt>
                <c:pt idx="337">
                  <c:v>0.94122398150494102</c:v>
                </c:pt>
                <c:pt idx="338">
                  <c:v>0.94246301750749994</c:v>
                </c:pt>
                <c:pt idx="339">
                  <c:v>0.943707537648109</c:v>
                </c:pt>
                <c:pt idx="340">
                  <c:v>0.94495758375660899</c:v>
                </c:pt>
                <c:pt idx="341">
                  <c:v>0.946213197883079</c:v>
                </c:pt>
                <c:pt idx="342">
                  <c:v>0.94747442229968704</c:v>
                </c:pt>
                <c:pt idx="343">
                  <c:v>0.94874129950255004</c:v>
                </c:pt>
                <c:pt idx="344">
                  <c:v>0.95001387221361899</c:v>
                </c:pt>
                <c:pt idx="345">
                  <c:v>0.95129218338257904</c:v>
                </c:pt>
                <c:pt idx="346">
                  <c:v>0.95257627618876595</c:v>
                </c:pt>
                <c:pt idx="347">
                  <c:v>0.95386619404310702</c:v>
                </c:pt>
                <c:pt idx="348">
                  <c:v>0.95516198059007296</c:v>
                </c:pt>
                <c:pt idx="349">
                  <c:v>0.95646367970965696</c:v>
                </c:pt>
                <c:pt idx="350">
                  <c:v>0.957771335519367</c:v>
                </c:pt>
                <c:pt idx="351">
                  <c:v>0.95908499237624101</c:v>
                </c:pt>
                <c:pt idx="352">
                  <c:v>0.96040469487887403</c:v>
                </c:pt>
                <c:pt idx="353">
                  <c:v>0.96173048786947801</c:v>
                </c:pt>
                <c:pt idx="354">
                  <c:v>0.96306241643595103</c:v>
                </c:pt>
                <c:pt idx="355">
                  <c:v>0.96440052591396597</c:v>
                </c:pt>
                <c:pt idx="356">
                  <c:v>0.96574486188909003</c:v>
                </c:pt>
                <c:pt idx="357">
                  <c:v>0.96709547019890896</c:v>
                </c:pt>
                <c:pt idx="358">
                  <c:v>0.96845239693518803</c:v>
                </c:pt>
                <c:pt idx="359">
                  <c:v>0.96981568844603805</c:v>
                </c:pt>
                <c:pt idx="360">
                  <c:v>0.97118539133811799</c:v>
                </c:pt>
                <c:pt idx="361">
                  <c:v>0.97256155247884502</c:v>
                </c:pt>
                <c:pt idx="362">
                  <c:v>0.97394421899863104</c:v>
                </c:pt>
                <c:pt idx="363">
                  <c:v>0.975333438293146</c:v>
                </c:pt>
                <c:pt idx="364">
                  <c:v>0.97672925802559196</c:v>
                </c:pt>
                <c:pt idx="365">
                  <c:v>0.97813172612901</c:v>
                </c:pt>
                <c:pt idx="366">
                  <c:v>0.97954089080860096</c:v>
                </c:pt>
                <c:pt idx="367">
                  <c:v>0.98095680054407197</c:v>
                </c:pt>
                <c:pt idx="368">
                  <c:v>0.98237950409200503</c:v>
                </c:pt>
                <c:pt idx="369">
                  <c:v>0.98380905048824996</c:v>
                </c:pt>
                <c:pt idx="370">
                  <c:v>0.98524548905033504</c:v>
                </c:pt>
                <c:pt idx="371">
                  <c:v>0.98668886937990696</c:v>
                </c:pt>
                <c:pt idx="372">
                  <c:v>0.98813924136519105</c:v>
                </c:pt>
                <c:pt idx="373">
                  <c:v>0.98959665518347195</c:v>
                </c:pt>
                <c:pt idx="374">
                  <c:v>0.991061161303606</c:v>
                </c:pt>
                <c:pt idx="375">
                  <c:v>0.99253281048854902</c:v>
                </c:pt>
                <c:pt idx="376">
                  <c:v>0.99401165379791301</c:v>
                </c:pt>
                <c:pt idx="377">
                  <c:v>0.99549774259054902</c:v>
                </c:pt>
                <c:pt idx="378">
                  <c:v>0.996991128527147</c:v>
                </c:pt>
                <c:pt idx="379">
                  <c:v>0.99849186357286801</c:v>
                </c:pt>
                <c:pt idx="380">
                  <c:v>1</c:v>
                </c:pt>
                <c:pt idx="381">
                  <c:v>1.0015155817638599</c:v>
                </c:pt>
                <c:pt idx="382">
                  <c:v>1.00303861852022</c:v>
                </c:pt>
                <c:pt idx="383">
                  <c:v>1.00456911132293</c:v>
                </c:pt>
                <c:pt idx="384">
                  <c:v>1.0061070612235501</c:v>
                </c:pt>
                <c:pt idx="385">
                  <c:v>1.00765246927019</c:v>
                </c:pt>
                <c:pt idx="386">
                  <c:v>1.00920533650636</c:v>
                </c:pt>
                <c:pt idx="387">
                  <c:v>1.0107656639698399</c:v>
                </c:pt>
                <c:pt idx="388">
                  <c:v>1.01233345269153</c:v>
                </c:pt>
                <c:pt idx="389">
                  <c:v>1.0139087036943</c:v>
                </c:pt>
                <c:pt idx="390">
                  <c:v>1.0154914179918599</c:v>
                </c:pt>
                <c:pt idx="391">
                  <c:v>1.0170815965875799</c:v>
                </c:pt>
                <c:pt idx="392">
                  <c:v>1.01867924047334</c:v>
                </c:pt>
                <c:pt idx="393">
                  <c:v>1.0202843506283801</c:v>
                </c:pt>
                <c:pt idx="394">
                  <c:v>1.02189692801816</c:v>
                </c:pt>
                <c:pt idx="395">
                  <c:v>1.02351697359317</c:v>
                </c:pt>
                <c:pt idx="396">
                  <c:v>1.0251444882877601</c:v>
                </c:pt>
                <c:pt idx="397">
                  <c:v>1.0267794730190101</c:v>
                </c:pt>
                <c:pt idx="398">
                  <c:v>1.0284219286855201</c:v>
                </c:pt>
                <c:pt idx="399">
                  <c:v>1.0300718561662801</c:v>
                </c:pt>
                <c:pt idx="400">
                  <c:v>1.03172925631945</c:v>
                </c:pt>
                <c:pt idx="401">
                  <c:v>1.0333941299812299</c:v>
                </c:pt>
                <c:pt idx="402">
                  <c:v>1.0350664779646399</c:v>
                </c:pt>
                <c:pt idx="403">
                  <c:v>1.03674630105836</c:v>
                </c:pt>
                <c:pt idx="404">
                  <c:v>1.0384336000255401</c:v>
                </c:pt>
                <c:pt idx="405">
                  <c:v>1.0401283756026301</c:v>
                </c:pt>
                <c:pt idx="406">
                  <c:v>1.04183062849815</c:v>
                </c:pt>
                <c:pt idx="407">
                  <c:v>1.04354035939153</c:v>
                </c:pt>
                <c:pt idx="408">
                  <c:v>1.0452575689319099</c:v>
                </c:pt>
                <c:pt idx="409">
                  <c:v>1.0469822577369301</c:v>
                </c:pt>
                <c:pt idx="410">
                  <c:v>1.04871442639153</c:v>
                </c:pt>
                <c:pt idx="411">
                  <c:v>1.0504540754467599</c:v>
                </c:pt>
                <c:pt idx="412">
                  <c:v>1.0522012054185601</c:v>
                </c:pt>
                <c:pt idx="413">
                  <c:v>1.0539558167865599</c:v>
                </c:pt>
                <c:pt idx="414">
                  <c:v>1.05571790999285</c:v>
                </c:pt>
                <c:pt idx="415">
                  <c:v>1.0574874854407801</c:v>
                </c:pt>
                <c:pt idx="416">
                  <c:v>1.05926454349373</c:v>
                </c:pt>
                <c:pt idx="417">
                  <c:v>1.0610490844739</c:v>
                </c:pt>
                <c:pt idx="418">
                  <c:v>1.0628411086610801</c:v>
                </c:pt>
                <c:pt idx="419">
                  <c:v>1.0646406162914299</c:v>
                </c:pt>
                <c:pt idx="420">
                  <c:v>1.0664476075562099</c:v>
                </c:pt>
                <c:pt idx="421">
                  <c:v>1.06826208260061</c:v>
                </c:pt>
                <c:pt idx="422">
                  <c:v>1.07008404152246</c:v>
                </c:pt>
                <c:pt idx="423">
                  <c:v>1.0719134843710101</c:v>
                </c:pt>
                <c:pt idx="424">
                  <c:v>1.0737504111456999</c:v>
                </c:pt>
                <c:pt idx="425">
                  <c:v>1.0755948217948801</c:v>
                </c:pt>
                <c:pt idx="426">
                  <c:v>1.07744671621458</c:v>
                </c:pt>
                <c:pt idx="427">
                  <c:v>1.0793060942472801</c:v>
                </c:pt>
                <c:pt idx="428">
                  <c:v>1.0811729556806</c:v>
                </c:pt>
                <c:pt idx="429">
                  <c:v>1.0830473002460801</c:v>
                </c:pt>
                <c:pt idx="430">
                  <c:v>1.08492912761792</c:v>
                </c:pt>
                <c:pt idx="431">
                  <c:v>1.0868184374117</c:v>
                </c:pt>
                <c:pt idx="432">
                  <c:v>1.0887152291830999</c:v>
                </c:pt>
                <c:pt idx="433">
                  <c:v>1.0906195024266501</c:v>
                </c:pt>
                <c:pt idx="434">
                  <c:v>1.09253125657445</c:v>
                </c:pt>
                <c:pt idx="435">
                  <c:v>1.09445049099487</c:v>
                </c:pt>
                <c:pt idx="436">
                  <c:v>1.0963772049913201</c:v>
                </c:pt>
                <c:pt idx="437">
                  <c:v>1.0983113978008801</c:v>
                </c:pt>
                <c:pt idx="438">
                  <c:v>1.10025306859311</c:v>
                </c:pt>
                <c:pt idx="439">
                  <c:v>1.10220221646867</c:v>
                </c:pt>
                <c:pt idx="440">
                  <c:v>1.10415884045808</c:v>
                </c:pt>
                <c:pt idx="441">
                  <c:v>1.10612293952041</c:v>
                </c:pt>
                <c:pt idx="442">
                  <c:v>1.1080945125419699</c:v>
                </c:pt>
                <c:pt idx="443">
                  <c:v>1.1100735583350001</c:v>
                </c:pt>
                <c:pt idx="444">
                  <c:v>1.1120600756363599</c:v>
                </c:pt>
                <c:pt idx="445">
                  <c:v>1.1140540631062501</c:v>
                </c:pt>
                <c:pt idx="446">
                  <c:v>1.11605551932685</c:v>
                </c:pt>
                <c:pt idx="447">
                  <c:v>1.11806444280103</c:v>
                </c:pt>
                <c:pt idx="448">
                  <c:v>1.12008083195103</c:v>
                </c:pt>
                <c:pt idx="449">
                  <c:v>1.1221046851170899</c:v>
                </c:pt>
                <c:pt idx="450">
                  <c:v>1.1241360005562</c:v>
                </c:pt>
                <c:pt idx="451">
                  <c:v>1.12617477644069</c:v>
                </c:pt>
                <c:pt idx="452">
                  <c:v>1.1282210108569399</c:v>
                </c:pt>
                <c:pt idx="453">
                  <c:v>1.13027470180402</c:v>
                </c:pt>
                <c:pt idx="454">
                  <c:v>1.1323358471923499</c:v>
                </c:pt>
                <c:pt idx="455">
                  <c:v>1.13440444484238</c:v>
                </c:pt>
                <c:pt idx="456">
                  <c:v>1.1364804924832099</c:v>
                </c:pt>
                <c:pt idx="457">
                  <c:v>1.1385639877512299</c:v>
                </c:pt>
                <c:pt idx="458">
                  <c:v>1.1406549281888001</c:v>
                </c:pt>
                <c:pt idx="459">
                  <c:v>1.1427533112428701</c:v>
                </c:pt>
                <c:pt idx="460">
                  <c:v>1.1448591342636101</c:v>
                </c:pt>
                <c:pt idx="461">
                  <c:v>1.1469723945030701</c:v>
                </c:pt>
                <c:pt idx="462">
                  <c:v>1.1490930891137601</c:v>
                </c:pt>
                <c:pt idx="463">
                  <c:v>1.15122121514734</c:v>
                </c:pt>
                <c:pt idx="464">
                  <c:v>1.1533567695532101</c:v>
                </c:pt>
                <c:pt idx="465">
                  <c:v>1.1554997491771299</c:v>
                </c:pt>
                <c:pt idx="466">
                  <c:v>1.15765015075982</c:v>
                </c:pt>
                <c:pt idx="467">
                  <c:v>1.1598079709356499</c:v>
                </c:pt>
                <c:pt idx="468">
                  <c:v>1.1619732062311301</c:v>
                </c:pt>
                <c:pt idx="469">
                  <c:v>1.1641458530636399</c:v>
                </c:pt>
                <c:pt idx="470">
                  <c:v>1.1663259077399399</c:v>
                </c:pt>
                <c:pt idx="471">
                  <c:v>1.16851336645482</c:v>
                </c:pt>
                <c:pt idx="472">
                  <c:v>1.1707082252897001</c:v>
                </c:pt>
                <c:pt idx="473">
                  <c:v>1.1729104802111801</c:v>
                </c:pt>
                <c:pt idx="474">
                  <c:v>1.1751201270696801</c:v>
                </c:pt>
                <c:pt idx="475">
                  <c:v>1.1773371615980199</c:v>
                </c:pt>
                <c:pt idx="476">
                  <c:v>1.1795615794099701</c:v>
                </c:pt>
                <c:pt idx="477">
                  <c:v>1.1817933759988499</c:v>
                </c:pt>
                <c:pt idx="478">
                  <c:v>1.1840325467361399</c:v>
                </c:pt>
                <c:pt idx="479">
                  <c:v>1.1862790868700099</c:v>
                </c:pt>
                <c:pt idx="480">
                  <c:v>1.18853299152392</c:v>
                </c:pt>
                <c:pt idx="481">
                  <c:v>1.1907942556951501</c:v>
                </c:pt>
                <c:pt idx="482">
                  <c:v>1.1930628742534399</c:v>
                </c:pt>
                <c:pt idx="483">
                  <c:v>1.1953388419394599</c:v>
                </c:pt>
                <c:pt idx="484">
                  <c:v>1.1976221533634599</c:v>
                </c:pt>
                <c:pt idx="485">
                  <c:v>1.19991280300375</c:v>
                </c:pt>
                <c:pt idx="486">
                  <c:v>1.2022107852052999</c:v>
                </c:pt>
                <c:pt idx="487">
                  <c:v>1.20451609417827</c:v>
                </c:pt>
                <c:pt idx="488">
                  <c:v>1.20682872399659</c:v>
                </c:pt>
                <c:pt idx="489">
                  <c:v>1.2091486685964501</c:v>
                </c:pt>
                <c:pt idx="490">
                  <c:v>1.2114759217748801</c:v>
                </c:pt>
                <c:pt idx="491">
                  <c:v>1.21381047718829</c:v>
                </c:pt>
                <c:pt idx="492">
                  <c:v>1.2161523283509801</c:v>
                </c:pt>
                <c:pt idx="493">
                  <c:v>1.2185014686337201</c:v>
                </c:pt>
                <c:pt idx="494">
                  <c:v>1.2208578912622301</c:v>
                </c:pt>
                <c:pt idx="495">
                  <c:v>1.2232215893157199</c:v>
                </c:pt>
                <c:pt idx="496">
                  <c:v>1.2255925557254399</c:v>
                </c:pt>
                <c:pt idx="497">
                  <c:v>1.2279707832731801</c:v>
                </c:pt>
                <c:pt idx="498">
                  <c:v>1.2303562645898001</c:v>
                </c:pt>
                <c:pt idx="499">
                  <c:v>1.23274899215374</c:v>
                </c:pt>
                <c:pt idx="500">
                  <c:v>1.2351489582895401</c:v>
                </c:pt>
                <c:pt idx="501">
                  <c:v>1.2375561551663401</c:v>
                </c:pt>
                <c:pt idx="502">
                  <c:v>1.23997057479642</c:v>
                </c:pt>
                <c:pt idx="503">
                  <c:v>1.2423922090336601</c:v>
                </c:pt>
                <c:pt idx="504">
                  <c:v>1.2448210495720899</c:v>
                </c:pt>
                <c:pt idx="505">
                  <c:v>1.2472570879443601</c:v>
                </c:pt>
                <c:pt idx="506">
                  <c:v>1.24970031552026</c:v>
                </c:pt>
                <c:pt idx="507">
                  <c:v>1.2521507235052201</c:v>
                </c:pt>
                <c:pt idx="508">
                  <c:v>1.25460830293877</c:v>
                </c:pt>
                <c:pt idx="509">
                  <c:v>1.25707304469308</c:v>
                </c:pt>
                <c:pt idx="510">
                  <c:v>1.25954493947141</c:v>
                </c:pt>
                <c:pt idx="511">
                  <c:v>1.26202397780664</c:v>
                </c:pt>
                <c:pt idx="512">
                  <c:v>1.26451015005971</c:v>
                </c:pt>
                <c:pt idx="513">
                  <c:v>1.2670034464181501</c:v>
                </c:pt>
                <c:pt idx="514">
                  <c:v>1.2695038568945201</c:v>
                </c:pt>
                <c:pt idx="515">
                  <c:v>1.2720113713249299</c:v>
                </c:pt>
                <c:pt idx="516">
                  <c:v>1.2745259793674799</c:v>
                </c:pt>
                <c:pt idx="517">
                  <c:v>1.2770476705007801</c:v>
                </c:pt>
                <c:pt idx="518">
                  <c:v>1.2795764340223701</c:v>
                </c:pt>
                <c:pt idx="519">
                  <c:v>1.28211225904726</c:v>
                </c:pt>
                <c:pt idx="520">
                  <c:v>1.28465513450633</c:v>
                </c:pt>
                <c:pt idx="521">
                  <c:v>1.2872050491448599</c:v>
                </c:pt>
                <c:pt idx="522">
                  <c:v>1.2897619915209599</c:v>
                </c:pt>
                <c:pt idx="523">
                  <c:v>1.29232595000406</c:v>
                </c:pt>
                <c:pt idx="524">
                  <c:v>1.2948969127733501</c:v>
                </c:pt>
                <c:pt idx="525">
                  <c:v>1.29747486781627</c:v>
                </c:pt>
                <c:pt idx="526">
                  <c:v>1.3000598029269499</c:v>
                </c:pt>
                <c:pt idx="527">
                  <c:v>1.3026517057047</c:v>
                </c:pt>
                <c:pt idx="528">
                  <c:v>1.3052505635524201</c:v>
                </c:pt>
                <c:pt idx="529">
                  <c:v>1.3078563636751099</c:v>
                </c:pt>
                <c:pt idx="530">
                  <c:v>1.3104690930783101</c:v>
                </c:pt>
                <c:pt idx="531">
                  <c:v>1.31308873856654</c:v>
                </c:pt>
                <c:pt idx="532">
                  <c:v>1.3157152867417701</c:v>
                </c:pt>
                <c:pt idx="533">
                  <c:v>1.3183487240018701</c:v>
                </c:pt>
                <c:pt idx="534">
                  <c:v>1.32098903653907</c:v>
                </c:pt>
                <c:pt idx="535">
                  <c:v>1.3236362103384001</c:v>
                </c:pt>
                <c:pt idx="536">
                  <c:v>1.32629023117615</c:v>
                </c:pt>
                <c:pt idx="537">
                  <c:v>1.3289510846183299</c:v>
                </c:pt>
                <c:pt idx="538">
                  <c:v>1.3316187560191</c:v>
                </c:pt>
                <c:pt idx="539">
                  <c:v>1.3342932305192201</c:v>
                </c:pt>
                <c:pt idx="540">
                  <c:v>1.33697449304453</c:v>
                </c:pt>
                <c:pt idx="541">
                  <c:v>1.3396625283043599</c:v>
                </c:pt>
                <c:pt idx="542">
                  <c:v>1.3423573207900199</c:v>
                </c:pt>
                <c:pt idx="543">
                  <c:v>1.3450588547731901</c:v>
                </c:pt>
                <c:pt idx="544">
                  <c:v>1.3477671143044401</c:v>
                </c:pt>
                <c:pt idx="545">
                  <c:v>1.35048208321161</c:v>
                </c:pt>
                <c:pt idx="546">
                  <c:v>1.3532037450983001</c:v>
                </c:pt>
                <c:pt idx="547">
                  <c:v>1.3559320833423201</c:v>
                </c:pt>
                <c:pt idx="548">
                  <c:v>1.3586670810941099</c:v>
                </c:pt>
                <c:pt idx="549">
                  <c:v>1.3614087212752</c:v>
                </c:pt>
                <c:pt idx="550">
                  <c:v>1.3641569865766701</c:v>
                </c:pt>
                <c:pt idx="551">
                  <c:v>1.36691185945759</c:v>
                </c:pt>
                <c:pt idx="552">
                  <c:v>1.36967332214347</c:v>
                </c:pt>
                <c:pt idx="553">
                  <c:v>1.37244135662471</c:v>
                </c:pt>
                <c:pt idx="554">
                  <c:v>1.37521594465505</c:v>
                </c:pt>
                <c:pt idx="555">
                  <c:v>1.3779970677500299</c:v>
                </c:pt>
                <c:pt idx="556">
                  <c:v>1.38078470718541</c:v>
                </c:pt>
                <c:pt idx="557">
                  <c:v>1.38357884399567</c:v>
                </c:pt>
                <c:pt idx="558">
                  <c:v>1.3863794589724401</c:v>
                </c:pt>
                <c:pt idx="559">
                  <c:v>1.38918653266295</c:v>
                </c:pt>
                <c:pt idx="560">
                  <c:v>1.39200004536849</c:v>
                </c:pt>
                <c:pt idx="561">
                  <c:v>1.39481997714287</c:v>
                </c:pt>
                <c:pt idx="562">
                  <c:v>1.3976463077908701</c:v>
                </c:pt>
                <c:pt idx="563">
                  <c:v>1.40047901686674</c:v>
                </c:pt>
                <c:pt idx="564">
                  <c:v>1.40331808367259</c:v>
                </c:pt>
                <c:pt idx="565">
                  <c:v>1.40616348725691</c:v>
                </c:pt>
                <c:pt idx="566">
                  <c:v>1.4090152064130199</c:v>
                </c:pt>
                <c:pt idx="567">
                  <c:v>1.4118732196775401</c:v>
                </c:pt>
                <c:pt idx="568">
                  <c:v>1.41473750532884</c:v>
                </c:pt>
                <c:pt idx="569">
                  <c:v>1.4176080413855201</c:v>
                </c:pt>
                <c:pt idx="570">
                  <c:v>1.42048480560491</c:v>
                </c:pt>
                <c:pt idx="571">
                  <c:v>1.4233677754815099</c:v>
                </c:pt>
                <c:pt idx="572">
                  <c:v>1.42625692824547</c:v>
                </c:pt>
                <c:pt idx="573">
                  <c:v>1.4291522408610799</c:v>
                </c:pt>
                <c:pt idx="574">
                  <c:v>1.4320536900252701</c:v>
                </c:pt>
                <c:pt idx="575">
                  <c:v>1.43496125216605</c:v>
                </c:pt>
                <c:pt idx="576">
                  <c:v>1.4378749034410501</c:v>
                </c:pt>
                <c:pt idx="577">
                  <c:v>1.44079461973596</c:v>
                </c:pt>
                <c:pt idx="578">
                  <c:v>1.44372037666307</c:v>
                </c:pt>
                <c:pt idx="579">
                  <c:v>1.44665214955972</c:v>
                </c:pt>
                <c:pt idx="580">
                  <c:v>1.44958991348685</c:v>
                </c:pt>
                <c:pt idx="581">
                  <c:v>1.4525336494833201</c:v>
                </c:pt>
                <c:pt idx="582">
                  <c:v>1.4554833634336399</c:v>
                </c:pt>
                <c:pt idx="583">
                  <c:v>1.4584390674774801</c:v>
                </c:pt>
                <c:pt idx="584">
                  <c:v>1.4614007737791299</c:v>
                </c:pt>
                <c:pt idx="585">
                  <c:v>1.4643684945276001</c:v>
                </c:pt>
                <c:pt idx="586">
                  <c:v>1.46734224193666</c:v>
                </c:pt>
                <c:pt idx="587">
                  <c:v>1.4703220282448699</c:v>
                </c:pt>
                <c:pt idx="588">
                  <c:v>1.47330786571564</c:v>
                </c:pt>
                <c:pt idx="589">
                  <c:v>1.4762997666372999</c:v>
                </c:pt>
                <c:pt idx="590">
                  <c:v>1.47929774332311</c:v>
                </c:pt>
                <c:pt idx="591">
                  <c:v>1.4823018081113599</c:v>
                </c:pt>
                <c:pt idx="592">
                  <c:v>1.4853119733653899</c:v>
                </c:pt>
                <c:pt idx="593">
                  <c:v>1.48832825147363</c:v>
                </c:pt>
                <c:pt idx="594">
                  <c:v>1.49135065484968</c:v>
                </c:pt>
                <c:pt idx="595">
                  <c:v>1.49437919593236</c:v>
                </c:pt>
                <c:pt idx="596">
                  <c:v>1.4974138871857401</c:v>
                </c:pt>
                <c:pt idx="597">
                  <c:v>1.50045474109918</c:v>
                </c:pt>
                <c:pt idx="598">
                  <c:v>1.50350177018744</c:v>
                </c:pt>
                <c:pt idx="599">
                  <c:v>1.50655498699067</c:v>
                </c:pt>
                <c:pt idx="600">
                  <c:v>1.5096144040744901</c:v>
                </c:pt>
                <c:pt idx="601">
                  <c:v>1.5126800340300499</c:v>
                </c:pt>
                <c:pt idx="602">
                  <c:v>1.51575188947405</c:v>
                </c:pt>
                <c:pt idx="603">
                  <c:v>1.5188299830488201</c:v>
                </c:pt>
                <c:pt idx="604">
                  <c:v>1.5219143274223601</c:v>
                </c:pt>
                <c:pt idx="605">
                  <c:v>1.5250049352884101</c:v>
                </c:pt>
                <c:pt idx="606">
                  <c:v>1.5281018193664799</c:v>
                </c:pt>
                <c:pt idx="607">
                  <c:v>1.53120499240188</c:v>
                </c:pt>
                <c:pt idx="608">
                  <c:v>1.53431446716586</c:v>
                </c:pt>
                <c:pt idx="609">
                  <c:v>1.53743025645556</c:v>
                </c:pt>
                <c:pt idx="610">
                  <c:v>1.54055237309412</c:v>
                </c:pt>
                <c:pt idx="611">
                  <c:v>1.5436808299307201</c:v>
                </c:pt>
                <c:pt idx="612">
                  <c:v>1.5468156398406401</c:v>
                </c:pt>
                <c:pt idx="613">
                  <c:v>1.5499568157253001</c:v>
                </c:pt>
                <c:pt idx="614">
                  <c:v>1.55310437051233</c:v>
                </c:pt>
                <c:pt idx="615">
                  <c:v>1.5562583171555899</c:v>
                </c:pt>
                <c:pt idx="616">
                  <c:v>1.55941866863526</c:v>
                </c:pt>
                <c:pt idx="617">
                  <c:v>1.5625854379578901</c:v>
                </c:pt>
                <c:pt idx="618">
                  <c:v>1.5657586381564199</c:v>
                </c:pt>
                <c:pt idx="619">
                  <c:v>1.56893828229028</c:v>
                </c:pt>
                <c:pt idx="620">
                  <c:v>1.5721243834454</c:v>
                </c:pt>
                <c:pt idx="621">
                  <c:v>1.5753169547343</c:v>
                </c:pt>
                <c:pt idx="622">
                  <c:v>1.5785160092961099</c:v>
                </c:pt>
                <c:pt idx="623">
                  <c:v>1.5817215602966499</c:v>
                </c:pt>
                <c:pt idx="624">
                  <c:v>1.5849336209285001</c:v>
                </c:pt>
                <c:pt idx="625">
                  <c:v>1.5881522044109899</c:v>
                </c:pt>
                <c:pt idx="626">
                  <c:v>1.5913773239903299</c:v>
                </c:pt>
                <c:pt idx="627">
                  <c:v>1.5946089929395899</c:v>
                </c:pt>
                <c:pt idx="628">
                  <c:v>1.59784722455885</c:v>
                </c:pt>
                <c:pt idx="629">
                  <c:v>1.6010920321751401</c:v>
                </c:pt>
                <c:pt idx="630">
                  <c:v>1.6043434291426</c:v>
                </c:pt>
                <c:pt idx="631">
                  <c:v>1.60760142884246</c:v>
                </c:pt>
                <c:pt idx="632">
                  <c:v>1.61086604468314</c:v>
                </c:pt>
                <c:pt idx="633">
                  <c:v>1.61413729010027</c:v>
                </c:pt>
                <c:pt idx="634">
                  <c:v>1.6174151785567901</c:v>
                </c:pt>
                <c:pt idx="635">
                  <c:v>1.6206997235429601</c:v>
                </c:pt>
                <c:pt idx="636">
                  <c:v>1.6239909385764499</c:v>
                </c:pt>
                <c:pt idx="637">
                  <c:v>1.62728883720236</c:v>
                </c:pt>
                <c:pt idx="638">
                  <c:v>1.6305934329933101</c:v>
                </c:pt>
                <c:pt idx="639">
                  <c:v>1.6339047395494899</c:v>
                </c:pt>
                <c:pt idx="640">
                  <c:v>1.6372227704986999</c:v>
                </c:pt>
                <c:pt idx="641">
                  <c:v>1.64054753949641</c:v>
                </c:pt>
                <c:pt idx="642">
                  <c:v>1.64387906022582</c:v>
                </c:pt>
                <c:pt idx="643">
                  <c:v>1.64721734639793</c:v>
                </c:pt>
                <c:pt idx="644">
                  <c:v>1.65056241175157</c:v>
                </c:pt>
                <c:pt idx="645">
                  <c:v>1.6539142700534799</c:v>
                </c:pt>
                <c:pt idx="646">
                  <c:v>1.6572729350983499</c:v>
                </c:pt>
                <c:pt idx="647">
                  <c:v>1.66063842070889</c:v>
                </c:pt>
                <c:pt idx="648">
                  <c:v>1.66401074073586</c:v>
                </c:pt>
                <c:pt idx="649">
                  <c:v>1.6673899090581801</c:v>
                </c:pt>
                <c:pt idx="650">
                  <c:v>1.67077593958293</c:v>
                </c:pt>
                <c:pt idx="651">
                  <c:v>1.67416884624545</c:v>
                </c:pt>
                <c:pt idx="652">
                  <c:v>1.6775686430093399</c:v>
                </c:pt>
                <c:pt idx="653">
                  <c:v>1.68097534386662</c:v>
                </c:pt>
                <c:pt idx="654">
                  <c:v>1.68438896283766</c:v>
                </c:pt>
                <c:pt idx="655">
                  <c:v>1.68780951397134</c:v>
                </c:pt>
                <c:pt idx="656">
                  <c:v>1.6912370113450701</c:v>
                </c:pt>
                <c:pt idx="657">
                  <c:v>1.6946714690648199</c:v>
                </c:pt>
                <c:pt idx="658">
                  <c:v>1.6981129012652401</c:v>
                </c:pt>
                <c:pt idx="659">
                  <c:v>1.7015613221096499</c:v>
                </c:pt>
                <c:pt idx="660">
                  <c:v>1.7050167457901599</c:v>
                </c:pt>
                <c:pt idx="661">
                  <c:v>1.70847918652768</c:v>
                </c:pt>
                <c:pt idx="662">
                  <c:v>1.7119486585720101</c:v>
                </c:pt>
                <c:pt idx="663">
                  <c:v>1.7154251762018999</c:v>
                </c:pt>
                <c:pt idx="664">
                  <c:v>1.71890875372506</c:v>
                </c:pt>
                <c:pt idx="665">
                  <c:v>1.7223994054783001</c:v>
                </c:pt>
                <c:pt idx="666">
                  <c:v>1.7258971458275001</c:v>
                </c:pt>
                <c:pt idx="667">
                  <c:v>1.7294019891677399</c:v>
                </c:pt>
                <c:pt idx="668">
                  <c:v>1.7329139499233399</c:v>
                </c:pt>
                <c:pt idx="669">
                  <c:v>1.73643304254788</c:v>
                </c:pt>
                <c:pt idx="670">
                  <c:v>1.7399592815243301</c:v>
                </c:pt>
                <c:pt idx="671">
                  <c:v>1.74349268136504</c:v>
                </c:pt>
                <c:pt idx="672">
                  <c:v>1.7470332566118401</c:v>
                </c:pt>
                <c:pt idx="673">
                  <c:v>1.7505810218361</c:v>
                </c:pt>
                <c:pt idx="674">
                  <c:v>1.75413599163878</c:v>
                </c:pt>
                <c:pt idx="675">
                  <c:v>1.7576981806504699</c:v>
                </c:pt>
                <c:pt idx="676">
                  <c:v>1.7612676035315</c:v>
                </c:pt>
                <c:pt idx="677">
                  <c:v>1.76484427497194</c:v>
                </c:pt>
                <c:pt idx="678">
                  <c:v>1.7684282096917201</c:v>
                </c:pt>
                <c:pt idx="679">
                  <c:v>1.77201942244065</c:v>
                </c:pt>
                <c:pt idx="680">
                  <c:v>1.7756179279984901</c:v>
                </c:pt>
                <c:pt idx="681">
                  <c:v>1.77922374117503</c:v>
                </c:pt>
                <c:pt idx="682">
                  <c:v>1.7828368768100999</c:v>
                </c:pt>
                <c:pt idx="683">
                  <c:v>1.7864573497737</c:v>
                </c:pt>
                <c:pt idx="684">
                  <c:v>1.79008517496602</c:v>
                </c:pt>
                <c:pt idx="685">
                  <c:v>1.7937203673175</c:v>
                </c:pt>
                <c:pt idx="686">
                  <c:v>1.7973629417889001</c:v>
                </c:pt>
                <c:pt idx="687">
                  <c:v>1.8010129133713699</c:v>
                </c:pt>
                <c:pt idx="688">
                  <c:v>1.8046702970864901</c:v>
                </c:pt>
                <c:pt idx="689">
                  <c:v>1.8083351079863601</c:v>
                </c:pt>
                <c:pt idx="690">
                  <c:v>1.81200736115363</c:v>
                </c:pt>
                <c:pt idx="691">
                  <c:v>1.8156870717016</c:v>
                </c:pt>
                <c:pt idx="692">
                  <c:v>1.81937425477425</c:v>
                </c:pt>
                <c:pt idx="693">
                  <c:v>1.8230689255463</c:v>
                </c:pt>
                <c:pt idx="694">
                  <c:v>1.8267710992233099</c:v>
                </c:pt>
                <c:pt idx="695">
                  <c:v>1.8304807910417</c:v>
                </c:pt>
                <c:pt idx="696">
                  <c:v>1.83419801626885</c:v>
                </c:pt>
                <c:pt idx="697">
                  <c:v>1.8379227902031201</c:v>
                </c:pt>
                <c:pt idx="698">
                  <c:v>1.8416551281739499</c:v>
                </c:pt>
                <c:pt idx="699">
                  <c:v>1.8453950455419199</c:v>
                </c:pt>
                <c:pt idx="700">
                  <c:v>1.8491425576987801</c:v>
                </c:pt>
              </c:numCache>
            </c:numRef>
          </c:yVal>
          <c:smooth val="0"/>
        </c:ser>
        <c:ser>
          <c:idx val="1"/>
          <c:order val="1"/>
          <c:tx>
            <c:strRef>
              <c:f>Microsoft_Excel_Worksheet2!$C$1</c:f>
              <c:strCache>
                <c:ptCount val="1"/>
                <c:pt idx="0">
                  <c:v>lower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Microsoft_Excel_Worksheet2!$C$2:$C$10002</c:f>
              <c:numCache>
                <c:formatCode>General</c:formatCode>
                <c:ptCount val="10001"/>
                <c:pt idx="0">
                  <c:v>0.49149389889623402</c:v>
                </c:pt>
                <c:pt idx="1">
                  <c:v>0.49243117797369801</c:v>
                </c:pt>
                <c:pt idx="2">
                  <c:v>0.493370239024222</c:v>
                </c:pt>
                <c:pt idx="3">
                  <c:v>0.49431108537511698</c:v>
                </c:pt>
                <c:pt idx="4">
                  <c:v>0.495253720359071</c:v>
                </c:pt>
                <c:pt idx="5">
                  <c:v>0.49619814731413903</c:v>
                </c:pt>
                <c:pt idx="6">
                  <c:v>0.49714436958374703</c:v>
                </c:pt>
                <c:pt idx="7">
                  <c:v>0.49809239051667498</c:v>
                </c:pt>
                <c:pt idx="8">
                  <c:v>0.49904221346705901</c:v>
                </c:pt>
                <c:pt idx="9">
                  <c:v>0.499993841794379</c:v>
                </c:pt>
                <c:pt idx="10">
                  <c:v>0.50094727886345602</c:v>
                </c:pt>
                <c:pt idx="11">
                  <c:v>0.50190252804444102</c:v>
                </c:pt>
                <c:pt idx="12">
                  <c:v>0.50285959271281</c:v>
                </c:pt>
                <c:pt idx="13">
                  <c:v>0.50381847624935505</c:v>
                </c:pt>
                <c:pt idx="14">
                  <c:v>0.50477918204017402</c:v>
                </c:pt>
                <c:pt idx="15">
                  <c:v>0.50574171347666497</c:v>
                </c:pt>
                <c:pt idx="16">
                  <c:v>0.50670607395551603</c:v>
                </c:pt>
                <c:pt idx="17">
                  <c:v>0.50767226687869305</c:v>
                </c:pt>
                <c:pt idx="18">
                  <c:v>0.50864029565343305</c:v>
                </c:pt>
                <c:pt idx="19">
                  <c:v>0.509610163692232</c:v>
                </c:pt>
                <c:pt idx="20">
                  <c:v>0.51058187441283398</c:v>
                </c:pt>
                <c:pt idx="21">
                  <c:v>0.511555431238221</c:v>
                </c:pt>
                <c:pt idx="22">
                  <c:v>0.51253083759659901</c:v>
                </c:pt>
                <c:pt idx="23">
                  <c:v>0.51350809692138799</c:v>
                </c:pt>
                <c:pt idx="24">
                  <c:v>0.514487212651209</c:v>
                </c:pt>
                <c:pt idx="25">
                  <c:v>0.51546818822986795</c:v>
                </c:pt>
                <c:pt idx="26">
                  <c:v>0.51645102710634805</c:v>
                </c:pt>
                <c:pt idx="27">
                  <c:v>0.51743573273478805</c:v>
                </c:pt>
                <c:pt idx="28">
                  <c:v>0.51842230857447402</c:v>
                </c:pt>
                <c:pt idx="29">
                  <c:v>0.51941075808981996</c:v>
                </c:pt>
                <c:pt idx="30">
                  <c:v>0.52040108475035496</c:v>
                </c:pt>
                <c:pt idx="31">
                  <c:v>0.52139329203070295</c:v>
                </c:pt>
                <c:pt idx="32">
                  <c:v>0.522387383410571</c:v>
                </c:pt>
                <c:pt idx="33">
                  <c:v>0.52338336237472805</c:v>
                </c:pt>
                <c:pt idx="34">
                  <c:v>0.52438123241298895</c:v>
                </c:pt>
                <c:pt idx="35">
                  <c:v>0.52538099702019203</c:v>
                </c:pt>
                <c:pt idx="36">
                  <c:v>0.52638265969618403</c:v>
                </c:pt>
                <c:pt idx="37">
                  <c:v>0.52738622394580004</c:v>
                </c:pt>
                <c:pt idx="38">
                  <c:v>0.52839169327883995</c:v>
                </c:pt>
                <c:pt idx="39">
                  <c:v>0.52939907121004803</c:v>
                </c:pt>
                <c:pt idx="40">
                  <c:v>0.53040836125909097</c:v>
                </c:pt>
                <c:pt idx="41">
                  <c:v>0.53141956695053905</c:v>
                </c:pt>
                <c:pt idx="42">
                  <c:v>0.53243269181383501</c:v>
                </c:pt>
                <c:pt idx="43">
                  <c:v>0.53344773938327705</c:v>
                </c:pt>
                <c:pt idx="44">
                  <c:v>0.53446471319799005</c:v>
                </c:pt>
                <c:pt idx="45">
                  <c:v>0.53548361680189904</c:v>
                </c:pt>
                <c:pt idx="46">
                  <c:v>0.53650445374370803</c:v>
                </c:pt>
                <c:pt idx="47">
                  <c:v>0.537527227576864</c:v>
                </c:pt>
                <c:pt idx="48">
                  <c:v>0.53855194185953903</c:v>
                </c:pt>
                <c:pt idx="49">
                  <c:v>0.53957860015459003</c:v>
                </c:pt>
                <c:pt idx="50">
                  <c:v>0.54060720602954004</c:v>
                </c:pt>
                <c:pt idx="51">
                  <c:v>0.54163776305653599</c:v>
                </c:pt>
                <c:pt idx="52">
                  <c:v>0.54267027481232699</c:v>
                </c:pt>
                <c:pt idx="53">
                  <c:v>0.54370474487822396</c:v>
                </c:pt>
                <c:pt idx="54">
                  <c:v>0.54474117684007195</c:v>
                </c:pt>
                <c:pt idx="55">
                  <c:v>0.545779574288209</c:v>
                </c:pt>
                <c:pt idx="56">
                  <c:v>0.54681994081743501</c:v>
                </c:pt>
                <c:pt idx="57">
                  <c:v>0.54786228002697301</c:v>
                </c:pt>
                <c:pt idx="58">
                  <c:v>0.54890659552043297</c:v>
                </c:pt>
                <c:pt idx="59">
                  <c:v>0.54995289090576804</c:v>
                </c:pt>
                <c:pt idx="60">
                  <c:v>0.55100116979523805</c:v>
                </c:pt>
                <c:pt idx="61">
                  <c:v>0.55205143580536897</c:v>
                </c:pt>
                <c:pt idx="62">
                  <c:v>0.55310369255690695</c:v>
                </c:pt>
                <c:pt idx="63">
                  <c:v>0.554157943674775</c:v>
                </c:pt>
                <c:pt idx="64">
                  <c:v>0.55521419278802897</c:v>
                </c:pt>
                <c:pt idx="65">
                  <c:v>0.55627244352981198</c:v>
                </c:pt>
                <c:pt idx="66">
                  <c:v>0.55733269953730102</c:v>
                </c:pt>
                <c:pt idx="67">
                  <c:v>0.55839496445166603</c:v>
                </c:pt>
                <c:pt idx="68">
                  <c:v>0.55945924191801</c:v>
                </c:pt>
                <c:pt idx="69">
                  <c:v>0.56052553558532503</c:v>
                </c:pt>
                <c:pt idx="70">
                  <c:v>0.56159384910643195</c:v>
                </c:pt>
                <c:pt idx="71">
                  <c:v>0.56266418613792901</c:v>
                </c:pt>
                <c:pt idx="72">
                  <c:v>0.56373655034013304</c:v>
                </c:pt>
                <c:pt idx="73">
                  <c:v>0.56481094537702303</c:v>
                </c:pt>
                <c:pt idx="74">
                  <c:v>0.56588737491617602</c:v>
                </c:pt>
                <c:pt idx="75">
                  <c:v>0.56696584262870997</c:v>
                </c:pt>
                <c:pt idx="76">
                  <c:v>0.56804635218921495</c:v>
                </c:pt>
                <c:pt idx="77">
                  <c:v>0.56912890727569199</c:v>
                </c:pt>
                <c:pt idx="78">
                  <c:v>0.57021351156948197</c:v>
                </c:pt>
                <c:pt idx="79">
                  <c:v>0.57130016875519896</c:v>
                </c:pt>
                <c:pt idx="80">
                  <c:v>0.572388882520658</c:v>
                </c:pt>
                <c:pt idx="81">
                  <c:v>0.573479656556801</c:v>
                </c:pt>
                <c:pt idx="82">
                  <c:v>0.57457249455762005</c:v>
                </c:pt>
                <c:pt idx="83">
                  <c:v>0.575667400220083</c:v>
                </c:pt>
                <c:pt idx="84">
                  <c:v>0.57676437724405105</c:v>
                </c:pt>
                <c:pt idx="85">
                  <c:v>0.57786342933219503</c:v>
                </c:pt>
                <c:pt idx="86">
                  <c:v>0.57896456018991604</c:v>
                </c:pt>
                <c:pt idx="87">
                  <c:v>0.58006777352525296</c:v>
                </c:pt>
                <c:pt idx="88">
                  <c:v>0.58117307304879395</c:v>
                </c:pt>
                <c:pt idx="89">
                  <c:v>0.582280462473587</c:v>
                </c:pt>
                <c:pt idx="90">
                  <c:v>0.58338994551504197</c:v>
                </c:pt>
                <c:pt idx="91">
                  <c:v>0.58450152589083604</c:v>
                </c:pt>
                <c:pt idx="92">
                  <c:v>0.58561520732080896</c:v>
                </c:pt>
                <c:pt idx="93">
                  <c:v>0.58673099352686597</c:v>
                </c:pt>
                <c:pt idx="94">
                  <c:v>0.58784888823286396</c:v>
                </c:pt>
                <c:pt idx="95">
                  <c:v>0.58896889516451001</c:v>
                </c:pt>
                <c:pt idx="96">
                  <c:v>0.59009101804924202</c:v>
                </c:pt>
                <c:pt idx="97">
                  <c:v>0.59121526061611795</c:v>
                </c:pt>
                <c:pt idx="98">
                  <c:v>0.592341626595693</c:v>
                </c:pt>
                <c:pt idx="99">
                  <c:v>0.59347011971990105</c:v>
                </c:pt>
                <c:pt idx="100">
                  <c:v>0.59460074372192295</c:v>
                </c:pt>
                <c:pt idx="101">
                  <c:v>0.59573350233606304</c:v>
                </c:pt>
                <c:pt idx="102">
                  <c:v>0.59686839929761004</c:v>
                </c:pt>
                <c:pt idx="103">
                  <c:v>0.59800543834270103</c:v>
                </c:pt>
                <c:pt idx="104">
                  <c:v>0.59914462320818296</c:v>
                </c:pt>
                <c:pt idx="105">
                  <c:v>0.60028595763146197</c:v>
                </c:pt>
                <c:pt idx="106">
                  <c:v>0.60142944535035803</c:v>
                </c:pt>
                <c:pt idx="107">
                  <c:v>0.60257509010294497</c:v>
                </c:pt>
                <c:pt idx="108">
                  <c:v>0.60372289562739601</c:v>
                </c:pt>
                <c:pt idx="109">
                  <c:v>0.60487286566181897</c:v>
                </c:pt>
                <c:pt idx="110">
                  <c:v>0.60602500394408498</c:v>
                </c:pt>
                <c:pt idx="111">
                  <c:v>0.60717931421165905</c:v>
                </c:pt>
                <c:pt idx="112">
                  <c:v>0.60833580020141698</c:v>
                </c:pt>
                <c:pt idx="113">
                  <c:v>0.60949446564946297</c:v>
                </c:pt>
                <c:pt idx="114">
                  <c:v>0.61065531429094</c:v>
                </c:pt>
                <c:pt idx="115">
                  <c:v>0.61181834985983397</c:v>
                </c:pt>
                <c:pt idx="116">
                  <c:v>0.61298357608877097</c:v>
                </c:pt>
                <c:pt idx="117">
                  <c:v>0.61415099670881301</c:v>
                </c:pt>
                <c:pt idx="118">
                  <c:v>0.61532061544924099</c:v>
                </c:pt>
                <c:pt idx="119">
                  <c:v>0.61649243603733594</c:v>
                </c:pt>
                <c:pt idx="120">
                  <c:v>0.61766646219814902</c:v>
                </c:pt>
                <c:pt idx="121">
                  <c:v>0.61884269765427202</c:v>
                </c:pt>
                <c:pt idx="122">
                  <c:v>0.620021146125594</c:v>
                </c:pt>
                <c:pt idx="123">
                  <c:v>0.62120181132905194</c:v>
                </c:pt>
                <c:pt idx="124">
                  <c:v>0.62238469697837295</c:v>
                </c:pt>
                <c:pt idx="125">
                  <c:v>0.62356980678381602</c:v>
                </c:pt>
                <c:pt idx="126">
                  <c:v>0.62475714445189101</c:v>
                </c:pt>
                <c:pt idx="127">
                  <c:v>0.62594671368508303</c:v>
                </c:pt>
                <c:pt idx="128">
                  <c:v>0.62713851818156197</c:v>
                </c:pt>
                <c:pt idx="129">
                  <c:v>0.62833256163488205</c:v>
                </c:pt>
                <c:pt idx="130">
                  <c:v>0.62952884773367401</c:v>
                </c:pt>
                <c:pt idx="131">
                  <c:v>0.63072738016132701</c:v>
                </c:pt>
                <c:pt idx="132">
                  <c:v>0.63192816259565998</c:v>
                </c:pt>
                <c:pt idx="133">
                  <c:v>0.63313119870858303</c:v>
                </c:pt>
                <c:pt idx="134">
                  <c:v>0.63433649216574595</c:v>
                </c:pt>
                <c:pt idx="135">
                  <c:v>0.63554404662618003</c:v>
                </c:pt>
                <c:pt idx="136">
                  <c:v>0.63675386574192505</c:v>
                </c:pt>
                <c:pt idx="137">
                  <c:v>0.63796595315764304</c:v>
                </c:pt>
                <c:pt idx="138">
                  <c:v>0.639180312510221</c:v>
                </c:pt>
                <c:pt idx="139">
                  <c:v>0.64039694742836195</c:v>
                </c:pt>
                <c:pt idx="140">
                  <c:v>0.64161586153216099</c:v>
                </c:pt>
                <c:pt idx="141">
                  <c:v>0.64283705843266703</c:v>
                </c:pt>
                <c:pt idx="142">
                  <c:v>0.64406054173143101</c:v>
                </c:pt>
                <c:pt idx="143">
                  <c:v>0.64528631502004097</c:v>
                </c:pt>
                <c:pt idx="144">
                  <c:v>0.64651438187963395</c:v>
                </c:pt>
                <c:pt idx="145">
                  <c:v>0.64774474588040298</c:v>
                </c:pt>
                <c:pt idx="146">
                  <c:v>0.64897741058107905</c:v>
                </c:pt>
                <c:pt idx="147">
                  <c:v>0.65021237952839595</c:v>
                </c:pt>
                <c:pt idx="148">
                  <c:v>0.65144965625654305</c:v>
                </c:pt>
                <c:pt idx="149">
                  <c:v>0.65268924428659203</c:v>
                </c:pt>
                <c:pt idx="150">
                  <c:v>0.65393114712591005</c:v>
                </c:pt>
                <c:pt idx="151">
                  <c:v>0.65517536826754796</c:v>
                </c:pt>
                <c:pt idx="152">
                  <c:v>0.65642191118960902</c:v>
                </c:pt>
                <c:pt idx="153">
                  <c:v>0.65767077935460005</c:v>
                </c:pt>
                <c:pt idx="154">
                  <c:v>0.65892197620874904</c:v>
                </c:pt>
                <c:pt idx="155">
                  <c:v>0.66017550518131196</c:v>
                </c:pt>
                <c:pt idx="156">
                  <c:v>0.66143136968384797</c:v>
                </c:pt>
                <c:pt idx="157">
                  <c:v>0.66268957310946497</c:v>
                </c:pt>
                <c:pt idx="158">
                  <c:v>0.66395011883205002</c:v>
                </c:pt>
                <c:pt idx="159">
                  <c:v>0.66521301020545998</c:v>
                </c:pt>
                <c:pt idx="160">
                  <c:v>0.66647825056269105</c:v>
                </c:pt>
                <c:pt idx="161">
                  <c:v>0.66774584321501596</c:v>
                </c:pt>
                <c:pt idx="162">
                  <c:v>0.66901579145108703</c:v>
                </c:pt>
                <c:pt idx="163">
                  <c:v>0.67028809853601301</c:v>
                </c:pt>
                <c:pt idx="164">
                  <c:v>0.67156276771039303</c:v>
                </c:pt>
                <c:pt idx="165">
                  <c:v>0.67283980218932604</c:v>
                </c:pt>
                <c:pt idx="166">
                  <c:v>0.67411920516136903</c:v>
                </c:pt>
                <c:pt idx="167">
                  <c:v>0.67540097978747404</c:v>
                </c:pt>
                <c:pt idx="168">
                  <c:v>0.67668512919986801</c:v>
                </c:pt>
                <c:pt idx="169">
                  <c:v>0.67797165650090296</c:v>
                </c:pt>
                <c:pt idx="170">
                  <c:v>0.67926056476185603</c:v>
                </c:pt>
                <c:pt idx="171">
                  <c:v>0.68055185702168697</c:v>
                </c:pt>
                <c:pt idx="172">
                  <c:v>0.68184553628574296</c:v>
                </c:pt>
                <c:pt idx="173">
                  <c:v>0.68314160552442305</c:v>
                </c:pt>
                <c:pt idx="174">
                  <c:v>0.68444006767177901</c:v>
                </c:pt>
                <c:pt idx="175">
                  <c:v>0.68574092562406996</c:v>
                </c:pt>
                <c:pt idx="176">
                  <c:v>0.68704418223825903</c:v>
                </c:pt>
                <c:pt idx="177">
                  <c:v>0.68834984033044599</c:v>
                </c:pt>
                <c:pt idx="178">
                  <c:v>0.68965790267424398</c:v>
                </c:pt>
                <c:pt idx="179">
                  <c:v>0.690968371999088</c:v>
                </c:pt>
                <c:pt idx="180">
                  <c:v>0.69228125098847204</c:v>
                </c:pt>
                <c:pt idx="181">
                  <c:v>0.69359654125055203</c:v>
                </c:pt>
                <c:pt idx="182">
                  <c:v>0.694914240234764</c:v>
                </c:pt>
                <c:pt idx="183">
                  <c:v>0.69623434431572595</c:v>
                </c:pt>
                <c:pt idx="184">
                  <c:v>0.69755684982120902</c:v>
                </c:pt>
                <c:pt idx="185">
                  <c:v>0.69888175303234601</c:v>
                </c:pt>
                <c:pt idx="186">
                  <c:v>0.70020905018384405</c:v>
                </c:pt>
                <c:pt idx="187">
                  <c:v>0.70153873746422202</c:v>
                </c:pt>
                <c:pt idx="188">
                  <c:v>0.70287081101605098</c:v>
                </c:pt>
                <c:pt idx="189">
                  <c:v>0.70420526693621099</c:v>
                </c:pt>
                <c:pt idx="190">
                  <c:v>0.70554210127616301</c:v>
                </c:pt>
                <c:pt idx="191">
                  <c:v>0.70688131004223298</c:v>
                </c:pt>
                <c:pt idx="192">
                  <c:v>0.70822288919590803</c:v>
                </c:pt>
                <c:pt idx="193">
                  <c:v>0.70956683465415604</c:v>
                </c:pt>
                <c:pt idx="194">
                  <c:v>0.710913142289748</c:v>
                </c:pt>
                <c:pt idx="195">
                  <c:v>0.71226180793161098</c:v>
                </c:pt>
                <c:pt idx="196">
                  <c:v>0.71361282736518294</c:v>
                </c:pt>
                <c:pt idx="197">
                  <c:v>0.71496619633279701</c:v>
                </c:pt>
                <c:pt idx="198">
                  <c:v>0.71632191053407501</c:v>
                </c:pt>
                <c:pt idx="199">
                  <c:v>0.71767996562634295</c:v>
                </c:pt>
                <c:pt idx="200">
                  <c:v>0.71904035722506499</c:v>
                </c:pt>
                <c:pt idx="201">
                  <c:v>0.72040308090429395</c:v>
                </c:pt>
                <c:pt idx="202">
                  <c:v>0.72176813219714797</c:v>
                </c:pt>
                <c:pt idx="203">
                  <c:v>0.72313550659629899</c:v>
                </c:pt>
                <c:pt idx="204">
                  <c:v>0.724505199554492</c:v>
                </c:pt>
                <c:pt idx="205">
                  <c:v>0.72587720648507803</c:v>
                </c:pt>
                <c:pt idx="206">
                  <c:v>0.72725152276257599</c:v>
                </c:pt>
                <c:pt idx="207">
                  <c:v>0.72862814372325602</c:v>
                </c:pt>
                <c:pt idx="208">
                  <c:v>0.73000706466574194</c:v>
                </c:pt>
                <c:pt idx="209">
                  <c:v>0.73138828085164898</c:v>
                </c:pt>
                <c:pt idx="210">
                  <c:v>0.73277178750624195</c:v>
                </c:pt>
                <c:pt idx="211">
                  <c:v>0.734157579819113</c:v>
                </c:pt>
                <c:pt idx="212">
                  <c:v>0.73554565294490204</c:v>
                </c:pt>
                <c:pt idx="213">
                  <c:v>0.73693600200403397</c:v>
                </c:pt>
                <c:pt idx="214">
                  <c:v>0.73832862208348704</c:v>
                </c:pt>
                <c:pt idx="215">
                  <c:v>0.73972350823759903</c:v>
                </c:pt>
                <c:pt idx="216">
                  <c:v>0.74112065548889305</c:v>
                </c:pt>
                <c:pt idx="217">
                  <c:v>0.742520058828948</c:v>
                </c:pt>
                <c:pt idx="218">
                  <c:v>0.74392171321929301</c:v>
                </c:pt>
                <c:pt idx="219">
                  <c:v>0.74532561359234195</c:v>
                </c:pt>
                <c:pt idx="220">
                  <c:v>0.74673175485235899</c:v>
                </c:pt>
                <c:pt idx="221">
                  <c:v>0.74814013187647199</c:v>
                </c:pt>
                <c:pt idx="222">
                  <c:v>0.74955073951570805</c:v>
                </c:pt>
                <c:pt idx="223">
                  <c:v>0.75096357259608204</c:v>
                </c:pt>
                <c:pt idx="224">
                  <c:v>0.75237862591971705</c:v>
                </c:pt>
                <c:pt idx="225">
                  <c:v>0.75379589426601901</c:v>
                </c:pt>
                <c:pt idx="226">
                  <c:v>0.75521537239287695</c:v>
                </c:pt>
                <c:pt idx="227">
                  <c:v>0.756637055037927</c:v>
                </c:pt>
                <c:pt idx="228">
                  <c:v>0.75806093691985099</c:v>
                </c:pt>
                <c:pt idx="229">
                  <c:v>0.75948701273972596</c:v>
                </c:pt>
                <c:pt idx="230">
                  <c:v>0.76091527718242802</c:v>
                </c:pt>
                <c:pt idx="231">
                  <c:v>0.76234572491808394</c:v>
                </c:pt>
                <c:pt idx="232">
                  <c:v>0.76377835060357602</c:v>
                </c:pt>
                <c:pt idx="233">
                  <c:v>0.76521314888410297</c:v>
                </c:pt>
                <c:pt idx="234">
                  <c:v>0.76665011439479802</c:v>
                </c:pt>
                <c:pt idx="235">
                  <c:v>0.768089241762409</c:v>
                </c:pt>
                <c:pt idx="236">
                  <c:v>0.76953052560703294</c:v>
                </c:pt>
                <c:pt idx="237">
                  <c:v>0.77097396054392098</c:v>
                </c:pt>
                <c:pt idx="238">
                  <c:v>0.77241954118534495</c:v>
                </c:pt>
                <c:pt idx="239">
                  <c:v>0.77386726214253199</c:v>
                </c:pt>
                <c:pt idx="240">
                  <c:v>0.775317118027671</c:v>
                </c:pt>
                <c:pt idx="241">
                  <c:v>0.77676910345599004</c:v>
                </c:pt>
                <c:pt idx="242">
                  <c:v>0.77822321304790898</c:v>
                </c:pt>
                <c:pt idx="243">
                  <c:v>0.77967944143127199</c:v>
                </c:pt>
                <c:pt idx="244">
                  <c:v>0.78113778324365901</c:v>
                </c:pt>
                <c:pt idx="245">
                  <c:v>0.78259823313477705</c:v>
                </c:pt>
                <c:pt idx="246">
                  <c:v>0.784060785768948</c:v>
                </c:pt>
                <c:pt idx="247">
                  <c:v>0.78552543582767398</c:v>
                </c:pt>
                <c:pt idx="248">
                  <c:v>0.78699217801230104</c:v>
                </c:pt>
                <c:pt idx="249">
                  <c:v>0.78846100704678201</c:v>
                </c:pt>
                <c:pt idx="250">
                  <c:v>0.78993191768053295</c:v>
                </c:pt>
                <c:pt idx="251">
                  <c:v>0.79140490469139102</c:v>
                </c:pt>
                <c:pt idx="252">
                  <c:v>0.79287996288868801</c:v>
                </c:pt>
                <c:pt idx="253">
                  <c:v>0.79435708711642405</c:v>
                </c:pt>
                <c:pt idx="254">
                  <c:v>0.79583627225656495</c:v>
                </c:pt>
                <c:pt idx="255">
                  <c:v>0.79731751323244604</c:v>
                </c:pt>
                <c:pt idx="256">
                  <c:v>0.79880080501231399</c:v>
                </c:pt>
                <c:pt idx="257">
                  <c:v>0.80028614261298103</c:v>
                </c:pt>
                <c:pt idx="258">
                  <c:v>0.80177352110362099</c:v>
                </c:pt>
                <c:pt idx="259">
                  <c:v>0.80326293560969897</c:v>
                </c:pt>
                <c:pt idx="260">
                  <c:v>0.80475438131703803</c:v>
                </c:pt>
                <c:pt idx="261">
                  <c:v>0.806247853476044</c:v>
                </c:pt>
                <c:pt idx="262">
                  <c:v>0.80774334740606601</c:v>
                </c:pt>
                <c:pt idx="263">
                  <c:v>0.80924085849992999</c:v>
                </c:pt>
                <c:pt idx="264">
                  <c:v>0.81074038222862799</c:v>
                </c:pt>
                <c:pt idx="265">
                  <c:v>0.81224191414617497</c:v>
                </c:pt>
                <c:pt idx="266">
                  <c:v>0.81374544989464803</c:v>
                </c:pt>
                <c:pt idx="267">
                  <c:v>0.81525098520940098</c:v>
                </c:pt>
                <c:pt idx="268">
                  <c:v>0.81675851592447302</c:v>
                </c:pt>
                <c:pt idx="269">
                  <c:v>0.81826803797818903</c:v>
                </c:pt>
                <c:pt idx="270">
                  <c:v>0.81977954741896197</c:v>
                </c:pt>
                <c:pt idx="271">
                  <c:v>0.82129304041131301</c:v>
                </c:pt>
                <c:pt idx="272">
                  <c:v>0.82280851324210202</c:v>
                </c:pt>
                <c:pt idx="273">
                  <c:v>0.82432596232698596</c:v>
                </c:pt>
                <c:pt idx="274">
                  <c:v>0.82584538421711395</c:v>
                </c:pt>
                <c:pt idx="275">
                  <c:v>0.82736677560606597</c:v>
                </c:pt>
                <c:pt idx="276">
                  <c:v>0.82889013333704098</c:v>
                </c:pt>
                <c:pt idx="277">
                  <c:v>0.83041545441030595</c:v>
                </c:pt>
                <c:pt idx="278">
                  <c:v>0.83194273599092206</c:v>
                </c:pt>
                <c:pt idx="279">
                  <c:v>0.833471975416747</c:v>
                </c:pt>
                <c:pt idx="280">
                  <c:v>0.83500317020673098</c:v>
                </c:pt>
                <c:pt idx="281">
                  <c:v>0.83653631806951001</c:v>
                </c:pt>
                <c:pt idx="282">
                  <c:v>0.83807141691232601</c:v>
                </c:pt>
                <c:pt idx="283">
                  <c:v>0.83960846485025598</c:v>
                </c:pt>
                <c:pt idx="284">
                  <c:v>0.84114746021579101</c:v>
                </c:pt>
                <c:pt idx="285">
                  <c:v>0.84268840156875702</c:v>
                </c:pt>
                <c:pt idx="286">
                  <c:v>0.84423128770660405</c:v>
                </c:pt>
                <c:pt idx="287">
                  <c:v>0.845776117675068</c:v>
                </c:pt>
                <c:pt idx="288">
                  <c:v>0.84732289077921996</c:v>
                </c:pt>
                <c:pt idx="289">
                  <c:v>0.848871606594929</c:v>
                </c:pt>
                <c:pt idx="290">
                  <c:v>0.85042226498073004</c:v>
                </c:pt>
                <c:pt idx="291">
                  <c:v>0.85197486609013795</c:v>
                </c:pt>
                <c:pt idx="292">
                  <c:v>0.853529410384403</c:v>
                </c:pt>
                <c:pt idx="293">
                  <c:v>0.85508589864574103</c:v>
                </c:pt>
                <c:pt idx="294">
                  <c:v>0.85664433199103596</c:v>
                </c:pt>
                <c:pt idx="295">
                  <c:v>0.85820471188605096</c:v>
                </c:pt>
                <c:pt idx="296">
                  <c:v>0.85976704016015804</c:v>
                </c:pt>
                <c:pt idx="297">
                  <c:v>0.86133131902159499</c:v>
                </c:pt>
                <c:pt idx="298">
                  <c:v>0.86289755107329402</c:v>
                </c:pt>
                <c:pt idx="299">
                  <c:v>0.86446573932926896</c:v>
                </c:pt>
                <c:pt idx="300">
                  <c:v>0.86603588723160996</c:v>
                </c:pt>
                <c:pt idx="301">
                  <c:v>0.86760799866809402</c:v>
                </c:pt>
                <c:pt idx="302">
                  <c:v>0.86918207799042602</c:v>
                </c:pt>
                <c:pt idx="303">
                  <c:v>0.87075813003314595</c:v>
                </c:pt>
                <c:pt idx="304">
                  <c:v>0.87233616013322102</c:v>
                </c:pt>
                <c:pt idx="305">
                  <c:v>0.87391617415033696</c:v>
                </c:pt>
                <c:pt idx="306">
                  <c:v>0.875498178487921</c:v>
                </c:pt>
                <c:pt idx="307">
                  <c:v>0.877082180114923</c:v>
                </c:pt>
                <c:pt idx="308">
                  <c:v>0.87866818658837198</c:v>
                </c:pt>
                <c:pt idx="309">
                  <c:v>0.88025620607673405</c:v>
                </c:pt>
                <c:pt idx="310">
                  <c:v>0.881846247384106</c:v>
                </c:pt>
                <c:pt idx="311">
                  <c:v>0.88343831997526201</c:v>
                </c:pt>
                <c:pt idx="312">
                  <c:v>0.88503243400158504</c:v>
                </c:pt>
                <c:pt idx="313">
                  <c:v>0.88662860032790503</c:v>
                </c:pt>
                <c:pt idx="314">
                  <c:v>0.88822683056028495</c:v>
                </c:pt>
                <c:pt idx="315">
                  <c:v>0.88982713707476102</c:v>
                </c:pt>
                <c:pt idx="316">
                  <c:v>0.89142953304708505</c:v>
                </c:pt>
                <c:pt idx="317">
                  <c:v>0.89303403248349</c:v>
                </c:pt>
                <c:pt idx="318">
                  <c:v>0.89464065025250505</c:v>
                </c:pt>
                <c:pt idx="319">
                  <c:v>0.89624940211785098</c:v>
                </c:pt>
                <c:pt idx="320">
                  <c:v>0.89786030477244705</c:v>
                </c:pt>
                <c:pt idx="321">
                  <c:v>0.89947337587355503</c:v>
                </c:pt>
                <c:pt idx="322">
                  <c:v>0.90108863407909101</c:v>
                </c:pt>
                <c:pt idx="323">
                  <c:v>0.90270609908513</c:v>
                </c:pt>
                <c:pt idx="324">
                  <c:v>0.90432579166463301</c:v>
                </c:pt>
                <c:pt idx="325">
                  <c:v>0.90594773370742898</c:v>
                </c:pt>
                <c:pt idx="326">
                  <c:v>0.90757194826146503</c:v>
                </c:pt>
                <c:pt idx="327">
                  <c:v>0.90919845957536505</c:v>
                </c:pt>
                <c:pt idx="328">
                  <c:v>0.91082729314231103</c:v>
                </c:pt>
                <c:pt idx="329">
                  <c:v>0.91245847574527195</c:v>
                </c:pt>
                <c:pt idx="330">
                  <c:v>0.91409203550361195</c:v>
                </c:pt>
                <c:pt idx="331">
                  <c:v>0.91572800192107895</c:v>
                </c:pt>
                <c:pt idx="332">
                  <c:v>0.91736640593520702</c:v>
                </c:pt>
                <c:pt idx="333">
                  <c:v>0.91900727996814702</c:v>
                </c:pt>
                <c:pt idx="334">
                  <c:v>0.92065065797892698</c:v>
                </c:pt>
                <c:pt idx="335">
                  <c:v>0.92229657551716604</c:v>
                </c:pt>
                <c:pt idx="336">
                  <c:v>0.92394506977824598</c:v>
                </c:pt>
                <c:pt idx="337">
                  <c:v>0.92559617965993402</c:v>
                </c:pt>
                <c:pt idx="338">
                  <c:v>0.92724994582047304</c:v>
                </c:pt>
                <c:pt idx="339">
                  <c:v>0.92890641073811997</c:v>
                </c:pt>
                <c:pt idx="340">
                  <c:v>0.93056561877213795</c:v>
                </c:pt>
                <c:pt idx="341">
                  <c:v>0.93222761622521</c:v>
                </c:pt>
                <c:pt idx="342">
                  <c:v>0.93389245140727595</c:v>
                </c:pt>
                <c:pt idx="343">
                  <c:v>0.93556017470074504</c:v>
                </c:pt>
                <c:pt idx="344">
                  <c:v>0.93723083862707601</c:v>
                </c:pt>
                <c:pt idx="345">
                  <c:v>0.93890449791466501</c:v>
                </c:pt>
                <c:pt idx="346">
                  <c:v>0.94058120956800595</c:v>
                </c:pt>
                <c:pt idx="347">
                  <c:v>0.94226103293807095</c:v>
                </c:pt>
                <c:pt idx="348">
                  <c:v>0.94394402979384295</c:v>
                </c:pt>
                <c:pt idx="349">
                  <c:v>0.94563026439493103</c:v>
                </c:pt>
                <c:pt idx="350">
                  <c:v>0.94731980356519196</c:v>
                </c:pt>
                <c:pt idx="351">
                  <c:v>0.94901271676726595</c:v>
                </c:pt>
                <c:pt idx="352">
                  <c:v>0.950709076177919</c:v>
                </c:pt>
                <c:pt idx="353">
                  <c:v>0.95240895676409698</c:v>
                </c:pt>
                <c:pt idx="354">
                  <c:v>0.95411243635955001</c:v>
                </c:pt>
                <c:pt idx="355">
                  <c:v>0.955819595741911</c:v>
                </c:pt>
                <c:pt idx="356">
                  <c:v>0.957530518710067</c:v>
                </c:pt>
                <c:pt idx="357">
                  <c:v>0.95924529216168197</c:v>
                </c:pt>
                <c:pt idx="358">
                  <c:v>0.960964006170683</c:v>
                </c:pt>
                <c:pt idx="359">
                  <c:v>0.96268675406454096</c:v>
                </c:pt>
                <c:pt idx="360">
                  <c:v>0.96441363250114798</c:v>
                </c:pt>
                <c:pt idx="361">
                  <c:v>0.96614474154507901</c:v>
                </c:pt>
                <c:pt idx="362">
                  <c:v>0.96788018474301496</c:v>
                </c:pt>
                <c:pt idx="363">
                  <c:v>0.96962006919810895</c:v>
                </c:pt>
                <c:pt idx="364">
                  <c:v>0.97136450564303101</c:v>
                </c:pt>
                <c:pt idx="365">
                  <c:v>0.97311360851145701</c:v>
                </c:pt>
                <c:pt idx="366">
                  <c:v>0.97486749600770894</c:v>
                </c:pt>
                <c:pt idx="367">
                  <c:v>0.97662629017429903</c:v>
                </c:pt>
                <c:pt idx="368">
                  <c:v>0.97839011695706102</c:v>
                </c:pt>
                <c:pt idx="369">
                  <c:v>0.98015910626760105</c:v>
                </c:pt>
                <c:pt idx="370">
                  <c:v>0.98193339204275099</c:v>
                </c:pt>
                <c:pt idx="371">
                  <c:v>0.983713112300723</c:v>
                </c:pt>
                <c:pt idx="372">
                  <c:v>0.98549840919364895</c:v>
                </c:pt>
                <c:pt idx="373">
                  <c:v>0.98728942905620998</c:v>
                </c:pt>
                <c:pt idx="374">
                  <c:v>0.98908632245001704</c:v>
                </c:pt>
                <c:pt idx="375">
                  <c:v>0.99088924420346403</c:v>
                </c:pt>
                <c:pt idx="376">
                  <c:v>0.99269835344671098</c:v>
                </c:pt>
                <c:pt idx="377">
                  <c:v>0.99451381364154301</c:v>
                </c:pt>
                <c:pt idx="378">
                  <c:v>0.99633579260576999</c:v>
                </c:pt>
                <c:pt idx="379">
                  <c:v>0.99816446253193003</c:v>
                </c:pt>
                <c:pt idx="380">
                  <c:v>1</c:v>
                </c:pt>
                <c:pt idx="381">
                  <c:v>1.00118869055084</c:v>
                </c:pt>
                <c:pt idx="382">
                  <c:v>1.0023853085350001</c:v>
                </c:pt>
                <c:pt idx="383">
                  <c:v>1.0035897076259099</c:v>
                </c:pt>
                <c:pt idx="384">
                  <c:v>1.0048017416463899</c:v>
                </c:pt>
                <c:pt idx="385">
                  <c:v>1.0060212646682301</c:v>
                </c:pt>
                <c:pt idx="386">
                  <c:v>1.00724813111204</c:v>
                </c:pt>
                <c:pt idx="387">
                  <c:v>1.00848219584703</c:v>
                </c:pt>
                <c:pt idx="388">
                  <c:v>1.00972331429046</c:v>
                </c:pt>
                <c:pt idx="389">
                  <c:v>1.01097134250639</c:v>
                </c:pt>
                <c:pt idx="390">
                  <c:v>1.01222613730348</c:v>
                </c:pt>
                <c:pt idx="391">
                  <c:v>1.0134875563314101</c:v>
                </c:pt>
                <c:pt idx="392">
                  <c:v>1.0147554581757401</c:v>
                </c:pt>
                <c:pt idx="393">
                  <c:v>1.01602970245086</c:v>
                </c:pt>
                <c:pt idx="394">
                  <c:v>1.01731014989076</c:v>
                </c:pt>
                <c:pt idx="395">
                  <c:v>1.0185966624373499</c:v>
                </c:pt>
                <c:pt idx="396">
                  <c:v>1.0198891033261499</c:v>
                </c:pt>
                <c:pt idx="397">
                  <c:v>1.0211873371689399</c:v>
                </c:pt>
                <c:pt idx="398">
                  <c:v>1.0224912300334099</c:v>
                </c:pt>
                <c:pt idx="399">
                  <c:v>1.0238006495193599</c:v>
                </c:pt>
                <c:pt idx="400">
                  <c:v>1.02511546483149</c:v>
                </c:pt>
                <c:pt idx="401">
                  <c:v>1.02643554684847</c:v>
                </c:pt>
                <c:pt idx="402">
                  <c:v>1.0277607681882099</c:v>
                </c:pt>
                <c:pt idx="403">
                  <c:v>1.0290910032693099</c:v>
                </c:pt>
                <c:pt idx="404">
                  <c:v>1.03042612836836</c:v>
                </c:pt>
                <c:pt idx="405">
                  <c:v>1.03176602167332</c:v>
                </c:pt>
                <c:pt idx="406">
                  <c:v>1.03311056333269</c:v>
                </c:pt>
                <c:pt idx="407">
                  <c:v>1.03445963550054</c:v>
                </c:pt>
                <c:pt idx="408">
                  <c:v>1.0358131223773901</c:v>
                </c:pt>
                <c:pt idx="409">
                  <c:v>1.03717091024695</c:v>
                </c:pt>
                <c:pt idx="410">
                  <c:v>1.0385328875086799</c:v>
                </c:pt>
                <c:pt idx="411">
                  <c:v>1.03989894470633</c:v>
                </c:pt>
                <c:pt idx="412">
                  <c:v>1.0412689745524</c:v>
                </c:pt>
                <c:pt idx="413">
                  <c:v>1.04264287194865</c:v>
                </c:pt>
                <c:pt idx="414">
                  <c:v>1.0440205340027899</c:v>
                </c:pt>
                <c:pt idx="415">
                  <c:v>1.0454018600413599</c:v>
                </c:pt>
                <c:pt idx="416">
                  <c:v>1.04678675161892</c:v>
                </c:pt>
                <c:pt idx="417">
                  <c:v>1.0481751125238099</c:v>
                </c:pt>
                <c:pt idx="418">
                  <c:v>1.0495668487804</c:v>
                </c:pt>
                <c:pt idx="419">
                  <c:v>1.0509618686481199</c:v>
                </c:pt>
                <c:pt idx="420">
                  <c:v>1.05236008261735</c:v>
                </c:pt>
                <c:pt idx="421">
                  <c:v>1.0537614034023399</c:v>
                </c:pt>
                <c:pt idx="422">
                  <c:v>1.05516574593129</c:v>
                </c:pt>
                <c:pt idx="423">
                  <c:v>1.0565730273337699</c:v>
                </c:pt>
                <c:pt idx="424">
                  <c:v>1.0579831669256201</c:v>
                </c:pt>
                <c:pt idx="425">
                  <c:v>1.05939608619148</c:v>
                </c:pt>
                <c:pt idx="426">
                  <c:v>1.0608117087651401</c:v>
                </c:pt>
                <c:pt idx="427">
                  <c:v>1.06222996040784</c:v>
                </c:pt>
                <c:pt idx="428">
                  <c:v>1.0636507689846799</c:v>
                </c:pt>
                <c:pt idx="429">
                  <c:v>1.06507406443928</c:v>
                </c:pt>
                <c:pt idx="430">
                  <c:v>1.0664997787668899</c:v>
                </c:pt>
                <c:pt idx="431">
                  <c:v>1.06792784598598</c:v>
                </c:pt>
                <c:pt idx="432">
                  <c:v>1.0693582021086701</c:v>
                </c:pt>
                <c:pt idx="433">
                  <c:v>1.0707907851098299</c:v>
                </c:pt>
                <c:pt idx="434">
                  <c:v>1.0722255348953</c:v>
                </c:pt>
                <c:pt idx="435">
                  <c:v>1.0736623932691201</c:v>
                </c:pt>
                <c:pt idx="436">
                  <c:v>1.0751013038999999</c:v>
                </c:pt>
                <c:pt idx="437">
                  <c:v>1.07654221228717</c:v>
                </c:pt>
                <c:pt idx="438">
                  <c:v>1.07798506572563</c:v>
                </c:pt>
                <c:pt idx="439">
                  <c:v>1.0794298132709601</c:v>
                </c:pt>
                <c:pt idx="440">
                  <c:v>1.08087640570385</c:v>
                </c:pt>
                <c:pt idx="441">
                  <c:v>1.08232479549431</c:v>
                </c:pt>
                <c:pt idx="442">
                  <c:v>1.0837749367657199</c:v>
                </c:pt>
                <c:pt idx="443">
                  <c:v>1.0852267852588999</c:v>
                </c:pt>
                <c:pt idx="444">
                  <c:v>1.086680298296</c:v>
                </c:pt>
                <c:pt idx="445">
                  <c:v>1.0881354347446901</c:v>
                </c:pt>
                <c:pt idx="446">
                  <c:v>1.08959215498226</c:v>
                </c:pt>
                <c:pt idx="447">
                  <c:v>1.0910504208601099</c:v>
                </c:pt>
                <c:pt idx="448">
                  <c:v>1.09251019566838</c:v>
                </c:pt>
                <c:pt idx="449">
                  <c:v>1.0939714441008901</c:v>
                </c:pt>
                <c:pt idx="450">
                  <c:v>1.0954341322205401</c:v>
                </c:pt>
                <c:pt idx="451">
                  <c:v>1.0968982274249801</c:v>
                </c:pt>
                <c:pt idx="452">
                  <c:v>1.09836369841278</c:v>
                </c:pt>
                <c:pt idx="453">
                  <c:v>1.09983051515007</c:v>
                </c:pt>
                <c:pt idx="454">
                  <c:v>1.1012986488376799</c:v>
                </c:pt>
                <c:pt idx="455">
                  <c:v>1.10276807187875</c:v>
                </c:pt>
                <c:pt idx="456">
                  <c:v>1.1042387578470201</c:v>
                </c:pt>
                <c:pt idx="457">
                  <c:v>1.10571068145553</c:v>
                </c:pt>
                <c:pt idx="458">
                  <c:v>1.1071838185260401</c:v>
                </c:pt>
                <c:pt idx="459">
                  <c:v>1.1086581459589699</c:v>
                </c:pt>
                <c:pt idx="460">
                  <c:v>1.1101336417040299</c:v>
                </c:pt>
                <c:pt idx="461">
                  <c:v>1.11161028473136</c:v>
                </c:pt>
                <c:pt idx="462">
                  <c:v>1.1130880550034301</c:v>
                </c:pt>
                <c:pt idx="463">
                  <c:v>1.1145669334475099</c:v>
                </c:pt>
                <c:pt idx="464">
                  <c:v>1.11604690192874</c:v>
                </c:pt>
                <c:pt idx="465">
                  <c:v>1.11752794322394</c:v>
                </c:pt>
                <c:pt idx="466">
                  <c:v>1.11901004099598</c:v>
                </c:pt>
                <c:pt idx="467">
                  <c:v>1.1204931797688</c:v>
                </c:pt>
                <c:pt idx="468">
                  <c:v>1.1219773449031201</c:v>
                </c:pt>
                <c:pt idx="469">
                  <c:v>1.12346252257268</c:v>
                </c:pt>
                <c:pt idx="470">
                  <c:v>1.1249486997412199</c:v>
                </c:pt>
                <c:pt idx="471">
                  <c:v>1.1264358641400001</c:v>
                </c:pt>
                <c:pt idx="472">
                  <c:v>1.12792400424593</c:v>
                </c:pt>
                <c:pt idx="473">
                  <c:v>1.1294131092603801</c:v>
                </c:pt>
                <c:pt idx="474">
                  <c:v>1.1309031690884801</c:v>
                </c:pt>
                <c:pt idx="475">
                  <c:v>1.13239417431906</c:v>
                </c:pt>
                <c:pt idx="476">
                  <c:v>1.1338861162052201</c:v>
                </c:pt>
                <c:pt idx="477">
                  <c:v>1.1353789866452999</c:v>
                </c:pt>
                <c:pt idx="478">
                  <c:v>1.13687277816462</c:v>
                </c:pt>
                <c:pt idx="479">
                  <c:v>1.1383674838975699</c:v>
                </c:pt>
                <c:pt idx="480">
                  <c:v>1.1398630975703301</c:v>
                </c:pt>
                <c:pt idx="481">
                  <c:v>1.14135961348411</c:v>
                </c:pt>
                <c:pt idx="482">
                  <c:v>1.14285702649888</c:v>
                </c:pt>
                <c:pt idx="483">
                  <c:v>1.1443553320175499</c:v>
                </c:pt>
                <c:pt idx="484">
                  <c:v>1.14585452597074</c:v>
                </c:pt>
                <c:pt idx="485">
                  <c:v>1.1473546048019001</c:v>
                </c:pt>
                <c:pt idx="486">
                  <c:v>1.1488555654529899</c:v>
                </c:pt>
                <c:pt idx="487">
                  <c:v>1.1503574053505801</c:v>
                </c:pt>
                <c:pt idx="488">
                  <c:v>1.1518601223923099</c:v>
                </c:pt>
                <c:pt idx="489">
                  <c:v>1.15336371493392</c:v>
                </c:pt>
                <c:pt idx="490">
                  <c:v>1.15486818177654</c:v>
                </c:pt>
                <c:pt idx="491">
                  <c:v>1.1563735221545199</c:v>
                </c:pt>
                <c:pt idx="492">
                  <c:v>1.15787973572353</c:v>
                </c:pt>
                <c:pt idx="493">
                  <c:v>1.15938682254912</c:v>
                </c:pt>
                <c:pt idx="494">
                  <c:v>1.16089478309562</c:v>
                </c:pt>
                <c:pt idx="495">
                  <c:v>1.1624036182153801</c:v>
                </c:pt>
                <c:pt idx="496">
                  <c:v>1.1639133291384001</c:v>
                </c:pt>
                <c:pt idx="497">
                  <c:v>1.16542391746226</c:v>
                </c:pt>
                <c:pt idx="498">
                  <c:v>1.1669353851423701</c:v>
                </c:pt>
                <c:pt idx="499">
                  <c:v>1.1684477344825701</c:v>
                </c:pt>
                <c:pt idx="500">
                  <c:v>1.1699609681260099</c:v>
                </c:pt>
                <c:pt idx="501">
                  <c:v>1.1714750890463601</c:v>
                </c:pt>
                <c:pt idx="502">
                  <c:v>1.17299010053923</c:v>
                </c:pt>
                <c:pt idx="503">
                  <c:v>1.1745060062139601</c:v>
                </c:pt>
                <c:pt idx="504">
                  <c:v>1.17602280998562</c:v>
                </c:pt>
                <c:pt idx="505">
                  <c:v>1.17754051606731</c:v>
                </c:pt>
                <c:pt idx="506">
                  <c:v>1.17905912896265</c:v>
                </c:pt>
                <c:pt idx="507">
                  <c:v>1.18057865345861</c:v>
                </c:pt>
                <c:pt idx="508">
                  <c:v>1.18209909461846</c:v>
                </c:pt>
                <c:pt idx="509">
                  <c:v>1.18362045777507</c:v>
                </c:pt>
                <c:pt idx="510">
                  <c:v>1.18514274852431</c:v>
                </c:pt>
                <c:pt idx="511">
                  <c:v>1.1866659727187601</c:v>
                </c:pt>
                <c:pt idx="512">
                  <c:v>1.1881901364616001</c:v>
                </c:pt>
                <c:pt idx="513">
                  <c:v>1.18971524610063</c:v>
                </c:pt>
                <c:pt idx="514">
                  <c:v>1.1912413082226001</c:v>
                </c:pt>
                <c:pt idx="515">
                  <c:v>1.1927683296476499</c:v>
                </c:pt>
                <c:pt idx="516">
                  <c:v>1.1942963174239201</c:v>
                </c:pt>
                <c:pt idx="517">
                  <c:v>1.19582527882238</c:v>
                </c:pt>
                <c:pt idx="518">
                  <c:v>1.1973552213318399</c:v>
                </c:pt>
                <c:pt idx="519">
                  <c:v>1.19888615265403</c:v>
                </c:pt>
                <c:pt idx="520">
                  <c:v>1.20041808069891</c:v>
                </c:pt>
                <c:pt idx="521">
                  <c:v>1.2019510135801801</c:v>
                </c:pt>
                <c:pt idx="522">
                  <c:v>1.2034849596107899</c:v>
                </c:pt>
                <c:pt idx="523">
                  <c:v>1.2050199272987201</c:v>
                </c:pt>
                <c:pt idx="524">
                  <c:v>1.2065559253428499</c:v>
                </c:pt>
                <c:pt idx="525">
                  <c:v>1.2080929626289501</c:v>
                </c:pt>
                <c:pt idx="526">
                  <c:v>1.2096310482258199</c:v>
                </c:pt>
                <c:pt idx="527">
                  <c:v>1.21117019138154</c:v>
                </c:pt>
                <c:pt idx="528">
                  <c:v>1.21271040151983</c:v>
                </c:pt>
                <c:pt idx="529">
                  <c:v>1.2142516882365399</c:v>
                </c:pt>
                <c:pt idx="530">
                  <c:v>1.2157940612962801</c:v>
                </c:pt>
                <c:pt idx="531">
                  <c:v>1.2173375306290599</c:v>
                </c:pt>
                <c:pt idx="532">
                  <c:v>1.21888210632715</c:v>
                </c:pt>
                <c:pt idx="533">
                  <c:v>1.2204277986419201</c:v>
                </c:pt>
                <c:pt idx="534">
                  <c:v>1.2219746179809301</c:v>
                </c:pt>
                <c:pt idx="535">
                  <c:v>1.2235225749049401</c:v>
                </c:pt>
                <c:pt idx="536">
                  <c:v>1.22507168012513</c:v>
                </c:pt>
                <c:pt idx="537">
                  <c:v>1.2266219445003499</c:v>
                </c:pt>
                <c:pt idx="538">
                  <c:v>1.2281733790345</c:v>
                </c:pt>
                <c:pt idx="539">
                  <c:v>1.2297259948739201</c:v>
                </c:pt>
                <c:pt idx="540">
                  <c:v>1.2312798033049199</c:v>
                </c:pt>
                <c:pt idx="541">
                  <c:v>1.23283481575137</c:v>
                </c:pt>
                <c:pt idx="542">
                  <c:v>1.23439104377233</c:v>
                </c:pt>
                <c:pt idx="543">
                  <c:v>1.23594849905979</c:v>
                </c:pt>
                <c:pt idx="544">
                  <c:v>1.2375071934364601</c:v>
                </c:pt>
                <c:pt idx="545">
                  <c:v>1.2390671388536101</c:v>
                </c:pt>
                <c:pt idx="546">
                  <c:v>1.2406283473890201</c:v>
                </c:pt>
                <c:pt idx="547">
                  <c:v>1.2421908312449199</c:v>
                </c:pt>
                <c:pt idx="548">
                  <c:v>1.24375460274604</c:v>
                </c:pt>
                <c:pt idx="549">
                  <c:v>1.24531967433771</c:v>
                </c:pt>
                <c:pt idx="550">
                  <c:v>1.246886058584</c:v>
                </c:pt>
                <c:pt idx="551">
                  <c:v>1.2484537681659</c:v>
                </c:pt>
                <c:pt idx="552">
                  <c:v>1.2500228158796001</c:v>
                </c:pt>
                <c:pt idx="553">
                  <c:v>1.2515932146347599</c:v>
                </c:pt>
                <c:pt idx="554">
                  <c:v>1.2531649774528499</c:v>
                </c:pt>
                <c:pt idx="555">
                  <c:v>1.2547381174655801</c:v>
                </c:pt>
                <c:pt idx="556">
                  <c:v>1.25631264791326</c:v>
                </c:pt>
                <c:pt idx="557">
                  <c:v>1.2578885821433201</c:v>
                </c:pt>
                <c:pt idx="558">
                  <c:v>1.2594659336088301</c:v>
                </c:pt>
                <c:pt idx="559">
                  <c:v>1.2610447158670099</c:v>
                </c:pt>
                <c:pt idx="560">
                  <c:v>1.26262494257785</c:v>
                </c:pt>
                <c:pt idx="561">
                  <c:v>1.2642066275027199</c:v>
                </c:pt>
                <c:pt idx="562">
                  <c:v>1.2657897845030599</c:v>
                </c:pt>
                <c:pt idx="563">
                  <c:v>1.267374427539</c:v>
                </c:pt>
                <c:pt idx="564">
                  <c:v>1.2689605706681699</c:v>
                </c:pt>
                <c:pt idx="565">
                  <c:v>1.2705482280443801</c:v>
                </c:pt>
                <c:pt idx="566">
                  <c:v>1.2721374139164801</c:v>
                </c:pt>
                <c:pt idx="567">
                  <c:v>1.2737281426270901</c:v>
                </c:pt>
                <c:pt idx="568">
                  <c:v>1.2753204286115101</c:v>
                </c:pt>
                <c:pt idx="569">
                  <c:v>1.2769142863965499</c:v>
                </c:pt>
                <c:pt idx="570">
                  <c:v>1.27850973059942</c:v>
                </c:pt>
                <c:pt idx="571">
                  <c:v>1.28010677592669</c:v>
                </c:pt>
                <c:pt idx="572">
                  <c:v>1.28170543717316</c:v>
                </c:pt>
                <c:pt idx="573">
                  <c:v>1.28330572922088</c:v>
                </c:pt>
                <c:pt idx="574">
                  <c:v>1.2849076670381001</c:v>
                </c:pt>
                <c:pt idx="575">
                  <c:v>1.28651126567831</c:v>
                </c:pt>
                <c:pt idx="576">
                  <c:v>1.2881165402792101</c:v>
                </c:pt>
                <c:pt idx="577">
                  <c:v>1.2897235060618</c:v>
                </c:pt>
                <c:pt idx="578">
                  <c:v>1.29133217832943</c:v>
                </c:pt>
                <c:pt idx="579">
                  <c:v>1.29294257246686</c:v>
                </c:pt>
                <c:pt idx="580">
                  <c:v>1.2945547039393801</c:v>
                </c:pt>
                <c:pt idx="581">
                  <c:v>1.2961685868324599</c:v>
                </c:pt>
                <c:pt idx="582">
                  <c:v>1.29778422940772</c:v>
                </c:pt>
                <c:pt idx="583">
                  <c:v>1.2994016383690501</c:v>
                </c:pt>
                <c:pt idx="584">
                  <c:v>1.30102082030944</c:v>
                </c:pt>
                <c:pt idx="585">
                  <c:v>1.30264178171471</c:v>
                </c:pt>
                <c:pt idx="586">
                  <c:v>1.30426452896714</c:v>
                </c:pt>
                <c:pt idx="587">
                  <c:v>1.3058890683489</c:v>
                </c:pt>
                <c:pt idx="588">
                  <c:v>1.30751540604537</c:v>
                </c:pt>
                <c:pt idx="589">
                  <c:v>1.30914354814834</c:v>
                </c:pt>
                <c:pt idx="590">
                  <c:v>1.3107735006590999</c:v>
                </c:pt>
                <c:pt idx="591">
                  <c:v>1.3124052694913799</c:v>
                </c:pt>
                <c:pt idx="592">
                  <c:v>1.3140388604741999</c:v>
                </c:pt>
                <c:pt idx="593">
                  <c:v>1.3156742793546401</c:v>
                </c:pt>
                <c:pt idx="594">
                  <c:v>1.31731153180044</c:v>
                </c:pt>
                <c:pt idx="595">
                  <c:v>1.3189506234025801</c:v>
                </c:pt>
                <c:pt idx="596">
                  <c:v>1.32059155967774</c:v>
                </c:pt>
                <c:pt idx="597">
                  <c:v>1.3222343460706201</c:v>
                </c:pt>
                <c:pt idx="598">
                  <c:v>1.32387898795624</c:v>
                </c:pt>
                <c:pt idx="599">
                  <c:v>1.3255254906421701</c:v>
                </c:pt>
                <c:pt idx="600">
                  <c:v>1.32717385937059</c:v>
                </c:pt>
                <c:pt idx="601">
                  <c:v>1.3288240993203899</c:v>
                </c:pt>
                <c:pt idx="602">
                  <c:v>1.3304762156090899</c:v>
                </c:pt>
                <c:pt idx="603">
                  <c:v>1.3321302132947901</c:v>
                </c:pt>
                <c:pt idx="604">
                  <c:v>1.3337860973779601</c:v>
                </c:pt>
                <c:pt idx="605">
                  <c:v>1.3354438728032501</c:v>
                </c:pt>
                <c:pt idx="606">
                  <c:v>1.3371035444611901</c:v>
                </c:pt>
                <c:pt idx="607">
                  <c:v>1.33876511718983</c:v>
                </c:pt>
                <c:pt idx="608">
                  <c:v>1.34042859577636</c:v>
                </c:pt>
                <c:pt idx="609">
                  <c:v>1.34209398495863</c:v>
                </c:pt>
                <c:pt idx="610">
                  <c:v>1.34376128942664</c:v>
                </c:pt>
                <c:pt idx="611">
                  <c:v>1.3454305138239999</c:v>
                </c:pt>
                <c:pt idx="612">
                  <c:v>1.34710166274933</c:v>
                </c:pt>
                <c:pt idx="613">
                  <c:v>1.3487747407575501</c:v>
                </c:pt>
                <c:pt idx="614">
                  <c:v>1.35044975236124</c:v>
                </c:pt>
                <c:pt idx="615">
                  <c:v>1.3521267020318899</c:v>
                </c:pt>
                <c:pt idx="616">
                  <c:v>1.35380559420109</c:v>
                </c:pt>
                <c:pt idx="617">
                  <c:v>1.35548643326174</c:v>
                </c:pt>
                <c:pt idx="618">
                  <c:v>1.3571692235691399</c:v>
                </c:pt>
                <c:pt idx="619">
                  <c:v>1.35885396944218</c:v>
                </c:pt>
                <c:pt idx="620">
                  <c:v>1.3605406751643201</c:v>
                </c:pt>
                <c:pt idx="621">
                  <c:v>1.3622293449846801</c:v>
                </c:pt>
                <c:pt idx="622">
                  <c:v>1.3639199831190101</c:v>
                </c:pt>
                <c:pt idx="623">
                  <c:v>1.36561259375069</c:v>
                </c:pt>
                <c:pt idx="624">
                  <c:v>1.3673071810316499</c:v>
                </c:pt>
                <c:pt idx="625">
                  <c:v>1.36900374908327</c:v>
                </c:pt>
                <c:pt idx="626">
                  <c:v>1.3707023019972899</c:v>
                </c:pt>
                <c:pt idx="627">
                  <c:v>1.37240284383665</c:v>
                </c:pt>
                <c:pt idx="628">
                  <c:v>1.37410537863632</c:v>
                </c:pt>
                <c:pt idx="629">
                  <c:v>1.3758099104040999</c:v>
                </c:pt>
                <c:pt idx="630">
                  <c:v>1.37751644312141</c:v>
                </c:pt>
                <c:pt idx="631">
                  <c:v>1.37922498074403</c:v>
                </c:pt>
                <c:pt idx="632">
                  <c:v>1.3809355272028601</c:v>
                </c:pt>
                <c:pt idx="633">
                  <c:v>1.3826480864046</c:v>
                </c:pt>
                <c:pt idx="634">
                  <c:v>1.3843626622324601</c:v>
                </c:pt>
                <c:pt idx="635">
                  <c:v>1.3860792585468</c:v>
                </c:pt>
                <c:pt idx="636">
                  <c:v>1.3877978791858401</c:v>
                </c:pt>
                <c:pt idx="637">
                  <c:v>1.3895185279662301</c:v>
                </c:pt>
                <c:pt idx="638">
                  <c:v>1.3912412086836901</c:v>
                </c:pt>
                <c:pt idx="639">
                  <c:v>1.3929659251136</c:v>
                </c:pt>
                <c:pt idx="640">
                  <c:v>1.3946926810115701</c:v>
                </c:pt>
                <c:pt idx="641">
                  <c:v>1.39642148011402</c:v>
                </c:pt>
                <c:pt idx="642">
                  <c:v>1.3981523261387201</c:v>
                </c:pt>
                <c:pt idx="643">
                  <c:v>1.3998852227853</c:v>
                </c:pt>
                <c:pt idx="644">
                  <c:v>1.4016201737357601</c:v>
                </c:pt>
                <c:pt idx="645">
                  <c:v>1.40335718265502</c:v>
                </c:pt>
                <c:pt idx="646">
                  <c:v>1.40509625319135</c:v>
                </c:pt>
                <c:pt idx="647">
                  <c:v>1.4068373889768799</c:v>
                </c:pt>
                <c:pt idx="648">
                  <c:v>1.40858059362802</c:v>
                </c:pt>
                <c:pt idx="649">
                  <c:v>1.4103258707459501</c:v>
                </c:pt>
                <c:pt idx="650">
                  <c:v>1.4120732239170199</c:v>
                </c:pt>
                <c:pt idx="651">
                  <c:v>1.4138226567132099</c:v>
                </c:pt>
                <c:pt idx="652">
                  <c:v>1.41557417269248</c:v>
                </c:pt>
                <c:pt idx="653">
                  <c:v>1.4173277753992299</c:v>
                </c:pt>
                <c:pt idx="654">
                  <c:v>1.41908346836467</c:v>
                </c:pt>
                <c:pt idx="655">
                  <c:v>1.4208412551071601</c:v>
                </c:pt>
                <c:pt idx="656">
                  <c:v>1.4226011391326501</c:v>
                </c:pt>
                <c:pt idx="657">
                  <c:v>1.4243631239349801</c:v>
                </c:pt>
                <c:pt idx="658">
                  <c:v>1.4261272129962499</c:v>
                </c:pt>
                <c:pt idx="659">
                  <c:v>1.4278934097871501</c:v>
                </c:pt>
                <c:pt idx="660">
                  <c:v>1.4296617177673201</c:v>
                </c:pt>
                <c:pt idx="661">
                  <c:v>1.43143214038563</c:v>
                </c:pt>
                <c:pt idx="662">
                  <c:v>1.4332046810805199</c:v>
                </c:pt>
                <c:pt idx="663">
                  <c:v>1.43497934328031</c:v>
                </c:pt>
                <c:pt idx="664">
                  <c:v>1.4367561304034799</c:v>
                </c:pt>
                <c:pt idx="665">
                  <c:v>1.4385350458589501</c:v>
                </c:pt>
                <c:pt idx="666">
                  <c:v>1.4403160930464201</c:v>
                </c:pt>
                <c:pt idx="667">
                  <c:v>1.44209927535657</c:v>
                </c:pt>
                <c:pt idx="668">
                  <c:v>1.44388459617139</c:v>
                </c:pt>
                <c:pt idx="669">
                  <c:v>1.4456720588643901</c:v>
                </c:pt>
                <c:pt idx="670">
                  <c:v>1.4474616668008999</c:v>
                </c:pt>
                <c:pt idx="671">
                  <c:v>1.4492534233383001</c:v>
                </c:pt>
                <c:pt idx="672">
                  <c:v>1.45104733182626</c:v>
                </c:pt>
                <c:pt idx="673">
                  <c:v>1.45284339560697</c:v>
                </c:pt>
                <c:pt idx="674">
                  <c:v>1.45464161801539</c:v>
                </c:pt>
                <c:pt idx="675">
                  <c:v>1.45644200237946</c:v>
                </c:pt>
                <c:pt idx="676">
                  <c:v>1.45824455202034</c:v>
                </c:pt>
                <c:pt idx="677">
                  <c:v>1.46004927025258</c:v>
                </c:pt>
                <c:pt idx="678">
                  <c:v>1.46185616038439</c:v>
                </c:pt>
                <c:pt idx="679">
                  <c:v>1.46366522571779</c:v>
                </c:pt>
                <c:pt idx="680">
                  <c:v>1.46547646954885</c:v>
                </c:pt>
                <c:pt idx="681">
                  <c:v>1.4672898951678499</c:v>
                </c:pt>
                <c:pt idx="682">
                  <c:v>1.46910550585948</c:v>
                </c:pt>
                <c:pt idx="683">
                  <c:v>1.4709233049030599</c:v>
                </c:pt>
                <c:pt idx="684">
                  <c:v>1.47274329557268</c:v>
                </c:pt>
                <c:pt idx="685">
                  <c:v>1.4745654811373701</c:v>
                </c:pt>
                <c:pt idx="686">
                  <c:v>1.4763898648613101</c:v>
                </c:pt>
                <c:pt idx="687">
                  <c:v>1.47821645000399</c:v>
                </c:pt>
                <c:pt idx="688">
                  <c:v>1.4800452398203301</c:v>
                </c:pt>
                <c:pt idx="689">
                  <c:v>1.48187623756093</c:v>
                </c:pt>
                <c:pt idx="690">
                  <c:v>1.4837094464721099</c:v>
                </c:pt>
                <c:pt idx="691">
                  <c:v>1.4855448697961899</c:v>
                </c:pt>
                <c:pt idx="692">
                  <c:v>1.48738251077152</c:v>
                </c:pt>
                <c:pt idx="693">
                  <c:v>1.4892223726327301</c:v>
                </c:pt>
                <c:pt idx="694">
                  <c:v>1.4910644586107999</c:v>
                </c:pt>
                <c:pt idx="695">
                  <c:v>1.4929087719332399</c:v>
                </c:pt>
                <c:pt idx="696">
                  <c:v>1.49475531582421</c:v>
                </c:pt>
                <c:pt idx="697">
                  <c:v>1.4966040935046601</c:v>
                </c:pt>
                <c:pt idx="698">
                  <c:v>1.49845510819246</c:v>
                </c:pt>
                <c:pt idx="699">
                  <c:v>1.50030836310254</c:v>
                </c:pt>
                <c:pt idx="700">
                  <c:v>1.5021638614469801</c:v>
                </c:pt>
              </c:numCache>
            </c:numRef>
          </c:yVal>
          <c:smooth val="0"/>
        </c:ser>
        <c:ser>
          <c:idx val="2"/>
          <c:order val="2"/>
          <c:tx>
            <c:strRef>
              <c:f>Microsoft_Excel_Worksheet2!$D$1</c:f>
              <c:strCache>
                <c:ptCount val="1"/>
                <c:pt idx="0">
                  <c:v>upper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Microsoft_Excel_Worksheet2!$D$2:$D$10002</c:f>
              <c:numCache>
                <c:formatCode>General</c:formatCode>
                <c:ptCount val="10001"/>
                <c:pt idx="0">
                  <c:v>0.89151963367450904</c:v>
                </c:pt>
                <c:pt idx="1">
                  <c:v>0.89159530747586702</c:v>
                </c:pt>
                <c:pt idx="2">
                  <c:v>0.89167099749352297</c:v>
                </c:pt>
                <c:pt idx="3">
                  <c:v>0.89174670382116406</c:v>
                </c:pt>
                <c:pt idx="4">
                  <c:v>0.89182242655362498</c:v>
                </c:pt>
                <c:pt idx="5">
                  <c:v>0.89189816578691605</c:v>
                </c:pt>
                <c:pt idx="6">
                  <c:v>0.89197392161823297</c:v>
                </c:pt>
                <c:pt idx="7">
                  <c:v>0.89204969414597901</c:v>
                </c:pt>
                <c:pt idx="8">
                  <c:v>0.89212548346978604</c:v>
                </c:pt>
                <c:pt idx="9">
                  <c:v>0.89220128969052903</c:v>
                </c:pt>
                <c:pt idx="10">
                  <c:v>0.89227711291034695</c:v>
                </c:pt>
                <c:pt idx="11">
                  <c:v>0.89235295323266695</c:v>
                </c:pt>
                <c:pt idx="12">
                  <c:v>0.89242881076221803</c:v>
                </c:pt>
                <c:pt idx="13">
                  <c:v>0.89250468560505802</c:v>
                </c:pt>
                <c:pt idx="14">
                  <c:v>0.89258057786858902</c:v>
                </c:pt>
                <c:pt idx="15">
                  <c:v>0.89265648766158401</c:v>
                </c:pt>
                <c:pt idx="16">
                  <c:v>0.89273241509420598</c:v>
                </c:pt>
                <c:pt idx="17">
                  <c:v>0.89280836027803001</c:v>
                </c:pt>
                <c:pt idx="18">
                  <c:v>0.89288432332606904</c:v>
                </c:pt>
                <c:pt idx="19">
                  <c:v>0.89296030435279194</c:v>
                </c:pt>
                <c:pt idx="20">
                  <c:v>0.89303630347415297</c:v>
                </c:pt>
                <c:pt idx="21">
                  <c:v>0.89311232080761205</c:v>
                </c:pt>
                <c:pt idx="22">
                  <c:v>0.89318835647216199</c:v>
                </c:pt>
                <c:pt idx="23">
                  <c:v>0.89326441058835004</c:v>
                </c:pt>
                <c:pt idx="24">
                  <c:v>0.89334048327830695</c:v>
                </c:pt>
                <c:pt idx="25">
                  <c:v>0.89341657466577296</c:v>
                </c:pt>
                <c:pt idx="26">
                  <c:v>0.89349268487612099</c:v>
                </c:pt>
                <c:pt idx="27">
                  <c:v>0.89356881403638799</c:v>
                </c:pt>
                <c:pt idx="28">
                  <c:v>0.89364496227529999</c:v>
                </c:pt>
                <c:pt idx="29">
                  <c:v>0.89372112972330198</c:v>
                </c:pt>
                <c:pt idx="30">
                  <c:v>0.89379731651258498</c:v>
                </c:pt>
                <c:pt idx="31">
                  <c:v>0.89387352277711696</c:v>
                </c:pt>
                <c:pt idx="32">
                  <c:v>0.89394974865267296</c:v>
                </c:pt>
                <c:pt idx="33">
                  <c:v>0.89402599427686502</c:v>
                </c:pt>
                <c:pt idx="34">
                  <c:v>0.89410225978917302</c:v>
                </c:pt>
                <c:pt idx="35">
                  <c:v>0.89417854533097696</c:v>
                </c:pt>
                <c:pt idx="36">
                  <c:v>0.89425485104559099</c:v>
                </c:pt>
                <c:pt idx="37">
                  <c:v>0.89433117707829402</c:v>
                </c:pt>
                <c:pt idx="38">
                  <c:v>0.89440752357636399</c:v>
                </c:pt>
                <c:pt idx="39">
                  <c:v>0.89448389068911704</c:v>
                </c:pt>
                <c:pt idx="40">
                  <c:v>0.89456027856793596</c:v>
                </c:pt>
                <c:pt idx="41">
                  <c:v>0.89463668736630997</c:v>
                </c:pt>
                <c:pt idx="42">
                  <c:v>0.89471311723987301</c:v>
                </c:pt>
                <c:pt idx="43">
                  <c:v>0.89478956834643697</c:v>
                </c:pt>
                <c:pt idx="44">
                  <c:v>0.89486604084603505</c:v>
                </c:pt>
                <c:pt idx="45">
                  <c:v>0.89494253490095499</c:v>
                </c:pt>
                <c:pt idx="46">
                  <c:v>0.89501905067578702</c:v>
                </c:pt>
                <c:pt idx="47">
                  <c:v>0.89509558833745695</c:v>
                </c:pt>
                <c:pt idx="48">
                  <c:v>0.89517214805527201</c:v>
                </c:pt>
                <c:pt idx="49">
                  <c:v>0.89524873000096405</c:v>
                </c:pt>
                <c:pt idx="50">
                  <c:v>0.89532533434872996</c:v>
                </c:pt>
                <c:pt idx="51">
                  <c:v>0.89540196127528104</c:v>
                </c:pt>
                <c:pt idx="52">
                  <c:v>0.89547861095988202</c:v>
                </c:pt>
                <c:pt idx="53">
                  <c:v>0.89555528358440295</c:v>
                </c:pt>
                <c:pt idx="54">
                  <c:v>0.89563197933336602</c:v>
                </c:pt>
                <c:pt idx="55">
                  <c:v>0.89570869839399103</c:v>
                </c:pt>
                <c:pt idx="56">
                  <c:v>0.89578544095624801</c:v>
                </c:pt>
                <c:pt idx="57">
                  <c:v>0.89586220721290499</c:v>
                </c:pt>
                <c:pt idx="58">
                  <c:v>0.89593899735958504</c:v>
                </c:pt>
                <c:pt idx="59">
                  <c:v>0.89601581159481303</c:v>
                </c:pt>
                <c:pt idx="60">
                  <c:v>0.896092650120075</c:v>
                </c:pt>
                <c:pt idx="61">
                  <c:v>0.89616951313986803</c:v>
                </c:pt>
                <c:pt idx="62">
                  <c:v>0.89624640086176299</c:v>
                </c:pt>
                <c:pt idx="63">
                  <c:v>0.896323313496459</c:v>
                </c:pt>
                <c:pt idx="64">
                  <c:v>0.89640025125784295</c:v>
                </c:pt>
                <c:pt idx="65">
                  <c:v>0.89647721436304995</c:v>
                </c:pt>
                <c:pt idx="66">
                  <c:v>0.89655420303252498</c:v>
                </c:pt>
                <c:pt idx="67">
                  <c:v>0.89663121749009</c:v>
                </c:pt>
                <c:pt idx="68">
                  <c:v>0.89670825796300202</c:v>
                </c:pt>
                <c:pt idx="69">
                  <c:v>0.89678532468202599</c:v>
                </c:pt>
                <c:pt idx="70">
                  <c:v>0.89686241788149801</c:v>
                </c:pt>
                <c:pt idx="71">
                  <c:v>0.89693953779939894</c:v>
                </c:pt>
                <c:pt idx="72">
                  <c:v>0.89701668467742202</c:v>
                </c:pt>
                <c:pt idx="73">
                  <c:v>0.89709385876104497</c:v>
                </c:pt>
                <c:pt idx="74">
                  <c:v>0.89717106029961002</c:v>
                </c:pt>
                <c:pt idx="75">
                  <c:v>0.89724828954639302</c:v>
                </c:pt>
                <c:pt idx="76">
                  <c:v>0.89732554675868803</c:v>
                </c:pt>
                <c:pt idx="77">
                  <c:v>0.89740283219788197</c:v>
                </c:pt>
                <c:pt idx="78">
                  <c:v>0.89748014612953797</c:v>
                </c:pt>
                <c:pt idx="79">
                  <c:v>0.89755748882348396</c:v>
                </c:pt>
                <c:pt idx="80">
                  <c:v>0.89763486055388897</c:v>
                </c:pt>
                <c:pt idx="81">
                  <c:v>0.89771226159936002</c:v>
                </c:pt>
                <c:pt idx="82">
                  <c:v>0.89778969224302696</c:v>
                </c:pt>
                <c:pt idx="83">
                  <c:v>0.89786715277263596</c:v>
                </c:pt>
                <c:pt idx="84">
                  <c:v>0.89794464348064595</c:v>
                </c:pt>
                <c:pt idx="85">
                  <c:v>0.89802216466432105</c:v>
                </c:pt>
                <c:pt idx="86">
                  <c:v>0.89809971662583499</c:v>
                </c:pt>
                <c:pt idx="87">
                  <c:v>0.89817729967237003</c:v>
                </c:pt>
                <c:pt idx="88">
                  <c:v>0.89825491411621805</c:v>
                </c:pt>
                <c:pt idx="89">
                  <c:v>0.89833256027489605</c:v>
                </c:pt>
                <c:pt idx="90">
                  <c:v>0.89841023847124402</c:v>
                </c:pt>
                <c:pt idx="91">
                  <c:v>0.898487949033549</c:v>
                </c:pt>
                <c:pt idx="92">
                  <c:v>0.89856569229565197</c:v>
                </c:pt>
                <c:pt idx="93">
                  <c:v>0.89864346859706801</c:v>
                </c:pt>
                <c:pt idx="94">
                  <c:v>0.89872127828310799</c:v>
                </c:pt>
                <c:pt idx="95">
                  <c:v>0.89879912170500398</c:v>
                </c:pt>
                <c:pt idx="96">
                  <c:v>0.89887699922003494</c:v>
                </c:pt>
                <c:pt idx="97">
                  <c:v>0.89895491119165405</c:v>
                </c:pt>
                <c:pt idx="98">
                  <c:v>0.89903285798963195</c:v>
                </c:pt>
                <c:pt idx="99">
                  <c:v>0.89911083999018304</c:v>
                </c:pt>
                <c:pt idx="100">
                  <c:v>0.899188857576115</c:v>
                </c:pt>
                <c:pt idx="101">
                  <c:v>0.89926691113697199</c:v>
                </c:pt>
                <c:pt idx="102">
                  <c:v>0.89934500106917803</c:v>
                </c:pt>
                <c:pt idx="103">
                  <c:v>0.89942312777619704</c:v>
                </c:pt>
                <c:pt idx="104">
                  <c:v>0.89950129166868598</c:v>
                </c:pt>
                <c:pt idx="105">
                  <c:v>0.89957949316465302</c:v>
                </c:pt>
                <c:pt idx="106">
                  <c:v>0.89965773268962801</c:v>
                </c:pt>
                <c:pt idx="107">
                  <c:v>0.89973601067682996</c:v>
                </c:pt>
                <c:pt idx="108">
                  <c:v>0.89981432756734103</c:v>
                </c:pt>
                <c:pt idx="109">
                  <c:v>0.89989268381028298</c:v>
                </c:pt>
                <c:pt idx="110">
                  <c:v>0.89997107986300895</c:v>
                </c:pt>
                <c:pt idx="111">
                  <c:v>0.90004951619128104</c:v>
                </c:pt>
                <c:pt idx="112">
                  <c:v>0.90012799326947501</c:v>
                </c:pt>
                <c:pt idx="113">
                  <c:v>0.90020651158077603</c:v>
                </c:pt>
                <c:pt idx="114">
                  <c:v>0.90028507161738103</c:v>
                </c:pt>
                <c:pt idx="115">
                  <c:v>0.90036367388071303</c:v>
                </c:pt>
                <c:pt idx="116">
                  <c:v>0.90044231888163695</c:v>
                </c:pt>
                <c:pt idx="117">
                  <c:v>0.90052100714068395</c:v>
                </c:pt>
                <c:pt idx="118">
                  <c:v>0.90059973918827796</c:v>
                </c:pt>
                <c:pt idx="119">
                  <c:v>0.90067851556497303</c:v>
                </c:pt>
                <c:pt idx="120">
                  <c:v>0.90075733682169701</c:v>
                </c:pt>
                <c:pt idx="121">
                  <c:v>0.90083620352000005</c:v>
                </c:pt>
                <c:pt idx="122">
                  <c:v>0.90091511623231102</c:v>
                </c:pt>
                <c:pt idx="123">
                  <c:v>0.90099407554220301</c:v>
                </c:pt>
                <c:pt idx="124">
                  <c:v>0.90107308204466396</c:v>
                </c:pt>
                <c:pt idx="125">
                  <c:v>0.90115213634637903</c:v>
                </c:pt>
                <c:pt idx="126">
                  <c:v>0.90123123906601599</c:v>
                </c:pt>
                <c:pt idx="127">
                  <c:v>0.90131039083452302</c:v>
                </c:pt>
                <c:pt idx="128">
                  <c:v>0.90138959229543603</c:v>
                </c:pt>
                <c:pt idx="129">
                  <c:v>0.90146884410519201</c:v>
                </c:pt>
                <c:pt idx="130">
                  <c:v>0.90154814693345298</c:v>
                </c:pt>
                <c:pt idx="131">
                  <c:v>0.90162750146344095</c:v>
                </c:pt>
                <c:pt idx="132">
                  <c:v>0.90170690839228196</c:v>
                </c:pt>
                <c:pt idx="133">
                  <c:v>0.90178636843136195</c:v>
                </c:pt>
                <c:pt idx="134">
                  <c:v>0.90186588230668996</c:v>
                </c:pt>
                <c:pt idx="135">
                  <c:v>0.90194545075927601</c:v>
                </c:pt>
                <c:pt idx="136">
                  <c:v>0.90202507454552106</c:v>
                </c:pt>
                <c:pt idx="137">
                  <c:v>0.90210475443761595</c:v>
                </c:pt>
                <c:pt idx="138">
                  <c:v>0.90218449122395805</c:v>
                </c:pt>
                <c:pt idx="139">
                  <c:v>0.90226428570957096</c:v>
                </c:pt>
                <c:pt idx="140">
                  <c:v>0.90234413871655095</c:v>
                </c:pt>
                <c:pt idx="141">
                  <c:v>0.90242405108451795</c:v>
                </c:pt>
                <c:pt idx="142">
                  <c:v>0.90250402367108395</c:v>
                </c:pt>
                <c:pt idx="143">
                  <c:v>0.90258405735233604</c:v>
                </c:pt>
                <c:pt idx="144">
                  <c:v>0.90266415302333503</c:v>
                </c:pt>
                <c:pt idx="145">
                  <c:v>0.902744311598632</c:v>
                </c:pt>
                <c:pt idx="146">
                  <c:v>0.90282453401279905</c:v>
                </c:pt>
                <c:pt idx="147">
                  <c:v>0.90290482122098004</c:v>
                </c:pt>
                <c:pt idx="148">
                  <c:v>0.90298517419945601</c:v>
                </c:pt>
                <c:pt idx="149">
                  <c:v>0.90306559394623298</c:v>
                </c:pt>
                <c:pt idx="150">
                  <c:v>0.90314608148164899</c:v>
                </c:pt>
                <c:pt idx="151">
                  <c:v>0.90322663784899704</c:v>
                </c:pt>
                <c:pt idx="152">
                  <c:v>0.90330726411517503</c:v>
                </c:pt>
                <c:pt idx="153">
                  <c:v>0.90338796137135602</c:v>
                </c:pt>
                <c:pt idx="154">
                  <c:v>0.90346873073367795</c:v>
                </c:pt>
                <c:pt idx="155">
                  <c:v>0.90354957334395902</c:v>
                </c:pt>
                <c:pt idx="156">
                  <c:v>0.90363049037044096</c:v>
                </c:pt>
                <c:pt idx="157">
                  <c:v>0.90371148300855597</c:v>
                </c:pt>
                <c:pt idx="158">
                  <c:v>0.90379255248171397</c:v>
                </c:pt>
                <c:pt idx="159">
                  <c:v>0.90387370004212997</c:v>
                </c:pt>
                <c:pt idx="160">
                  <c:v>0.90395492697166901</c:v>
                </c:pt>
                <c:pt idx="161">
                  <c:v>0.90403623458273097</c:v>
                </c:pt>
                <c:pt idx="162">
                  <c:v>0.90411762421915598</c:v>
                </c:pt>
                <c:pt idx="163">
                  <c:v>0.90419909725717296</c:v>
                </c:pt>
                <c:pt idx="164">
                  <c:v>0.90428065510637501</c:v>
                </c:pt>
                <c:pt idx="165">
                  <c:v>0.90436229921073497</c:v>
                </c:pt>
                <c:pt idx="166">
                  <c:v>0.90444403104965398</c:v>
                </c:pt>
                <c:pt idx="167">
                  <c:v>0.90452585213905301</c:v>
                </c:pt>
                <c:pt idx="168">
                  <c:v>0.90460776403250098</c:v>
                </c:pt>
                <c:pt idx="169">
                  <c:v>0.90468976832238401</c:v>
                </c:pt>
                <c:pt idx="170">
                  <c:v>0.90477186664112597</c:v>
                </c:pt>
                <c:pt idx="171">
                  <c:v>0.904854060662444</c:v>
                </c:pt>
                <c:pt idx="172">
                  <c:v>0.90493635210266099</c:v>
                </c:pt>
                <c:pt idx="173">
                  <c:v>0.90501874272206195</c:v>
                </c:pt>
                <c:pt idx="174">
                  <c:v>0.90510123432630496</c:v>
                </c:pt>
                <c:pt idx="175">
                  <c:v>0.90518382876789005</c:v>
                </c:pt>
                <c:pt idx="176">
                  <c:v>0.90526652794767404</c:v>
                </c:pt>
                <c:pt idx="177">
                  <c:v>0.90534933381645699</c:v>
                </c:pt>
                <c:pt idx="178">
                  <c:v>0.90543224837662695</c:v>
                </c:pt>
                <c:pt idx="179">
                  <c:v>0.90551527368386397</c:v>
                </c:pt>
                <c:pt idx="180">
                  <c:v>0.90559841184891798</c:v>
                </c:pt>
                <c:pt idx="181">
                  <c:v>0.90568167418252798</c:v>
                </c:pt>
                <c:pt idx="182">
                  <c:v>0.90576510861131099</c:v>
                </c:pt>
                <c:pt idx="183">
                  <c:v>0.90584877222277604</c:v>
                </c:pt>
                <c:pt idx="184">
                  <c:v>0.905932722118171</c:v>
                </c:pt>
                <c:pt idx="185">
                  <c:v>0.906017015412103</c:v>
                </c:pt>
                <c:pt idx="186">
                  <c:v>0.90610170923218802</c:v>
                </c:pt>
                <c:pt idx="187">
                  <c:v>0.906186860718731</c:v>
                </c:pt>
                <c:pt idx="188">
                  <c:v>0.90627252702442695</c:v>
                </c:pt>
                <c:pt idx="189">
                  <c:v>0.90635876531408899</c:v>
                </c:pt>
                <c:pt idx="190">
                  <c:v>0.90644563276440204</c:v>
                </c:pt>
                <c:pt idx="191">
                  <c:v>0.90653318656370196</c:v>
                </c:pt>
                <c:pt idx="192">
                  <c:v>0.90662148391177799</c:v>
                </c:pt>
                <c:pt idx="193">
                  <c:v>0.90671058201970101</c:v>
                </c:pt>
                <c:pt idx="194">
                  <c:v>0.90680053810966899</c:v>
                </c:pt>
                <c:pt idx="195">
                  <c:v>0.906891409414887</c:v>
                </c:pt>
                <c:pt idx="196">
                  <c:v>0.90698325317945705</c:v>
                </c:pt>
                <c:pt idx="197">
                  <c:v>0.90707612665830195</c:v>
                </c:pt>
                <c:pt idx="198">
                  <c:v>0.90717008711709901</c:v>
                </c:pt>
                <c:pt idx="199">
                  <c:v>0.90726519183224597</c:v>
                </c:pt>
                <c:pt idx="200">
                  <c:v>0.90736149809083899</c:v>
                </c:pt>
                <c:pt idx="201">
                  <c:v>0.90745906319067804</c:v>
                </c:pt>
                <c:pt idx="202">
                  <c:v>0.90755794444028304</c:v>
                </c:pt>
                <c:pt idx="203">
                  <c:v>0.90765819915893697</c:v>
                </c:pt>
                <c:pt idx="204">
                  <c:v>0.90775988467674396</c:v>
                </c:pt>
                <c:pt idx="205">
                  <c:v>0.90786305833470504</c:v>
                </c:pt>
                <c:pt idx="206">
                  <c:v>0.90796777748480795</c:v>
                </c:pt>
                <c:pt idx="207">
                  <c:v>0.90807409949013995</c:v>
                </c:pt>
                <c:pt idx="208">
                  <c:v>0.90818208172501302</c:v>
                </c:pt>
                <c:pt idx="209">
                  <c:v>0.90829178157509904</c:v>
                </c:pt>
                <c:pt idx="210">
                  <c:v>0.90840325643759001</c:v>
                </c:pt>
                <c:pt idx="211">
                  <c:v>0.90851656372136003</c:v>
                </c:pt>
                <c:pt idx="212">
                  <c:v>0.90863176084714603</c:v>
                </c:pt>
                <c:pt idx="213">
                  <c:v>0.90874890524774499</c:v>
                </c:pt>
                <c:pt idx="214">
                  <c:v>0.90886805436820794</c:v>
                </c:pt>
                <c:pt idx="215">
                  <c:v>0.90898926566605898</c:v>
                </c:pt>
                <c:pt idx="216">
                  <c:v>0.909112596611515</c:v>
                </c:pt>
                <c:pt idx="217">
                  <c:v>0.90923810468771604</c:v>
                </c:pt>
                <c:pt idx="218">
                  <c:v>0.90936584739096105</c:v>
                </c:pt>
                <c:pt idx="219">
                  <c:v>0.90949588223095401</c:v>
                </c:pt>
                <c:pt idx="220">
                  <c:v>0.90962826673105002</c:v>
                </c:pt>
                <c:pt idx="221">
                  <c:v>0.90976305842850802</c:v>
                </c:pt>
                <c:pt idx="222">
                  <c:v>0.90990031487474798</c:v>
                </c:pt>
                <c:pt idx="223">
                  <c:v>0.91004009363560601</c:v>
                </c:pt>
                <c:pt idx="224">
                  <c:v>0.910182452291593</c:v>
                </c:pt>
                <c:pt idx="225">
                  <c:v>0.91032744843815006</c:v>
                </c:pt>
                <c:pt idx="226">
                  <c:v>0.91047513968590599</c:v>
                </c:pt>
                <c:pt idx="227">
                  <c:v>0.91062558366092705</c:v>
                </c:pt>
                <c:pt idx="228">
                  <c:v>0.91077883800496096</c:v>
                </c:pt>
                <c:pt idx="229">
                  <c:v>0.910934960375683</c:v>
                </c:pt>
                <c:pt idx="230">
                  <c:v>0.91109400844692201</c:v>
                </c:pt>
                <c:pt idx="231">
                  <c:v>0.91125603990888904</c:v>
                </c:pt>
                <c:pt idx="232">
                  <c:v>0.91142111246838398</c:v>
                </c:pt>
                <c:pt idx="233">
                  <c:v>0.91158928384899995</c:v>
                </c:pt>
                <c:pt idx="234">
                  <c:v>0.91176061179130496</c:v>
                </c:pt>
                <c:pt idx="235">
                  <c:v>0.91193515405301195</c:v>
                </c:pt>
                <c:pt idx="236">
                  <c:v>0.91211296840912603</c:v>
                </c:pt>
                <c:pt idx="237">
                  <c:v>0.91229411265208205</c:v>
                </c:pt>
                <c:pt idx="238">
                  <c:v>0.91247864459184402</c:v>
                </c:pt>
                <c:pt idx="239">
                  <c:v>0.91266662205599702</c:v>
                </c:pt>
                <c:pt idx="240">
                  <c:v>0.91285810288979796</c:v>
                </c:pt>
                <c:pt idx="241">
                  <c:v>0.91305314495620904</c:v>
                </c:pt>
                <c:pt idx="242">
                  <c:v>0.91325180613589396</c:v>
                </c:pt>
                <c:pt idx="243">
                  <c:v>0.91345414432717997</c:v>
                </c:pt>
                <c:pt idx="244">
                  <c:v>0.91366021744599102</c:v>
                </c:pt>
                <c:pt idx="245">
                  <c:v>0.91387008342573095</c:v>
                </c:pt>
                <c:pt idx="246">
                  <c:v>0.91408380021713698</c:v>
                </c:pt>
                <c:pt idx="247">
                  <c:v>0.91430142578808005</c:v>
                </c:pt>
                <c:pt idx="248">
                  <c:v>0.91452301812332004</c:v>
                </c:pt>
                <c:pt idx="249">
                  <c:v>0.91474863522421501</c:v>
                </c:pt>
                <c:pt idx="250">
                  <c:v>0.91497833510837101</c:v>
                </c:pt>
                <c:pt idx="251">
                  <c:v>0.91521217580924097</c:v>
                </c:pt>
                <c:pt idx="252">
                  <c:v>0.91545021537565296</c:v>
                </c:pt>
                <c:pt idx="253">
                  <c:v>0.91569251187128997</c:v>
                </c:pt>
                <c:pt idx="254">
                  <c:v>0.91593912337408601</c:v>
                </c:pt>
                <c:pt idx="255">
                  <c:v>0.916190107975562</c:v>
                </c:pt>
                <c:pt idx="256">
                  <c:v>0.91644552378008204</c:v>
                </c:pt>
                <c:pt idx="257">
                  <c:v>0.91670542890402895</c:v>
                </c:pt>
                <c:pt idx="258">
                  <c:v>0.916969881474898</c:v>
                </c:pt>
                <c:pt idx="259">
                  <c:v>0.91723893963030101</c:v>
                </c:pt>
                <c:pt idx="260">
                  <c:v>0.91751266151687505</c:v>
                </c:pt>
                <c:pt idx="261">
                  <c:v>0.91779110528909802</c:v>
                </c:pt>
                <c:pt idx="262">
                  <c:v>0.91807432910799802</c:v>
                </c:pt>
                <c:pt idx="263">
                  <c:v>0.91836239113975104</c:v>
                </c:pt>
                <c:pt idx="264">
                  <c:v>0.91865534955417305</c:v>
                </c:pt>
                <c:pt idx="265">
                  <c:v>0.91895326252308196</c:v>
                </c:pt>
                <c:pt idx="266">
                  <c:v>0.91925618821854505</c:v>
                </c:pt>
                <c:pt idx="267">
                  <c:v>0.91956418481098701</c:v>
                </c:pt>
                <c:pt idx="268">
                  <c:v>0.91987731046716303</c:v>
                </c:pt>
                <c:pt idx="269">
                  <c:v>0.92019562334798399</c:v>
                </c:pt>
                <c:pt idx="270">
                  <c:v>0.92051918160619695</c:v>
                </c:pt>
                <c:pt idx="271">
                  <c:v>0.92084804338390203</c:v>
                </c:pt>
                <c:pt idx="272">
                  <c:v>0.92118226680990301</c:v>
                </c:pt>
                <c:pt idx="273">
                  <c:v>0.92152190999688499</c:v>
                </c:pt>
                <c:pt idx="274">
                  <c:v>0.92186703103841305</c:v>
                </c:pt>
                <c:pt idx="275">
                  <c:v>0.922217688005739</c:v>
                </c:pt>
                <c:pt idx="276">
                  <c:v>0.92257393894440598</c:v>
                </c:pt>
                <c:pt idx="277">
                  <c:v>0.92293584187065403</c:v>
                </c:pt>
                <c:pt idx="278">
                  <c:v>0.92330345476759901</c:v>
                </c:pt>
                <c:pt idx="279">
                  <c:v>0.92367683558119296</c:v>
                </c:pt>
                <c:pt idx="280">
                  <c:v>0.92405604221594295</c:v>
                </c:pt>
                <c:pt idx="281">
                  <c:v>0.92444113253038895</c:v>
                </c:pt>
                <c:pt idx="282">
                  <c:v>0.92483216433231596</c:v>
                </c:pt>
                <c:pt idx="283">
                  <c:v>0.92522919537370496</c:v>
                </c:pt>
                <c:pt idx="284">
                  <c:v>0.92563228334539804</c:v>
                </c:pt>
                <c:pt idx="285">
                  <c:v>0.92604148587148005</c:v>
                </c:pt>
                <c:pt idx="286">
                  <c:v>0.92645686050334297</c:v>
                </c:pt>
                <c:pt idx="287">
                  <c:v>0.92687846471344404</c:v>
                </c:pt>
                <c:pt idx="288">
                  <c:v>0.92730635588872701</c:v>
                </c:pt>
                <c:pt idx="289">
                  <c:v>0.92774059132370101</c:v>
                </c:pt>
                <c:pt idx="290">
                  <c:v>0.92818122821316096</c:v>
                </c:pt>
                <c:pt idx="291">
                  <c:v>0.92862832364453596</c:v>
                </c:pt>
                <c:pt idx="292">
                  <c:v>0.92908193458984301</c:v>
                </c:pt>
                <c:pt idx="293">
                  <c:v>0.92954211789724295</c:v>
                </c:pt>
                <c:pt idx="294">
                  <c:v>0.93000893028217302</c:v>
                </c:pt>
                <c:pt idx="295">
                  <c:v>0.93048242831804195</c:v>
                </c:pt>
                <c:pt idx="296">
                  <c:v>0.93096266842646602</c:v>
                </c:pt>
                <c:pt idx="297">
                  <c:v>0.93144970686704298</c:v>
                </c:pt>
                <c:pt idx="298">
                  <c:v>0.931943599726621</c:v>
                </c:pt>
                <c:pt idx="299">
                  <c:v>0.93244440290807096</c:v>
                </c:pt>
                <c:pt idx="300">
                  <c:v>0.932952172118514</c:v>
                </c:pt>
                <c:pt idx="301">
                  <c:v>0.93346696285701003</c:v>
                </c:pt>
                <c:pt idx="302">
                  <c:v>0.93398883040167602</c:v>
                </c:pt>
                <c:pt idx="303">
                  <c:v>0.93451782979619802</c:v>
                </c:pt>
                <c:pt idx="304">
                  <c:v>0.93505401583574699</c:v>
                </c:pt>
                <c:pt idx="305">
                  <c:v>0.93559744305224501</c:v>
                </c:pt>
                <c:pt idx="306">
                  <c:v>0.93614816569897696</c:v>
                </c:pt>
                <c:pt idx="307">
                  <c:v>0.936706237734518</c:v>
                </c:pt>
                <c:pt idx="308">
                  <c:v>0.93727171280595301</c:v>
                </c:pt>
                <c:pt idx="309">
                  <c:v>0.93784464423136404</c:v>
                </c:pt>
                <c:pt idx="310">
                  <c:v>0.93842508498155897</c:v>
                </c:pt>
                <c:pt idx="311">
                  <c:v>0.93901308766101999</c:v>
                </c:pt>
                <c:pt idx="312">
                  <c:v>0.93960870448804101</c:v>
                </c:pt>
                <c:pt idx="313">
                  <c:v>0.94021198727402699</c:v>
                </c:pt>
                <c:pt idx="314">
                  <c:v>0.94082298740193904</c:v>
                </c:pt>
                <c:pt idx="315">
                  <c:v>0.94144175580383604</c:v>
                </c:pt>
                <c:pt idx="316">
                  <c:v>0.94206834293751396</c:v>
                </c:pt>
                <c:pt idx="317">
                  <c:v>0.94270279876218699</c:v>
                </c:pt>
                <c:pt idx="318">
                  <c:v>0.94334517271320595</c:v>
                </c:pt>
                <c:pt idx="319">
                  <c:v>0.94399551367576995</c:v>
                </c:pt>
                <c:pt idx="320">
                  <c:v>0.94465386995761202</c:v>
                </c:pt>
                <c:pt idx="321">
                  <c:v>0.94532028926062495</c:v>
                </c:pt>
                <c:pt idx="322">
                  <c:v>0.945994818651407</c:v>
                </c:pt>
                <c:pt idx="323">
                  <c:v>0.94667750453069399</c:v>
                </c:pt>
                <c:pt idx="324">
                  <c:v>0.94736839260165395</c:v>
                </c:pt>
                <c:pt idx="325">
                  <c:v>0.94806752783701898</c:v>
                </c:pt>
                <c:pt idx="326">
                  <c:v>0.94877495444501903</c:v>
                </c:pt>
                <c:pt idx="327">
                  <c:v>0.94949071583411504</c:v>
                </c:pt>
                <c:pt idx="328">
                  <c:v>0.95021485457648303</c:v>
                </c:pt>
                <c:pt idx="329">
                  <c:v>0.95094741237024105</c:v>
                </c:pt>
                <c:pt idx="330">
                  <c:v>0.95168843000040004</c:v>
                </c:pt>
                <c:pt idx="331">
                  <c:v>0.95243794729850695</c:v>
                </c:pt>
                <c:pt idx="332">
                  <c:v>0.95319600310097896</c:v>
                </c:pt>
                <c:pt idx="333">
                  <c:v>0.95396263520610602</c:v>
                </c:pt>
                <c:pt idx="334">
                  <c:v>0.95473788032970097</c:v>
                </c:pt>
                <c:pt idx="335">
                  <c:v>0.95552177405941197</c:v>
                </c:pt>
                <c:pt idx="336">
                  <c:v>0.95631435080766303</c:v>
                </c:pt>
                <c:pt idx="337">
                  <c:v>0.95711564376324099</c:v>
                </c:pt>
                <c:pt idx="338">
                  <c:v>0.95792568484152396</c:v>
                </c:pt>
                <c:pt idx="339">
                  <c:v>0.95874450463334504</c:v>
                </c:pt>
                <c:pt idx="340">
                  <c:v>0.95957213235252603</c:v>
                </c:pt>
                <c:pt idx="341">
                  <c:v>0.96040859578207205</c:v>
                </c:pt>
                <c:pt idx="342">
                  <c:v>0.96125392121906095</c:v>
                </c:pt>
                <c:pt idx="343">
                  <c:v>0.96210813341825197</c:v>
                </c:pt>
                <c:pt idx="344">
                  <c:v>0.96297125553444296</c:v>
                </c:pt>
                <c:pt idx="345">
                  <c:v>0.96384330906362703</c:v>
                </c:pt>
                <c:pt idx="346">
                  <c:v>0.96472431378297596</c:v>
                </c:pt>
                <c:pt idx="347">
                  <c:v>0.96561428768972601</c:v>
                </c:pt>
                <c:pt idx="348">
                  <c:v>0.96651324693901997</c:v>
                </c:pt>
                <c:pt idx="349">
                  <c:v>0.96742120578077495</c:v>
                </c:pt>
                <c:pt idx="350">
                  <c:v>0.968338176495668</c:v>
                </c:pt>
                <c:pt idx="351">
                  <c:v>0.969264169330319</c:v>
                </c:pt>
                <c:pt idx="352">
                  <c:v>0.97019919243178199</c:v>
                </c:pt>
                <c:pt idx="353">
                  <c:v>0.971143251781451</c:v>
                </c:pt>
                <c:pt idx="354">
                  <c:v>0.972096351128512</c:v>
                </c:pt>
                <c:pt idx="355">
                  <c:v>0.97305849192306304</c:v>
                </c:pt>
                <c:pt idx="356">
                  <c:v>0.97402967324906797</c:v>
                </c:pt>
                <c:pt idx="357">
                  <c:v>0.97500989175728703</c:v>
                </c:pt>
                <c:pt idx="358">
                  <c:v>0.97599914159836298</c:v>
                </c:pt>
                <c:pt idx="359">
                  <c:v>0.97699741435624499</c:v>
                </c:pt>
                <c:pt idx="360">
                  <c:v>0.97800469898215703</c:v>
                </c:pt>
                <c:pt idx="361">
                  <c:v>0.97902098172929597</c:v>
                </c:pt>
                <c:pt idx="362">
                  <c:v>0.98004624608851798</c:v>
                </c:pt>
                <c:pt idx="363">
                  <c:v>0.98108047272520804</c:v>
                </c:pt>
                <c:pt idx="364">
                  <c:v>0.98212363941761205</c:v>
                </c:pt>
                <c:pt idx="365">
                  <c:v>0.98317572099686901</c:v>
                </c:pt>
                <c:pt idx="366">
                  <c:v>0.98423668928902197</c:v>
                </c:pt>
                <c:pt idx="367">
                  <c:v>0.98530651305928196</c:v>
                </c:pt>
                <c:pt idx="368">
                  <c:v>0.98638515795883497</c:v>
                </c:pt>
                <c:pt idx="369">
                  <c:v>0.98747258647448899</c:v>
                </c:pt>
                <c:pt idx="370">
                  <c:v>0.98856875788146203</c:v>
                </c:pt>
                <c:pt idx="371">
                  <c:v>0.98967362819962301</c:v>
                </c:pt>
                <c:pt idx="372">
                  <c:v>0.99078715015349095</c:v>
                </c:pt>
                <c:pt idx="373">
                  <c:v>0.99190927313631805</c:v>
                </c:pt>
                <c:pt idx="374">
                  <c:v>0.99303994317855504</c:v>
                </c:pt>
                <c:pt idx="375">
                  <c:v>0.99417910292102996</c:v>
                </c:pt>
                <c:pt idx="376">
                  <c:v>0.99532669159313003</c:v>
                </c:pt>
                <c:pt idx="377">
                  <c:v>0.99648264499629702</c:v>
                </c:pt>
                <c:pt idx="378">
                  <c:v>0.99764689549313001</c:v>
                </c:pt>
                <c:pt idx="379">
                  <c:v>0.99881937200236304</c:v>
                </c:pt>
                <c:pt idx="380">
                  <c:v>1</c:v>
                </c:pt>
                <c:pt idx="381">
                  <c:v>1.00184257970788</c:v>
                </c:pt>
                <c:pt idx="382">
                  <c:v>1.00369235430371</c:v>
                </c:pt>
                <c:pt idx="383">
                  <c:v>1.0055494708204999</c:v>
                </c:pt>
                <c:pt idx="384">
                  <c:v>1.0074140765175199</c:v>
                </c:pt>
                <c:pt idx="385">
                  <c:v>1.0092863187749399</c:v>
                </c:pt>
                <c:pt idx="386">
                  <c:v>1.0111663449883499</c:v>
                </c:pt>
                <c:pt idx="387">
                  <c:v>1.0130543024632199</c:v>
                </c:pt>
                <c:pt idx="388">
                  <c:v>1.01495033830976</c:v>
                </c:pt>
                <c:pt idx="389">
                  <c:v>1.0168545993385201</c:v>
                </c:pt>
                <c:pt idx="390">
                  <c:v>1.0187672319569301</c:v>
                </c:pt>
                <c:pt idx="391">
                  <c:v>1.0206883820671899</c:v>
                </c:pt>
                <c:pt idx="392">
                  <c:v>1.02261819496576</c:v>
                </c:pt>
                <c:pt idx="393">
                  <c:v>1.0245568152447999</c:v>
                </c:pt>
                <c:pt idx="394">
                  <c:v>1.02650438669574</c:v>
                </c:pt>
                <c:pt idx="395">
                  <c:v>1.0284610522153099</c:v>
                </c:pt>
                <c:pt idx="396">
                  <c:v>1.0304269537143</c:v>
                </c:pt>
                <c:pt idx="397">
                  <c:v>1.0324022320292201</c:v>
                </c:pt>
                <c:pt idx="398">
                  <c:v>1.0343870268370801</c:v>
                </c:pt>
                <c:pt idx="399">
                  <c:v>1.0363814765735599</c:v>
                </c:pt>
                <c:pt idx="400">
                  <c:v>1.0383857183546299</c:v>
                </c:pt>
                <c:pt idx="401">
                  <c:v>1.0403998879018901</c:v>
                </c:pt>
                <c:pt idx="402">
                  <c:v>1.0424241194716599</c:v>
                </c:pt>
                <c:pt idx="403">
                  <c:v>1.04445854578801</c:v>
                </c:pt>
                <c:pt idx="404">
                  <c:v>1.0465032979797699</c:v>
                </c:pt>
                <c:pt idx="405">
                  <c:v>1.04855850552162</c:v>
                </c:pt>
                <c:pt idx="406">
                  <c:v>1.0506242961793399</c:v>
                </c:pt>
                <c:pt idx="407">
                  <c:v>1.0527007959591299</c:v>
                </c:pt>
                <c:pt idx="408">
                  <c:v>1.05478812906116</c:v>
                </c:pt>
                <c:pt idx="409">
                  <c:v>1.0568864178372701</c:v>
                </c:pt>
                <c:pt idx="410">
                  <c:v>1.0589957827527401</c:v>
                </c:pt>
                <c:pt idx="411">
                  <c:v>1.0611163423522101</c:v>
                </c:pt>
                <c:pt idx="412">
                  <c:v>1.0632482132296199</c:v>
                </c:pt>
                <c:pt idx="413">
                  <c:v>1.0653915100020299</c:v>
                </c:pt>
                <c:pt idx="414">
                  <c:v>1.0675463452873899</c:v>
                </c:pt>
                <c:pt idx="415">
                  <c:v>1.0697128296860099</c:v>
                </c:pt>
                <c:pt idx="416">
                  <c:v>1.07189107176573</c:v>
                </c:pt>
                <c:pt idx="417">
                  <c:v>1.0740811780506101</c:v>
                </c:pt>
                <c:pt idx="418">
                  <c:v>1.07628325301295</c:v>
                </c:pt>
                <c:pt idx="419">
                  <c:v>1.0784973990687099</c:v>
                </c:pt>
                <c:pt idx="420">
                  <c:v>1.08072371657592</c:v>
                </c:pt>
                <c:pt idx="421">
                  <c:v>1.08296230383613</c:v>
                </c:pt>
                <c:pt idx="422">
                  <c:v>1.0852132570986699</c:v>
                </c:pt>
                <c:pt idx="423">
                  <c:v>1.08747667056755</c:v>
                </c:pt>
                <c:pt idx="424">
                  <c:v>1.08975263641091</c:v>
                </c:pt>
                <c:pt idx="425">
                  <c:v>1.0920412447727801</c:v>
                </c:pt>
                <c:pt idx="426">
                  <c:v>1.09434258378704</c:v>
                </c:pt>
                <c:pt idx="427">
                  <c:v>1.0966567395934299</c:v>
                </c:pt>
                <c:pt idx="428">
                  <c:v>1.0989837963553899</c:v>
                </c:pt>
                <c:pt idx="429">
                  <c:v>1.10132383627974</c:v>
                </c:pt>
                <c:pt idx="430">
                  <c:v>1.1036769396377599</c:v>
                </c:pt>
                <c:pt idx="431">
                  <c:v>1.10604318478789</c:v>
                </c:pt>
                <c:pt idx="432">
                  <c:v>1.10842264819956</c:v>
                </c:pt>
                <c:pt idx="433">
                  <c:v>1.1108154044782399</c:v>
                </c:pt>
                <c:pt idx="434">
                  <c:v>1.1132215263915399</c:v>
                </c:pt>
                <c:pt idx="435">
                  <c:v>1.11564108489611</c:v>
                </c:pt>
                <c:pt idx="436">
                  <c:v>1.1180741491653601</c:v>
                </c:pt>
                <c:pt idx="437">
                  <c:v>1.1205207866178299</c:v>
                </c:pt>
                <c:pt idx="438">
                  <c:v>1.1229810629460599</c:v>
                </c:pt>
                <c:pt idx="439">
                  <c:v>1.12545504214593</c:v>
                </c:pt>
                <c:pt idx="440">
                  <c:v>1.1279427865462901</c:v>
                </c:pt>
                <c:pt idx="441">
                  <c:v>1.13044435683883</c:v>
                </c:pt>
                <c:pt idx="442">
                  <c:v>1.1329598121081601</c:v>
                </c:pt>
                <c:pt idx="443">
                  <c:v>1.1354892098618301</c:v>
                </c:pt>
                <c:pt idx="444">
                  <c:v>1.13803260606045</c:v>
                </c:pt>
                <c:pt idx="445">
                  <c:v>1.14059005514764</c:v>
                </c:pt>
                <c:pt idx="446">
                  <c:v>1.14316161007987</c:v>
                </c:pt>
                <c:pt idx="447">
                  <c:v>1.1457473223561101</c:v>
                </c:pt>
                <c:pt idx="448">
                  <c:v>1.1483472420470899</c:v>
                </c:pt>
                <c:pt idx="449">
                  <c:v>1.1509614178243699</c:v>
                </c:pt>
                <c:pt idx="450">
                  <c:v>1.15358989698897</c:v>
                </c:pt>
                <c:pt idx="451">
                  <c:v>1.1562327254995799</c:v>
                </c:pt>
                <c:pt idx="452">
                  <c:v>1.1588899480003401</c:v>
                </c:pt>
                <c:pt idx="453">
                  <c:v>1.1615616078481299</c:v>
                </c:pt>
                <c:pt idx="454">
                  <c:v>1.1642477471393</c:v>
                </c:pt>
                <c:pt idx="455">
                  <c:v>1.1669484067359299</c:v>
                </c:pt>
                <c:pt idx="456">
                  <c:v>1.16966362629142</c:v>
                </c:pt>
                <c:pt idx="457">
                  <c:v>1.1723934442756101</c:v>
                </c:pt>
                <c:pt idx="458">
                  <c:v>1.17513789799919</c:v>
                </c:pt>
                <c:pt idx="459">
                  <c:v>1.1778970236375099</c:v>
                </c:pt>
                <c:pt idx="460">
                  <c:v>1.18067085625379</c:v>
                </c:pt>
                <c:pt idx="461">
                  <c:v>1.1834594298216901</c:v>
                </c:pt>
                <c:pt idx="462">
                  <c:v>1.1862627772471499</c:v>
                </c:pt>
                <c:pt idx="463">
                  <c:v>1.1890809303896701</c:v>
                </c:pt>
                <c:pt idx="464">
                  <c:v>1.1919139200828599</c:v>
                </c:pt>
                <c:pt idx="465">
                  <c:v>1.1947617761543901</c:v>
                </c:pt>
                <c:pt idx="466">
                  <c:v>1.1976245274452</c:v>
                </c:pt>
                <c:pt idx="467">
                  <c:v>1.2005022018281399</c:v>
                </c:pt>
                <c:pt idx="468">
                  <c:v>1.20339482622587</c:v>
                </c:pt>
                <c:pt idx="469">
                  <c:v>1.2063024266282001</c:v>
                </c:pt>
                <c:pt idx="470">
                  <c:v>1.2092250281086701</c:v>
                </c:pt>
                <c:pt idx="471">
                  <c:v>1.2121626548405799</c:v>
                </c:pt>
                <c:pt idx="472">
                  <c:v>1.2151153301123601</c:v>
                </c:pt>
                <c:pt idx="473">
                  <c:v>1.2180830763423101</c:v>
                </c:pt>
                <c:pt idx="474">
                  <c:v>1.2210659150927199</c:v>
                </c:pt>
                <c:pt idx="475">
                  <c:v>1.2240638670833801</c:v>
                </c:pt>
                <c:pt idx="476">
                  <c:v>1.2270769522045299</c:v>
                </c:pt>
                <c:pt idx="477">
                  <c:v>1.2301051895291699</c:v>
                </c:pt>
                <c:pt idx="478">
                  <c:v>1.23314859732482</c:v>
                </c:pt>
                <c:pt idx="479">
                  <c:v>1.23620719306472</c:v>
                </c:pt>
                <c:pt idx="480">
                  <c:v>1.2392809934384601</c:v>
                </c:pt>
                <c:pt idx="481">
                  <c:v>1.2423700143620999</c:v>
                </c:pt>
                <c:pt idx="482">
                  <c:v>1.24547427098771</c:v>
                </c:pt>
                <c:pt idx="483">
                  <c:v>1.2485937777124501</c:v>
                </c:pt>
                <c:pt idx="484">
                  <c:v>1.2517285481870699</c:v>
                </c:pt>
                <c:pt idx="485">
                  <c:v>1.25487859532399</c:v>
                </c:pt>
                <c:pt idx="486">
                  <c:v>1.2580439313048499</c:v>
                </c:pt>
                <c:pt idx="487">
                  <c:v>1.2612245675876099</c:v>
                </c:pt>
                <c:pt idx="488">
                  <c:v>1.26442051491317</c:v>
                </c:pt>
                <c:pt idx="489">
                  <c:v>1.26763178331159</c:v>
                </c:pt>
                <c:pt idx="490">
                  <c:v>1.2708583821077799</c:v>
                </c:pt>
                <c:pt idx="491">
                  <c:v>1.2741003199268801</c:v>
                </c:pt>
                <c:pt idx="492">
                  <c:v>1.2773576046991699</c:v>
                </c:pt>
                <c:pt idx="493">
                  <c:v>1.28063024366454</c:v>
                </c:pt>
                <c:pt idx="494">
                  <c:v>1.2839182433766601</c:v>
                </c:pt>
                <c:pt idx="495">
                  <c:v>1.28722160970668</c:v>
                </c:pt>
                <c:pt idx="496">
                  <c:v>1.29054034784664</c:v>
                </c:pt>
                <c:pt idx="497">
                  <c:v>1.2938744623124501</c:v>
                </c:pt>
                <c:pt idx="498">
                  <c:v>1.29722395694658</c:v>
                </c:pt>
                <c:pt idx="499">
                  <c:v>1.3005888349204</c:v>
                </c:pt>
                <c:pt idx="500">
                  <c:v>1.3039690987361301</c:v>
                </c:pt>
                <c:pt idx="501">
                  <c:v>1.3073647502285799</c:v>
                </c:pt>
                <c:pt idx="502">
                  <c:v>1.3107757905664701</c:v>
                </c:pt>
                <c:pt idx="503">
                  <c:v>1.3142022202535599</c:v>
                </c:pt>
                <c:pt idx="504">
                  <c:v>1.31764403912939</c:v>
                </c:pt>
                <c:pt idx="505">
                  <c:v>1.32110124636978</c:v>
                </c:pt>
                <c:pt idx="506">
                  <c:v>1.3245738404870999</c:v>
                </c:pt>
                <c:pt idx="507">
                  <c:v>1.3280618193302001</c:v>
                </c:pt>
                <c:pt idx="508">
                  <c:v>1.33156518008411</c:v>
                </c:pt>
                <c:pt idx="509">
                  <c:v>1.3350839192695201</c:v>
                </c:pt>
                <c:pt idx="510">
                  <c:v>1.3386180327419801</c:v>
                </c:pt>
                <c:pt idx="511">
                  <c:v>1.3421675156909201</c:v>
                </c:pt>
                <c:pt idx="512">
                  <c:v>1.34573236263833</c:v>
                </c:pt>
                <c:pt idx="513">
                  <c:v>1.34931256743741</c:v>
                </c:pt>
                <c:pt idx="514">
                  <c:v>1.35290812327077</c:v>
                </c:pt>
                <c:pt idx="515">
                  <c:v>1.3565190226486801</c:v>
                </c:pt>
                <c:pt idx="516">
                  <c:v>1.36014525740688</c:v>
                </c:pt>
                <c:pt idx="517">
                  <c:v>1.36378681870438</c:v>
                </c:pt>
                <c:pt idx="518">
                  <c:v>1.367443697021</c:v>
                </c:pt>
                <c:pt idx="519">
                  <c:v>1.3711158821546801</c:v>
                </c:pt>
                <c:pt idx="520">
                  <c:v>1.37480336321876</c:v>
                </c:pt>
                <c:pt idx="521">
                  <c:v>1.3785061286389</c:v>
                </c:pt>
                <c:pt idx="522">
                  <c:v>1.3822241661500201</c:v>
                </c:pt>
                <c:pt idx="523">
                  <c:v>1.3859574627929601</c:v>
                </c:pt>
                <c:pt idx="524">
                  <c:v>1.3897060049110299</c:v>
                </c:pt>
                <c:pt idx="525">
                  <c:v>1.39346977814644</c:v>
                </c:pt>
                <c:pt idx="526">
                  <c:v>1.3972487674365099</c:v>
                </c:pt>
                <c:pt idx="527">
                  <c:v>1.4010429570098299</c:v>
                </c:pt>
                <c:pt idx="528">
                  <c:v>1.40485233038224</c:v>
                </c:pt>
                <c:pt idx="529">
                  <c:v>1.40867687035266</c:v>
                </c:pt>
                <c:pt idx="530">
                  <c:v>1.41251655899888</c:v>
                </c:pt>
                <c:pt idx="531">
                  <c:v>1.4163713776731099</c:v>
                </c:pt>
                <c:pt idx="532">
                  <c:v>1.4202413069975399</c:v>
                </c:pt>
                <c:pt idx="533">
                  <c:v>1.42412632685968</c:v>
                </c:pt>
                <c:pt idx="534">
                  <c:v>1.4280264164076499</c:v>
                </c:pt>
                <c:pt idx="535">
                  <c:v>1.4319415540453899</c:v>
                </c:pt>
                <c:pt idx="536">
                  <c:v>1.43587171742769</c:v>
                </c:pt>
                <c:pt idx="537">
                  <c:v>1.4398168834551801</c:v>
                </c:pt>
                <c:pt idx="538">
                  <c:v>1.4437770282692499</c:v>
                </c:pt>
                <c:pt idx="539">
                  <c:v>1.4477521272467999</c:v>
                </c:pt>
                <c:pt idx="540">
                  <c:v>1.4517421549949701</c:v>
                </c:pt>
                <c:pt idx="541">
                  <c:v>1.4557470853457599</c:v>
                </c:pt>
                <c:pt idx="542">
                  <c:v>1.4597668913505999</c:v>
                </c:pt>
                <c:pt idx="543">
                  <c:v>1.4638015452747799</c:v>
                </c:pt>
                <c:pt idx="544">
                  <c:v>1.4678510185919</c:v>
                </c:pt>
                <c:pt idx="545">
                  <c:v>1.47191528197814</c:v>
                </c:pt>
                <c:pt idx="546">
                  <c:v>1.4759943053065501</c:v>
                </c:pt>
                <c:pt idx="547">
                  <c:v>1.4800880576412401</c:v>
                </c:pt>
                <c:pt idx="548">
                  <c:v>1.4841965072315</c:v>
                </c:pt>
                <c:pt idx="549">
                  <c:v>1.48831962150591</c:v>
                </c:pt>
                <c:pt idx="550">
                  <c:v>1.49245736706629</c:v>
                </c:pt>
                <c:pt idx="551">
                  <c:v>1.4966097096817099</c:v>
                </c:pt>
                <c:pt idx="552">
                  <c:v>1.50077661428239</c:v>
                </c:pt>
                <c:pt idx="553">
                  <c:v>1.50495804495357</c:v>
                </c:pt>
                <c:pt idx="554">
                  <c:v>1.50915396492928</c:v>
                </c:pt>
                <c:pt idx="555">
                  <c:v>1.51336433658616</c:v>
                </c:pt>
                <c:pt idx="556">
                  <c:v>1.5175891214371799</c:v>
                </c:pt>
                <c:pt idx="557">
                  <c:v>1.52182828012529</c:v>
                </c:pt>
                <c:pt idx="558">
                  <c:v>1.5260817724171101</c:v>
                </c:pt>
                <c:pt idx="559">
                  <c:v>1.53034955719655</c:v>
                </c:pt>
                <c:pt idx="560">
                  <c:v>1.53463159245835</c:v>
                </c:pt>
                <c:pt idx="561">
                  <c:v>1.5389278353017</c:v>
                </c:pt>
                <c:pt idx="562">
                  <c:v>1.5432382419236901</c:v>
                </c:pt>
                <c:pt idx="563">
                  <c:v>1.54756276761287</c:v>
                </c:pt>
                <c:pt idx="564">
                  <c:v>1.55190136674268</c:v>
                </c:pt>
                <c:pt idx="565">
                  <c:v>1.5562539927649599</c:v>
                </c:pt>
                <c:pt idx="566">
                  <c:v>1.5606205982032999</c:v>
                </c:pt>
                <c:pt idx="567">
                  <c:v>1.56500113464654</c:v>
                </c:pt>
                <c:pt idx="568">
                  <c:v>1.56939555274211</c:v>
                </c:pt>
                <c:pt idx="569">
                  <c:v>1.57380380218944</c:v>
                </c:pt>
                <c:pt idx="570">
                  <c:v>1.57822583173333</c:v>
                </c:pt>
                <c:pt idx="571">
                  <c:v>1.5826615891573099</c:v>
                </c:pt>
                <c:pt idx="572">
                  <c:v>1.5871110212770101</c:v>
                </c:pt>
                <c:pt idx="573">
                  <c:v>1.59157407393348</c:v>
                </c:pt>
                <c:pt idx="574">
                  <c:v>1.59605069198655</c:v>
                </c:pt>
                <c:pt idx="575">
                  <c:v>1.60054081930818</c:v>
                </c:pt>
                <c:pt idx="576">
                  <c:v>1.6050443987758001</c:v>
                </c:pt>
                <c:pt idx="577">
                  <c:v>1.6095613722656501</c:v>
                </c:pt>
                <c:pt idx="578">
                  <c:v>1.6140916806461101</c:v>
                </c:pt>
                <c:pt idx="579">
                  <c:v>1.6186352637710899</c:v>
                </c:pt>
                <c:pt idx="580">
                  <c:v>1.6231920604733401</c:v>
                </c:pt>
                <c:pt idx="581">
                  <c:v>1.6277620244117501</c:v>
                </c:pt>
                <c:pt idx="582">
                  <c:v>1.6323451720467499</c:v>
                </c:pt>
                <c:pt idx="583">
                  <c:v>1.636941535809</c:v>
                </c:pt>
                <c:pt idx="584">
                  <c:v>1.64155114834694</c:v>
                </c:pt>
                <c:pt idx="585">
                  <c:v>1.64617404252328</c:v>
                </c:pt>
                <c:pt idx="586">
                  <c:v>1.6508102514117799</c:v>
                </c:pt>
                <c:pt idx="587">
                  <c:v>1.65545980829401</c:v>
                </c:pt>
                <c:pt idx="588">
                  <c:v>1.6601227466563899</c:v>
                </c:pt>
                <c:pt idx="589">
                  <c:v>1.6647991001872799</c:v>
                </c:pt>
                <c:pt idx="590">
                  <c:v>1.6694889027741899</c:v>
                </c:pt>
                <c:pt idx="591">
                  <c:v>1.6741921885011499</c:v>
                </c:pt>
                <c:pt idx="592">
                  <c:v>1.6789089916461399</c:v>
                </c:pt>
                <c:pt idx="593">
                  <c:v>1.6836393466786499</c:v>
                </c:pt>
                <c:pt idx="594">
                  <c:v>1.6883832882573799</c:v>
                </c:pt>
                <c:pt idx="595">
                  <c:v>1.69314085122793</c:v>
                </c:pt>
                <c:pt idx="596">
                  <c:v>1.69791207062073</c:v>
                </c:pt>
                <c:pt idx="597">
                  <c:v>1.7026969816489499</c:v>
                </c:pt>
                <c:pt idx="598">
                  <c:v>1.7074956197065101</c:v>
                </c:pt>
                <c:pt idx="599">
                  <c:v>1.71230802036622</c:v>
                </c:pt>
                <c:pt idx="600">
                  <c:v>1.7171342193779799</c:v>
                </c:pt>
                <c:pt idx="601">
                  <c:v>1.7219742526670201</c:v>
                </c:pt>
                <c:pt idx="602">
                  <c:v>1.7268281563322401</c:v>
                </c:pt>
                <c:pt idx="603">
                  <c:v>1.7316959666446601</c:v>
                </c:pt>
                <c:pt idx="604">
                  <c:v>1.7365777200458501</c:v>
                </c:pt>
                <c:pt idx="605">
                  <c:v>1.7414734531464999</c:v>
                </c:pt>
                <c:pt idx="606">
                  <c:v>1.7463832027250299</c:v>
                </c:pt>
                <c:pt idx="607">
                  <c:v>1.7513070057262301</c:v>
                </c:pt>
                <c:pt idx="608">
                  <c:v>1.75624489925998</c:v>
                </c:pt>
                <c:pt idx="609">
                  <c:v>1.7611969206000599</c:v>
                </c:pt>
                <c:pt idx="610">
                  <c:v>1.76616310718294</c:v>
                </c:pt>
                <c:pt idx="611">
                  <c:v>1.7711434966066899</c:v>
                </c:pt>
                <c:pt idx="612">
                  <c:v>1.7761381266298899</c:v>
                </c:pt>
                <c:pt idx="613">
                  <c:v>1.78114703517061</c:v>
                </c:pt>
                <c:pt idx="614">
                  <c:v>1.7861702603054299</c:v>
                </c:pt>
                <c:pt idx="615">
                  <c:v>1.7912078402685101</c:v>
                </c:pt>
                <c:pt idx="616">
                  <c:v>1.7962598134507</c:v>
                </c:pt>
                <c:pt idx="617">
                  <c:v>1.80132621839866</c:v>
                </c:pt>
                <c:pt idx="618">
                  <c:v>1.8064070938140899</c:v>
                </c:pt>
                <c:pt idx="619">
                  <c:v>1.8115024785529199</c:v>
                </c:pt>
                <c:pt idx="620">
                  <c:v>1.8166124116245701</c:v>
                </c:pt>
                <c:pt idx="621">
                  <c:v>1.82173693219129</c:v>
                </c:pt>
                <c:pt idx="622">
                  <c:v>1.8268760795674099</c:v>
                </c:pt>
                <c:pt idx="623">
                  <c:v>1.83202989321876</c:v>
                </c:pt>
                <c:pt idx="624">
                  <c:v>1.83719841276207</c:v>
                </c:pt>
                <c:pt idx="625">
                  <c:v>1.8423816779643301</c:v>
                </c:pt>
                <c:pt idx="626">
                  <c:v>1.8475797287423099</c:v>
                </c:pt>
                <c:pt idx="627">
                  <c:v>1.8527926051619901</c:v>
                </c:pt>
                <c:pt idx="628">
                  <c:v>1.8580203474381001</c:v>
                </c:pt>
                <c:pt idx="629">
                  <c:v>1.86326299593364</c:v>
                </c:pt>
                <c:pt idx="630">
                  <c:v>1.86852059115943</c:v>
                </c:pt>
                <c:pt idx="631">
                  <c:v>1.8737931737736899</c:v>
                </c:pt>
                <c:pt idx="632">
                  <c:v>1.8790807845816999</c:v>
                </c:pt>
                <c:pt idx="633">
                  <c:v>1.8843834645353299</c:v>
                </c:pt>
                <c:pt idx="634">
                  <c:v>1.88970125473279</c:v>
                </c:pt>
                <c:pt idx="635">
                  <c:v>1.89503419641824</c:v>
                </c:pt>
                <c:pt idx="636">
                  <c:v>1.90038233098152</c:v>
                </c:pt>
                <c:pt idx="637">
                  <c:v>1.9057456999578399</c:v>
                </c:pt>
                <c:pt idx="638">
                  <c:v>1.9111243450275199</c:v>
                </c:pt>
                <c:pt idx="639">
                  <c:v>1.91651830801574</c:v>
                </c:pt>
                <c:pt idx="640">
                  <c:v>1.9219276308923301</c:v>
                </c:pt>
                <c:pt idx="641">
                  <c:v>1.92735235577152</c:v>
                </c:pt>
                <c:pt idx="642">
                  <c:v>1.9327925249117599</c:v>
                </c:pt>
                <c:pt idx="643">
                  <c:v>1.93824818071559</c:v>
                </c:pt>
                <c:pt idx="644">
                  <c:v>1.9437193657293701</c:v>
                </c:pt>
                <c:pt idx="645">
                  <c:v>1.94920612264325</c:v>
                </c:pt>
                <c:pt idx="646">
                  <c:v>1.9547084942909401</c:v>
                </c:pt>
                <c:pt idx="647">
                  <c:v>1.9602265236496601</c:v>
                </c:pt>
                <c:pt idx="648">
                  <c:v>1.9657602538400001</c:v>
                </c:pt>
                <c:pt idx="649">
                  <c:v>1.97130972812585</c:v>
                </c:pt>
                <c:pt idx="650">
                  <c:v>1.9768749899143101</c:v>
                </c:pt>
                <c:pt idx="651">
                  <c:v>1.9824560827556199</c:v>
                </c:pt>
                <c:pt idx="652">
                  <c:v>1.98805305034311</c:v>
                </c:pt>
                <c:pt idx="653">
                  <c:v>1.9936659365132099</c:v>
                </c:pt>
                <c:pt idx="654">
                  <c:v>1.99929478524533</c:v>
                </c:pt>
                <c:pt idx="655">
                  <c:v>2.0049396406619202</c:v>
                </c:pt>
                <c:pt idx="656">
                  <c:v>2.0106005470284498</c:v>
                </c:pt>
                <c:pt idx="657">
                  <c:v>2.01627754875337</c:v>
                </c:pt>
                <c:pt idx="658">
                  <c:v>2.0219706903882102</c:v>
                </c:pt>
                <c:pt idx="659">
                  <c:v>2.02768001662752</c:v>
                </c:pt>
                <c:pt idx="660">
                  <c:v>2.0334055723089501</c:v>
                </c:pt>
                <c:pt idx="661">
                  <c:v>2.0391474024133101</c:v>
                </c:pt>
                <c:pt idx="662">
                  <c:v>2.04490555206459</c:v>
                </c:pt>
                <c:pt idx="663">
                  <c:v>2.0506800665300502</c:v>
                </c:pt>
                <c:pt idx="664">
                  <c:v>2.0564709912202801</c:v>
                </c:pt>
                <c:pt idx="665">
                  <c:v>2.0622783716892901</c:v>
                </c:pt>
                <c:pt idx="666">
                  <c:v>2.0681022536346099</c:v>
                </c:pt>
                <c:pt idx="667">
                  <c:v>2.07394268289735</c:v>
                </c:pt>
                <c:pt idx="668">
                  <c:v>2.07979970546236</c:v>
                </c:pt>
                <c:pt idx="669">
                  <c:v>2.0856733674583201</c:v>
                </c:pt>
                <c:pt idx="670">
                  <c:v>2.0915637151578399</c:v>
                </c:pt>
                <c:pt idx="671">
                  <c:v>2.0974707949776299</c:v>
                </c:pt>
                <c:pt idx="672">
                  <c:v>2.1033946534786301</c:v>
                </c:pt>
                <c:pt idx="673">
                  <c:v>2.1093353373661001</c:v>
                </c:pt>
                <c:pt idx="674">
                  <c:v>2.11529289348988</c:v>
                </c:pt>
                <c:pt idx="675">
                  <c:v>2.1212673688444199</c:v>
                </c:pt>
                <c:pt idx="676">
                  <c:v>2.12725881056905</c:v>
                </c:pt>
                <c:pt idx="677">
                  <c:v>2.1332672659481</c:v>
                </c:pt>
                <c:pt idx="678">
                  <c:v>2.1392927824110601</c:v>
                </c:pt>
                <c:pt idx="679">
                  <c:v>2.1453354075328201</c:v>
                </c:pt>
                <c:pt idx="680">
                  <c:v>2.1513951890338201</c:v>
                </c:pt>
                <c:pt idx="681">
                  <c:v>2.1574721747802501</c:v>
                </c:pt>
                <c:pt idx="682">
                  <c:v>2.1635664127842502</c:v>
                </c:pt>
                <c:pt idx="683">
                  <c:v>2.1696779512041302</c:v>
                </c:pt>
                <c:pt idx="684">
                  <c:v>2.1758068383445601</c:v>
                </c:pt>
                <c:pt idx="685">
                  <c:v>2.1819531226568198</c:v>
                </c:pt>
                <c:pt idx="686">
                  <c:v>2.1881168527389798</c:v>
                </c:pt>
                <c:pt idx="687">
                  <c:v>2.19429807733616</c:v>
                </c:pt>
                <c:pt idx="688">
                  <c:v>2.2004968453407501</c:v>
                </c:pt>
                <c:pt idx="689">
                  <c:v>2.2067132057926599</c:v>
                </c:pt>
                <c:pt idx="690">
                  <c:v>2.2129472078795298</c:v>
                </c:pt>
                <c:pt idx="691">
                  <c:v>2.2191989009370299</c:v>
                </c:pt>
                <c:pt idx="692">
                  <c:v>2.2254683344490598</c:v>
                </c:pt>
                <c:pt idx="693">
                  <c:v>2.2317555580480102</c:v>
                </c:pt>
                <c:pt idx="694">
                  <c:v>2.23806062151509</c:v>
                </c:pt>
                <c:pt idx="695">
                  <c:v>2.2443835747804801</c:v>
                </c:pt>
                <c:pt idx="696">
                  <c:v>2.2507244679237099</c:v>
                </c:pt>
                <c:pt idx="697">
                  <c:v>2.2570833511738599</c:v>
                </c:pt>
                <c:pt idx="698">
                  <c:v>2.26346027490988</c:v>
                </c:pt>
                <c:pt idx="699">
                  <c:v>2.2698552896608302</c:v>
                </c:pt>
                <c:pt idx="700">
                  <c:v>2.2762684461061999</c:v>
                </c:pt>
              </c:numCache>
            </c:numRef>
          </c:yVal>
          <c:smooth val="1"/>
        </c:ser>
        <c:dLbls>
          <c:showLegendKey val="0"/>
          <c:showVal val="0"/>
          <c:showCatName val="0"/>
          <c:showSerName val="0"/>
          <c:showPercent val="0"/>
          <c:showBubbleSize val="0"/>
        </c:dLbls>
        <c:axId val="526220488"/>
        <c:axId val="526221664"/>
      </c:scatterChart>
      <c:valAx>
        <c:axId val="526220488"/>
        <c:scaling>
          <c:orientation val="minMax"/>
          <c:max val="60"/>
          <c:min val="15"/>
        </c:scaling>
        <c:delete val="0"/>
        <c:axPos val="b"/>
        <c:title>
          <c:tx>
            <c:rich>
              <a:bodyPr/>
              <a:lstStyle/>
              <a:p>
                <a:pPr>
                  <a:defRPr sz="1700"/>
                </a:pPr>
                <a:r>
                  <a:rPr lang="en-US" sz="1700" dirty="0" smtClean="0"/>
                  <a:t>Donor age (years)</a:t>
                </a:r>
                <a:endParaRPr lang="en-US" sz="1700" dirty="0"/>
              </a:p>
            </c:rich>
          </c:tx>
          <c:layout>
            <c:manualLayout>
              <c:xMode val="edge"/>
              <c:yMode val="edge"/>
              <c:x val="0.47045356885699025"/>
              <c:y val="0.88582020997375333"/>
            </c:manualLayout>
          </c:layout>
          <c:overlay val="0"/>
        </c:title>
        <c:numFmt formatCode="#,##0" sourceLinked="0"/>
        <c:majorTickMark val="out"/>
        <c:minorTickMark val="none"/>
        <c:tickLblPos val="nextTo"/>
        <c:txPr>
          <a:bodyPr rot="0"/>
          <a:lstStyle/>
          <a:p>
            <a:pPr>
              <a:defRPr sz="1500" b="1"/>
            </a:pPr>
            <a:endParaRPr lang="en-US"/>
          </a:p>
        </c:txPr>
        <c:crossAx val="526221664"/>
        <c:crosses val="autoZero"/>
        <c:crossBetween val="midCat"/>
        <c:majorUnit val="5"/>
      </c:valAx>
      <c:valAx>
        <c:axId val="526221664"/>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20488"/>
        <c:crossesAt val="1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Microsoft_Excel_Worksheet3!$B$1</c:f>
              <c:strCache>
                <c:ptCount val="1"/>
                <c:pt idx="0">
                  <c:v>yhat</c:v>
                </c:pt>
              </c:strCache>
            </c:strRef>
          </c:tx>
          <c:spPr>
            <a:ln w="38100">
              <a:solidFill>
                <a:srgbClr val="00FF00"/>
              </a:solidFill>
            </a:ln>
          </c:spPr>
          <c:marker>
            <c:symbol val="none"/>
          </c:marker>
          <c:xVal>
            <c:numRef>
              <c:f>Microsoft_Excel_Worksheet3!$A$2:$A$10002</c:f>
              <c:numCache>
                <c:formatCode>General</c:formatCode>
                <c:ptCount val="10001"/>
                <c:pt idx="0">
                  <c:v>0.5</c:v>
                </c:pt>
                <c:pt idx="1">
                  <c:v>0.6</c:v>
                </c:pt>
                <c:pt idx="2">
                  <c:v>0.7</c:v>
                </c:pt>
                <c:pt idx="3">
                  <c:v>0.8</c:v>
                </c:pt>
                <c:pt idx="4">
                  <c:v>0.9</c:v>
                </c:pt>
                <c:pt idx="5">
                  <c:v>1</c:v>
                </c:pt>
                <c:pt idx="6">
                  <c:v>1.1000000000000001</c:v>
                </c:pt>
                <c:pt idx="7">
                  <c:v>1.2</c:v>
                </c:pt>
                <c:pt idx="8">
                  <c:v>1.3</c:v>
                </c:pt>
                <c:pt idx="9">
                  <c:v>1.4</c:v>
                </c:pt>
                <c:pt idx="10">
                  <c:v>1.5</c:v>
                </c:pt>
                <c:pt idx="11">
                  <c:v>1.6</c:v>
                </c:pt>
                <c:pt idx="12">
                  <c:v>1.7</c:v>
                </c:pt>
                <c:pt idx="13">
                  <c:v>1.8</c:v>
                </c:pt>
                <c:pt idx="14">
                  <c:v>1.9</c:v>
                </c:pt>
                <c:pt idx="15">
                  <c:v>2</c:v>
                </c:pt>
                <c:pt idx="16">
                  <c:v>2.1</c:v>
                </c:pt>
                <c:pt idx="17">
                  <c:v>2.2000000000000002</c:v>
                </c:pt>
                <c:pt idx="18">
                  <c:v>2.2999999999999998</c:v>
                </c:pt>
                <c:pt idx="19">
                  <c:v>2.4</c:v>
                </c:pt>
                <c:pt idx="20">
                  <c:v>2.5</c:v>
                </c:pt>
                <c:pt idx="21">
                  <c:v>2.6</c:v>
                </c:pt>
                <c:pt idx="22">
                  <c:v>2.7</c:v>
                </c:pt>
                <c:pt idx="23">
                  <c:v>2.8</c:v>
                </c:pt>
                <c:pt idx="24">
                  <c:v>2.9</c:v>
                </c:pt>
                <c:pt idx="25">
                  <c:v>3</c:v>
                </c:pt>
                <c:pt idx="26">
                  <c:v>3.1</c:v>
                </c:pt>
                <c:pt idx="27">
                  <c:v>3.2</c:v>
                </c:pt>
                <c:pt idx="28">
                  <c:v>3.3</c:v>
                </c:pt>
                <c:pt idx="29">
                  <c:v>3.4</c:v>
                </c:pt>
                <c:pt idx="30">
                  <c:v>3.5</c:v>
                </c:pt>
                <c:pt idx="31">
                  <c:v>3.6</c:v>
                </c:pt>
                <c:pt idx="32">
                  <c:v>3.7</c:v>
                </c:pt>
                <c:pt idx="33">
                  <c:v>3.8</c:v>
                </c:pt>
                <c:pt idx="34">
                  <c:v>3.9</c:v>
                </c:pt>
                <c:pt idx="35">
                  <c:v>4</c:v>
                </c:pt>
              </c:numCache>
            </c:numRef>
          </c:xVal>
          <c:yVal>
            <c:numRef>
              <c:f>Microsoft_Excel_Worksheet3!$B$2:$B$10002</c:f>
              <c:numCache>
                <c:formatCode>General</c:formatCode>
                <c:ptCount val="10001"/>
                <c:pt idx="0">
                  <c:v>1</c:v>
                </c:pt>
                <c:pt idx="1">
                  <c:v>1.04261811106272</c:v>
                </c:pt>
                <c:pt idx="2">
                  <c:v>1.0793066052440401</c:v>
                </c:pt>
                <c:pt idx="3">
                  <c:v>1.11091248999165</c:v>
                </c:pt>
                <c:pt idx="4">
                  <c:v>1.13854826956005</c:v>
                </c:pt>
                <c:pt idx="5">
                  <c:v>1.1635385258980599</c:v>
                </c:pt>
                <c:pt idx="6">
                  <c:v>1.18737786640433</c:v>
                </c:pt>
                <c:pt idx="7">
                  <c:v>1.21141684206366</c:v>
                </c:pt>
                <c:pt idx="8">
                  <c:v>1.2359424971256501</c:v>
                </c:pt>
                <c:pt idx="9">
                  <c:v>1.26096468462415</c:v>
                </c:pt>
                <c:pt idx="10">
                  <c:v>1.28649345707192</c:v>
                </c:pt>
                <c:pt idx="11">
                  <c:v>1.31253907049917</c:v>
                </c:pt>
                <c:pt idx="12">
                  <c:v>1.3391119885738501</c:v>
                </c:pt>
                <c:pt idx="13">
                  <c:v>1.3662228868053701</c:v>
                </c:pt>
                <c:pt idx="14">
                  <c:v>1.3938826568334199</c:v>
                </c:pt>
                <c:pt idx="15">
                  <c:v>1.42210241080361</c:v>
                </c:pt>
                <c:pt idx="16">
                  <c:v>1.4508934858317399</c:v>
                </c:pt>
                <c:pt idx="17">
                  <c:v>1.48026744855838</c:v>
                </c:pt>
                <c:pt idx="18">
                  <c:v>1.5102360997957101</c:v>
                </c:pt>
                <c:pt idx="19">
                  <c:v>1.54081147926843</c:v>
                </c:pt>
                <c:pt idx="20">
                  <c:v>1.5720058704506701</c:v>
                </c:pt>
                <c:pt idx="21">
                  <c:v>1.6038318055007601</c:v>
                </c:pt>
                <c:pt idx="22">
                  <c:v>1.6363020702959501</c:v>
                </c:pt>
                <c:pt idx="23">
                  <c:v>1.66942970956909</c:v>
                </c:pt>
                <c:pt idx="24">
                  <c:v>1.7032280321492601</c:v>
                </c:pt>
                <c:pt idx="25">
                  <c:v>1.7377106163085401</c:v>
                </c:pt>
                <c:pt idx="26">
                  <c:v>1.7728913152168799</c:v>
                </c:pt>
                <c:pt idx="27">
                  <c:v>1.80878426250769</c:v>
                </c:pt>
                <c:pt idx="28">
                  <c:v>1.8454038779558599</c:v>
                </c:pt>
                <c:pt idx="29">
                  <c:v>1.88276487327082</c:v>
                </c:pt>
                <c:pt idx="30">
                  <c:v>1.9208822580068801</c:v>
                </c:pt>
                <c:pt idx="31">
                  <c:v>1.9597713455932</c:v>
                </c:pt>
                <c:pt idx="32">
                  <c:v>1.9994477594859701</c:v>
                </c:pt>
                <c:pt idx="33">
                  <c:v>2.0399274394449298</c:v>
                </c:pt>
                <c:pt idx="34">
                  <c:v>2.08122664793708</c:v>
                </c:pt>
                <c:pt idx="35">
                  <c:v>2.1233619766701399</c:v>
                </c:pt>
              </c:numCache>
            </c:numRef>
          </c:yVal>
          <c:smooth val="0"/>
        </c:ser>
        <c:ser>
          <c:idx val="1"/>
          <c:order val="1"/>
          <c:tx>
            <c:strRef>
              <c:f>Microsoft_Excel_Worksheet3!$C$1</c:f>
              <c:strCache>
                <c:ptCount val="1"/>
                <c:pt idx="0">
                  <c:v>lower</c:v>
                </c:pt>
              </c:strCache>
            </c:strRef>
          </c:tx>
          <c:spPr>
            <a:ln w="41275">
              <a:solidFill>
                <a:srgbClr val="00FF00"/>
              </a:solidFill>
              <a:prstDash val="sysDash"/>
            </a:ln>
          </c:spPr>
          <c:marker>
            <c:symbol val="none"/>
          </c:marker>
          <c:xVal>
            <c:numRef>
              <c:f>Microsoft_Excel_Worksheet3!$A$2:$A$10002</c:f>
              <c:numCache>
                <c:formatCode>General</c:formatCode>
                <c:ptCount val="10001"/>
                <c:pt idx="0">
                  <c:v>0.5</c:v>
                </c:pt>
                <c:pt idx="1">
                  <c:v>0.6</c:v>
                </c:pt>
                <c:pt idx="2">
                  <c:v>0.7</c:v>
                </c:pt>
                <c:pt idx="3">
                  <c:v>0.8</c:v>
                </c:pt>
                <c:pt idx="4">
                  <c:v>0.9</c:v>
                </c:pt>
                <c:pt idx="5">
                  <c:v>1</c:v>
                </c:pt>
                <c:pt idx="6">
                  <c:v>1.1000000000000001</c:v>
                </c:pt>
                <c:pt idx="7">
                  <c:v>1.2</c:v>
                </c:pt>
                <c:pt idx="8">
                  <c:v>1.3</c:v>
                </c:pt>
                <c:pt idx="9">
                  <c:v>1.4</c:v>
                </c:pt>
                <c:pt idx="10">
                  <c:v>1.5</c:v>
                </c:pt>
                <c:pt idx="11">
                  <c:v>1.6</c:v>
                </c:pt>
                <c:pt idx="12">
                  <c:v>1.7</c:v>
                </c:pt>
                <c:pt idx="13">
                  <c:v>1.8</c:v>
                </c:pt>
                <c:pt idx="14">
                  <c:v>1.9</c:v>
                </c:pt>
                <c:pt idx="15">
                  <c:v>2</c:v>
                </c:pt>
                <c:pt idx="16">
                  <c:v>2.1</c:v>
                </c:pt>
                <c:pt idx="17">
                  <c:v>2.2000000000000002</c:v>
                </c:pt>
                <c:pt idx="18">
                  <c:v>2.2999999999999998</c:v>
                </c:pt>
                <c:pt idx="19">
                  <c:v>2.4</c:v>
                </c:pt>
                <c:pt idx="20">
                  <c:v>2.5</c:v>
                </c:pt>
                <c:pt idx="21">
                  <c:v>2.6</c:v>
                </c:pt>
                <c:pt idx="22">
                  <c:v>2.7</c:v>
                </c:pt>
                <c:pt idx="23">
                  <c:v>2.8</c:v>
                </c:pt>
                <c:pt idx="24">
                  <c:v>2.9</c:v>
                </c:pt>
                <c:pt idx="25">
                  <c:v>3</c:v>
                </c:pt>
                <c:pt idx="26">
                  <c:v>3.1</c:v>
                </c:pt>
                <c:pt idx="27">
                  <c:v>3.2</c:v>
                </c:pt>
                <c:pt idx="28">
                  <c:v>3.3</c:v>
                </c:pt>
                <c:pt idx="29">
                  <c:v>3.4</c:v>
                </c:pt>
                <c:pt idx="30">
                  <c:v>3.5</c:v>
                </c:pt>
                <c:pt idx="31">
                  <c:v>3.6</c:v>
                </c:pt>
                <c:pt idx="32">
                  <c:v>3.7</c:v>
                </c:pt>
                <c:pt idx="33">
                  <c:v>3.8</c:v>
                </c:pt>
                <c:pt idx="34">
                  <c:v>3.9</c:v>
                </c:pt>
                <c:pt idx="35">
                  <c:v>4</c:v>
                </c:pt>
              </c:numCache>
            </c:numRef>
          </c:xVal>
          <c:yVal>
            <c:numRef>
              <c:f>Microsoft_Excel_Worksheet3!$C$2:$C$10002</c:f>
              <c:numCache>
                <c:formatCode>General</c:formatCode>
                <c:ptCount val="10001"/>
                <c:pt idx="0">
                  <c:v>1</c:v>
                </c:pt>
                <c:pt idx="1">
                  <c:v>1.0113723334189999</c:v>
                </c:pt>
                <c:pt idx="2">
                  <c:v>1.0259979338926499</c:v>
                </c:pt>
                <c:pt idx="3">
                  <c:v>1.04248587629337</c:v>
                </c:pt>
                <c:pt idx="4">
                  <c:v>1.0592760683425799</c:v>
                </c:pt>
                <c:pt idx="5">
                  <c:v>1.07489610232239</c:v>
                </c:pt>
                <c:pt idx="6">
                  <c:v>1.0885017646933099</c:v>
                </c:pt>
                <c:pt idx="7">
                  <c:v>1.1002698921701899</c:v>
                </c:pt>
                <c:pt idx="8">
                  <c:v>1.11068067190723</c:v>
                </c:pt>
                <c:pt idx="9">
                  <c:v>1.1200952529644701</c:v>
                </c:pt>
                <c:pt idx="10">
                  <c:v>1.1287798687536601</c:v>
                </c:pt>
                <c:pt idx="11">
                  <c:v>1.1369259964084799</c:v>
                </c:pt>
                <c:pt idx="12">
                  <c:v>1.1446708307172899</c:v>
                </c:pt>
                <c:pt idx="13">
                  <c:v>1.1521133619016499</c:v>
                </c:pt>
                <c:pt idx="14">
                  <c:v>1.15932588980507</c:v>
                </c:pt>
                <c:pt idx="15">
                  <c:v>1.1663619851592999</c:v>
                </c:pt>
                <c:pt idx="16">
                  <c:v>1.1732619405534499</c:v>
                </c:pt>
                <c:pt idx="17">
                  <c:v>1.18005651222748</c:v>
                </c:pt>
                <c:pt idx="18">
                  <c:v>1.18676951121646</c:v>
                </c:pt>
                <c:pt idx="19">
                  <c:v>1.1934196189411099</c:v>
                </c:pt>
                <c:pt idx="20">
                  <c:v>1.2000216761184801</c:v>
                </c:pt>
                <c:pt idx="21">
                  <c:v>1.2065876101472</c:v>
                </c:pt>
                <c:pt idx="22">
                  <c:v>1.2131271112811199</c:v>
                </c:pt>
                <c:pt idx="23">
                  <c:v>1.2196481319996</c:v>
                </c:pt>
                <c:pt idx="24">
                  <c:v>1.2261572603420601</c:v>
                </c:pt>
                <c:pt idx="25">
                  <c:v>1.23266000226676</c:v>
                </c:pt>
                <c:pt idx="26">
                  <c:v>1.2391609975462199</c:v>
                </c:pt>
                <c:pt idx="27">
                  <c:v>1.2456641865460301</c:v>
                </c:pt>
                <c:pt idx="28">
                  <c:v>1.2521729403072701</c:v>
                </c:pt>
                <c:pt idx="29">
                  <c:v>1.25869016292831</c:v>
                </c:pt>
                <c:pt idx="30">
                  <c:v>1.26521837283076</c:v>
                </c:pt>
                <c:pt idx="31">
                  <c:v>1.2717597677804</c:v>
                </c:pt>
                <c:pt idx="32">
                  <c:v>1.27831627730145</c:v>
                </c:pt>
                <c:pt idx="33">
                  <c:v>1.2848896052263801</c:v>
                </c:pt>
                <c:pt idx="34">
                  <c:v>1.2914812644679501</c:v>
                </c:pt>
                <c:pt idx="35">
                  <c:v>1.2980926056131299</c:v>
                </c:pt>
              </c:numCache>
            </c:numRef>
          </c:yVal>
          <c:smooth val="0"/>
        </c:ser>
        <c:ser>
          <c:idx val="2"/>
          <c:order val="2"/>
          <c:tx>
            <c:strRef>
              <c:f>Microsoft_Excel_Worksheet3!$D$1</c:f>
              <c:strCache>
                <c:ptCount val="1"/>
                <c:pt idx="0">
                  <c:v>upper</c:v>
                </c:pt>
              </c:strCache>
            </c:strRef>
          </c:tx>
          <c:spPr>
            <a:ln w="41275">
              <a:solidFill>
                <a:srgbClr val="00FF00"/>
              </a:solidFill>
              <a:prstDash val="sysDash"/>
            </a:ln>
          </c:spPr>
          <c:marker>
            <c:symbol val="none"/>
          </c:marker>
          <c:xVal>
            <c:numRef>
              <c:f>Microsoft_Excel_Worksheet3!$A$2:$A$10002</c:f>
              <c:numCache>
                <c:formatCode>General</c:formatCode>
                <c:ptCount val="10001"/>
                <c:pt idx="0">
                  <c:v>0.5</c:v>
                </c:pt>
                <c:pt idx="1">
                  <c:v>0.6</c:v>
                </c:pt>
                <c:pt idx="2">
                  <c:v>0.7</c:v>
                </c:pt>
                <c:pt idx="3">
                  <c:v>0.8</c:v>
                </c:pt>
                <c:pt idx="4">
                  <c:v>0.9</c:v>
                </c:pt>
                <c:pt idx="5">
                  <c:v>1</c:v>
                </c:pt>
                <c:pt idx="6">
                  <c:v>1.1000000000000001</c:v>
                </c:pt>
                <c:pt idx="7">
                  <c:v>1.2</c:v>
                </c:pt>
                <c:pt idx="8">
                  <c:v>1.3</c:v>
                </c:pt>
                <c:pt idx="9">
                  <c:v>1.4</c:v>
                </c:pt>
                <c:pt idx="10">
                  <c:v>1.5</c:v>
                </c:pt>
                <c:pt idx="11">
                  <c:v>1.6</c:v>
                </c:pt>
                <c:pt idx="12">
                  <c:v>1.7</c:v>
                </c:pt>
                <c:pt idx="13">
                  <c:v>1.8</c:v>
                </c:pt>
                <c:pt idx="14">
                  <c:v>1.9</c:v>
                </c:pt>
                <c:pt idx="15">
                  <c:v>2</c:v>
                </c:pt>
                <c:pt idx="16">
                  <c:v>2.1</c:v>
                </c:pt>
                <c:pt idx="17">
                  <c:v>2.2000000000000002</c:v>
                </c:pt>
                <c:pt idx="18">
                  <c:v>2.2999999999999998</c:v>
                </c:pt>
                <c:pt idx="19">
                  <c:v>2.4</c:v>
                </c:pt>
                <c:pt idx="20">
                  <c:v>2.5</c:v>
                </c:pt>
                <c:pt idx="21">
                  <c:v>2.6</c:v>
                </c:pt>
                <c:pt idx="22">
                  <c:v>2.7</c:v>
                </c:pt>
                <c:pt idx="23">
                  <c:v>2.8</c:v>
                </c:pt>
                <c:pt idx="24">
                  <c:v>2.9</c:v>
                </c:pt>
                <c:pt idx="25">
                  <c:v>3</c:v>
                </c:pt>
                <c:pt idx="26">
                  <c:v>3.1</c:v>
                </c:pt>
                <c:pt idx="27">
                  <c:v>3.2</c:v>
                </c:pt>
                <c:pt idx="28">
                  <c:v>3.3</c:v>
                </c:pt>
                <c:pt idx="29">
                  <c:v>3.4</c:v>
                </c:pt>
                <c:pt idx="30">
                  <c:v>3.5</c:v>
                </c:pt>
                <c:pt idx="31">
                  <c:v>3.6</c:v>
                </c:pt>
                <c:pt idx="32">
                  <c:v>3.7</c:v>
                </c:pt>
                <c:pt idx="33">
                  <c:v>3.8</c:v>
                </c:pt>
                <c:pt idx="34">
                  <c:v>3.9</c:v>
                </c:pt>
                <c:pt idx="35">
                  <c:v>4</c:v>
                </c:pt>
              </c:numCache>
            </c:numRef>
          </c:xVal>
          <c:yVal>
            <c:numRef>
              <c:f>Microsoft_Excel_Worksheet3!$D$2:$D$10002</c:f>
              <c:numCache>
                <c:formatCode>General</c:formatCode>
                <c:ptCount val="10001"/>
                <c:pt idx="0">
                  <c:v>1</c:v>
                </c:pt>
                <c:pt idx="1">
                  <c:v>1.0748292093784599</c:v>
                </c:pt>
                <c:pt idx="2">
                  <c:v>1.1353850818234601</c:v>
                </c:pt>
                <c:pt idx="3">
                  <c:v>1.18383048488624</c:v>
                </c:pt>
                <c:pt idx="4">
                  <c:v>1.2237529014947499</c:v>
                </c:pt>
                <c:pt idx="5">
                  <c:v>1.2594909390070299</c:v>
                </c:pt>
                <c:pt idx="6">
                  <c:v>1.2952355644771401</c:v>
                </c:pt>
                <c:pt idx="7">
                  <c:v>1.3337916230179701</c:v>
                </c:pt>
                <c:pt idx="8">
                  <c:v>1.3753312674273099</c:v>
                </c:pt>
                <c:pt idx="9">
                  <c:v>1.41955064237712</c:v>
                </c:pt>
                <c:pt idx="10">
                  <c:v>1.46624285292782</c:v>
                </c:pt>
                <c:pt idx="11">
                  <c:v>1.5152778782691001</c:v>
                </c:pt>
                <c:pt idx="12">
                  <c:v>1.56658217351318</c:v>
                </c:pt>
                <c:pt idx="13">
                  <c:v>1.6201226703506899</c:v>
                </c:pt>
                <c:pt idx="14">
                  <c:v>1.6758953441018001</c:v>
                </c:pt>
                <c:pt idx="15">
                  <c:v>1.73391733659533</c:v>
                </c:pt>
                <c:pt idx="16">
                  <c:v>1.79422159235471</c:v>
                </c:pt>
                <c:pt idx="17">
                  <c:v>1.85685320707685</c:v>
                </c:pt>
                <c:pt idx="18">
                  <c:v>1.9218669299890201</c:v>
                </c:pt>
                <c:pt idx="19">
                  <c:v>1.98932544510358</c:v>
                </c:pt>
                <c:pt idx="20">
                  <c:v>2.0592981826166601</c:v>
                </c:pt>
                <c:pt idx="21">
                  <c:v>2.1318604954198301</c:v>
                </c:pt>
                <c:pt idx="22">
                  <c:v>2.2070930905395998</c:v>
                </c:pt>
                <c:pt idx="23">
                  <c:v>2.2850816412293198</c:v>
                </c:pt>
                <c:pt idx="24">
                  <c:v>2.36591652908352</c:v>
                </c:pt>
                <c:pt idx="25">
                  <c:v>2.4496926812572402</c:v>
                </c:pt>
                <c:pt idx="26">
                  <c:v>2.5365094784256899</c:v>
                </c:pt>
                <c:pt idx="27">
                  <c:v>2.62647071629091</c:v>
                </c:pt>
                <c:pt idx="28">
                  <c:v>2.71968460837273</c:v>
                </c:pt>
                <c:pt idx="29">
                  <c:v>2.8162638212533402</c:v>
                </c:pt>
                <c:pt idx="30">
                  <c:v>2.9163255358600302</c:v>
                </c:pt>
                <c:pt idx="31">
                  <c:v>3.01999153009168</c:v>
                </c:pt>
                <c:pt idx="32">
                  <c:v>3.1273882793332399</c:v>
                </c:pt>
                <c:pt idx="33">
                  <c:v>3.2386470723040599</c:v>
                </c:pt>
                <c:pt idx="34">
                  <c:v>3.3539041403499299</c:v>
                </c:pt>
                <c:pt idx="35">
                  <c:v>3.4733007987815601</c:v>
                </c:pt>
              </c:numCache>
            </c:numRef>
          </c:yVal>
          <c:smooth val="1"/>
        </c:ser>
        <c:dLbls>
          <c:showLegendKey val="0"/>
          <c:showVal val="0"/>
          <c:showCatName val="0"/>
          <c:showSerName val="0"/>
          <c:showPercent val="0"/>
          <c:showBubbleSize val="0"/>
        </c:dLbls>
        <c:axId val="526200496"/>
        <c:axId val="526207552"/>
      </c:scatterChart>
      <c:valAx>
        <c:axId val="526200496"/>
        <c:scaling>
          <c:orientation val="minMax"/>
          <c:max val="2"/>
          <c:min val="0.5"/>
        </c:scaling>
        <c:delete val="0"/>
        <c:axPos val="b"/>
        <c:title>
          <c:tx>
            <c:rich>
              <a:bodyPr/>
              <a:lstStyle/>
              <a:p>
                <a:pPr>
                  <a:defRPr sz="1700"/>
                </a:pPr>
                <a:r>
                  <a:rPr lang="en-US" sz="1700" dirty="0" smtClean="0"/>
                  <a:t>Total bilirubin </a:t>
                </a:r>
                <a:r>
                  <a:rPr lang="en-US" sz="1700" b="1" i="0" u="none" strike="noStrike" baseline="0" dirty="0" smtClean="0">
                    <a:effectLst/>
                  </a:rPr>
                  <a:t>(mg/dl)</a:t>
                </a:r>
                <a:endParaRPr lang="en-US" sz="1700" dirty="0"/>
              </a:p>
            </c:rich>
          </c:tx>
          <c:layout>
            <c:manualLayout>
              <c:xMode val="edge"/>
              <c:yMode val="edge"/>
              <c:x val="0.45049410029498532"/>
              <c:y val="0.88582020997375333"/>
            </c:manualLayout>
          </c:layout>
          <c:overlay val="0"/>
        </c:title>
        <c:numFmt formatCode="#,##0.0" sourceLinked="0"/>
        <c:majorTickMark val="out"/>
        <c:minorTickMark val="none"/>
        <c:tickLblPos val="nextTo"/>
        <c:txPr>
          <a:bodyPr rot="0"/>
          <a:lstStyle/>
          <a:p>
            <a:pPr>
              <a:defRPr sz="1500" b="1"/>
            </a:pPr>
            <a:endParaRPr lang="en-US"/>
          </a:p>
        </c:txPr>
        <c:crossAx val="526207552"/>
        <c:crosses val="autoZero"/>
        <c:crossBetween val="midCat"/>
        <c:majorUnit val="0.5"/>
      </c:valAx>
      <c:valAx>
        <c:axId val="526207552"/>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00496"/>
        <c:crossesAt val="0.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Microsoft_Excel_Worksheet4!$B$1</c:f>
              <c:strCache>
                <c:ptCount val="1"/>
                <c:pt idx="0">
                  <c:v>yhat</c:v>
                </c:pt>
              </c:strCache>
            </c:strRef>
          </c:tx>
          <c:spPr>
            <a:ln w="38100">
              <a:solidFill>
                <a:srgbClr val="00FF00"/>
              </a:solidFill>
            </a:ln>
          </c:spPr>
          <c:marker>
            <c:symbol val="none"/>
          </c:marker>
          <c:xVal>
            <c:numRef>
              <c:f>Microsoft_Excel_Worksheet4!$A$2:$A$10002</c:f>
              <c:numCache>
                <c:formatCode>General</c:formatCode>
                <c:ptCount val="10001"/>
                <c:pt idx="0">
                  <c:v>-20</c:v>
                </c:pt>
                <c:pt idx="1">
                  <c:v>-19</c:v>
                </c:pt>
                <c:pt idx="2">
                  <c:v>-18</c:v>
                </c:pt>
                <c:pt idx="3">
                  <c:v>-17</c:v>
                </c:pt>
                <c:pt idx="4">
                  <c:v>-16</c:v>
                </c:pt>
                <c:pt idx="5">
                  <c:v>-15</c:v>
                </c:pt>
                <c:pt idx="6">
                  <c:v>-14</c:v>
                </c:pt>
                <c:pt idx="7">
                  <c:v>-13</c:v>
                </c:pt>
                <c:pt idx="8">
                  <c:v>-12</c:v>
                </c:pt>
                <c:pt idx="9">
                  <c:v>-11</c:v>
                </c:pt>
                <c:pt idx="10">
                  <c:v>-10</c:v>
                </c:pt>
                <c:pt idx="11">
                  <c:v>-9</c:v>
                </c:pt>
                <c:pt idx="12">
                  <c:v>-8</c:v>
                </c:pt>
                <c:pt idx="13">
                  <c:v>-7</c:v>
                </c:pt>
                <c:pt idx="14">
                  <c:v>-6</c:v>
                </c:pt>
                <c:pt idx="15">
                  <c:v>-5</c:v>
                </c:pt>
                <c:pt idx="16">
                  <c:v>-4</c:v>
                </c:pt>
                <c:pt idx="17">
                  <c:v>-3</c:v>
                </c:pt>
                <c:pt idx="18">
                  <c:v>-2</c:v>
                </c:pt>
                <c:pt idx="19">
                  <c:v>-1</c:v>
                </c:pt>
                <c:pt idx="20">
                  <c:v>0</c:v>
                </c:pt>
                <c:pt idx="21">
                  <c:v>1</c:v>
                </c:pt>
                <c:pt idx="22">
                  <c:v>2</c:v>
                </c:pt>
                <c:pt idx="23">
                  <c:v>3</c:v>
                </c:pt>
                <c:pt idx="24">
                  <c:v>4</c:v>
                </c:pt>
                <c:pt idx="25">
                  <c:v>5</c:v>
                </c:pt>
                <c:pt idx="26">
                  <c:v>6</c:v>
                </c:pt>
                <c:pt idx="27">
                  <c:v>7</c:v>
                </c:pt>
                <c:pt idx="28">
                  <c:v>8</c:v>
                </c:pt>
                <c:pt idx="29">
                  <c:v>9</c:v>
                </c:pt>
                <c:pt idx="30">
                  <c:v>10</c:v>
                </c:pt>
                <c:pt idx="31">
                  <c:v>11</c:v>
                </c:pt>
                <c:pt idx="32">
                  <c:v>12</c:v>
                </c:pt>
                <c:pt idx="33">
                  <c:v>13</c:v>
                </c:pt>
                <c:pt idx="34">
                  <c:v>14</c:v>
                </c:pt>
                <c:pt idx="35">
                  <c:v>15</c:v>
                </c:pt>
                <c:pt idx="36">
                  <c:v>16</c:v>
                </c:pt>
                <c:pt idx="37">
                  <c:v>17</c:v>
                </c:pt>
                <c:pt idx="38">
                  <c:v>18</c:v>
                </c:pt>
                <c:pt idx="39">
                  <c:v>19</c:v>
                </c:pt>
                <c:pt idx="40">
                  <c:v>20</c:v>
                </c:pt>
              </c:numCache>
            </c:numRef>
          </c:xVal>
          <c:yVal>
            <c:numRef>
              <c:f>Microsoft_Excel_Worksheet4!$B$2:$B$10002</c:f>
              <c:numCache>
                <c:formatCode>General</c:formatCode>
                <c:ptCount val="10001"/>
                <c:pt idx="0">
                  <c:v>1.2603988063853599</c:v>
                </c:pt>
                <c:pt idx="1">
                  <c:v>1.2407720126117101</c:v>
                </c:pt>
                <c:pt idx="2">
                  <c:v>1.2214508451460899</c:v>
                </c:pt>
                <c:pt idx="3">
                  <c:v>1.2024305448087</c:v>
                </c:pt>
                <c:pt idx="4">
                  <c:v>1.1837064265292101</c:v>
                </c:pt>
                <c:pt idx="5">
                  <c:v>1.1652738781926599</c:v>
                </c:pt>
                <c:pt idx="6">
                  <c:v>1.14712835950346</c:v>
                </c:pt>
                <c:pt idx="7">
                  <c:v>1.12926540086702</c:v>
                </c:pt>
                <c:pt idx="8">
                  <c:v>1.1116964977127299</c:v>
                </c:pt>
                <c:pt idx="9">
                  <c:v>1.09459378816953</c:v>
                </c:pt>
                <c:pt idx="10">
                  <c:v>1.0782125528120601</c:v>
                </c:pt>
                <c:pt idx="11">
                  <c:v>1.0627939563697399</c:v>
                </c:pt>
                <c:pt idx="12">
                  <c:v>1.0485657829817101</c:v>
                </c:pt>
                <c:pt idx="13">
                  <c:v>1.0357449521483699</c:v>
                </c:pt>
                <c:pt idx="14">
                  <c:v>1.02454050434527</c:v>
                </c:pt>
                <c:pt idx="15">
                  <c:v>1.0151570342012399</c:v>
                </c:pt>
                <c:pt idx="16">
                  <c:v>1.0077985698535701</c:v>
                </c:pt>
                <c:pt idx="17">
                  <c:v>1.0026729206868901</c:v>
                </c:pt>
                <c:pt idx="18">
                  <c:v>0.99999654250748304</c:v>
                </c:pt>
                <c:pt idx="19">
                  <c:v>1</c:v>
                </c:pt>
                <c:pt idx="20">
                  <c:v>1.00284786778266</c:v>
                </c:pt>
                <c:pt idx="21">
                  <c:v>1.0083829353840501</c:v>
                </c:pt>
                <c:pt idx="22">
                  <c:v>1.0163791767346</c:v>
                </c:pt>
                <c:pt idx="23">
                  <c:v>1.02662144344203</c:v>
                </c:pt>
                <c:pt idx="24">
                  <c:v>1.0388998115730099</c:v>
                </c:pt>
                <c:pt idx="25">
                  <c:v>1.0530045062459199</c:v>
                </c:pt>
                <c:pt idx="26">
                  <c:v>1.0687213372961899</c:v>
                </c:pt>
                <c:pt idx="27">
                  <c:v>1.0858276124611399</c:v>
                </c:pt>
                <c:pt idx="28">
                  <c:v>1.1040885238795399</c:v>
                </c:pt>
                <c:pt idx="29">
                  <c:v>1.1232540297783999</c:v>
                </c:pt>
                <c:pt idx="30">
                  <c:v>1.1430562762165599</c:v>
                </c:pt>
                <c:pt idx="31">
                  <c:v>1.1632592003901701</c:v>
                </c:pt>
                <c:pt idx="32">
                  <c:v>1.18381920072325</c:v>
                </c:pt>
                <c:pt idx="33">
                  <c:v>1.20474258835088</c:v>
                </c:pt>
                <c:pt idx="34">
                  <c:v>1.2260357859541799</c:v>
                </c:pt>
                <c:pt idx="35">
                  <c:v>1.2477053297317999</c:v>
                </c:pt>
                <c:pt idx="36">
                  <c:v>1.26975787140631</c:v>
                </c:pt>
                <c:pt idx="37">
                  <c:v>1.2922001802660099</c:v>
                </c:pt>
                <c:pt idx="38">
                  <c:v>1.3150391452428201</c:v>
                </c:pt>
                <c:pt idx="39">
                  <c:v>1.3382817770269799</c:v>
                </c:pt>
                <c:pt idx="40">
                  <c:v>1.3619352102189901</c:v>
                </c:pt>
              </c:numCache>
            </c:numRef>
          </c:yVal>
          <c:smooth val="0"/>
        </c:ser>
        <c:ser>
          <c:idx val="1"/>
          <c:order val="1"/>
          <c:tx>
            <c:strRef>
              <c:f>Microsoft_Excel_Worksheet4!$C$1</c:f>
              <c:strCache>
                <c:ptCount val="1"/>
                <c:pt idx="0">
                  <c:v>lower</c:v>
                </c:pt>
              </c:strCache>
            </c:strRef>
          </c:tx>
          <c:spPr>
            <a:ln w="41275">
              <a:solidFill>
                <a:srgbClr val="00FF00"/>
              </a:solidFill>
              <a:prstDash val="sysDash"/>
            </a:ln>
          </c:spPr>
          <c:marker>
            <c:symbol val="none"/>
          </c:marker>
          <c:xVal>
            <c:numRef>
              <c:f>Microsoft_Excel_Worksheet4!$A$2:$A$10002</c:f>
              <c:numCache>
                <c:formatCode>General</c:formatCode>
                <c:ptCount val="10001"/>
                <c:pt idx="0">
                  <c:v>-20</c:v>
                </c:pt>
                <c:pt idx="1">
                  <c:v>-19</c:v>
                </c:pt>
                <c:pt idx="2">
                  <c:v>-18</c:v>
                </c:pt>
                <c:pt idx="3">
                  <c:v>-17</c:v>
                </c:pt>
                <c:pt idx="4">
                  <c:v>-16</c:v>
                </c:pt>
                <c:pt idx="5">
                  <c:v>-15</c:v>
                </c:pt>
                <c:pt idx="6">
                  <c:v>-14</c:v>
                </c:pt>
                <c:pt idx="7">
                  <c:v>-13</c:v>
                </c:pt>
                <c:pt idx="8">
                  <c:v>-12</c:v>
                </c:pt>
                <c:pt idx="9">
                  <c:v>-11</c:v>
                </c:pt>
                <c:pt idx="10">
                  <c:v>-10</c:v>
                </c:pt>
                <c:pt idx="11">
                  <c:v>-9</c:v>
                </c:pt>
                <c:pt idx="12">
                  <c:v>-8</c:v>
                </c:pt>
                <c:pt idx="13">
                  <c:v>-7</c:v>
                </c:pt>
                <c:pt idx="14">
                  <c:v>-6</c:v>
                </c:pt>
                <c:pt idx="15">
                  <c:v>-5</c:v>
                </c:pt>
                <c:pt idx="16">
                  <c:v>-4</c:v>
                </c:pt>
                <c:pt idx="17">
                  <c:v>-3</c:v>
                </c:pt>
                <c:pt idx="18">
                  <c:v>-2</c:v>
                </c:pt>
                <c:pt idx="19">
                  <c:v>-1</c:v>
                </c:pt>
                <c:pt idx="20">
                  <c:v>0</c:v>
                </c:pt>
                <c:pt idx="21">
                  <c:v>1</c:v>
                </c:pt>
                <c:pt idx="22">
                  <c:v>2</c:v>
                </c:pt>
                <c:pt idx="23">
                  <c:v>3</c:v>
                </c:pt>
                <c:pt idx="24">
                  <c:v>4</c:v>
                </c:pt>
                <c:pt idx="25">
                  <c:v>5</c:v>
                </c:pt>
                <c:pt idx="26">
                  <c:v>6</c:v>
                </c:pt>
                <c:pt idx="27">
                  <c:v>7</c:v>
                </c:pt>
                <c:pt idx="28">
                  <c:v>8</c:v>
                </c:pt>
                <c:pt idx="29">
                  <c:v>9</c:v>
                </c:pt>
                <c:pt idx="30">
                  <c:v>10</c:v>
                </c:pt>
                <c:pt idx="31">
                  <c:v>11</c:v>
                </c:pt>
                <c:pt idx="32">
                  <c:v>12</c:v>
                </c:pt>
                <c:pt idx="33">
                  <c:v>13</c:v>
                </c:pt>
                <c:pt idx="34">
                  <c:v>14</c:v>
                </c:pt>
                <c:pt idx="35">
                  <c:v>15</c:v>
                </c:pt>
                <c:pt idx="36">
                  <c:v>16</c:v>
                </c:pt>
                <c:pt idx="37">
                  <c:v>17</c:v>
                </c:pt>
                <c:pt idx="38">
                  <c:v>18</c:v>
                </c:pt>
                <c:pt idx="39">
                  <c:v>19</c:v>
                </c:pt>
                <c:pt idx="40">
                  <c:v>20</c:v>
                </c:pt>
              </c:numCache>
            </c:numRef>
          </c:xVal>
          <c:yVal>
            <c:numRef>
              <c:f>Microsoft_Excel_Worksheet4!$C$2:$C$10002</c:f>
              <c:numCache>
                <c:formatCode>General</c:formatCode>
                <c:ptCount val="10001"/>
                <c:pt idx="0">
                  <c:v>1.0308635092999401</c:v>
                </c:pt>
                <c:pt idx="1">
                  <c:v>1.0274851662062301</c:v>
                </c:pt>
                <c:pt idx="2">
                  <c:v>1.0241042468461099</c:v>
                </c:pt>
                <c:pt idx="3">
                  <c:v>1.0207177615104299</c:v>
                </c:pt>
                <c:pt idx="4">
                  <c:v>1.0173217597012301</c:v>
                </c:pt>
                <c:pt idx="5">
                  <c:v>1.01391090845636</c:v>
                </c:pt>
                <c:pt idx="6">
                  <c:v>1.01047782954128</c:v>
                </c:pt>
                <c:pt idx="7">
                  <c:v>1.00701201980404</c:v>
                </c:pt>
                <c:pt idx="8">
                  <c:v>1.00350561887554</c:v>
                </c:pt>
                <c:pt idx="9">
                  <c:v>1.00002379704733</c:v>
                </c:pt>
                <c:pt idx="10">
                  <c:v>0.99667860030881705</c:v>
                </c:pt>
                <c:pt idx="11">
                  <c:v>0.99358781901783699</c:v>
                </c:pt>
                <c:pt idx="12">
                  <c:v>0.99087875299843398</c:v>
                </c:pt>
                <c:pt idx="13">
                  <c:v>0.98869467337580597</c:v>
                </c:pt>
                <c:pt idx="14">
                  <c:v>0.98720439663880799</c:v>
                </c:pt>
                <c:pt idx="15">
                  <c:v>0.986616161901126</c:v>
                </c:pt>
                <c:pt idx="16">
                  <c:v>0.98719674512855904</c:v>
                </c:pt>
                <c:pt idx="17">
                  <c:v>0.989295365449125</c:v>
                </c:pt>
                <c:pt idx="18">
                  <c:v>0.99336879663356803</c:v>
                </c:pt>
                <c:pt idx="19">
                  <c:v>1</c:v>
                </c:pt>
                <c:pt idx="20">
                  <c:v>0.99594491215682401</c:v>
                </c:pt>
                <c:pt idx="21">
                  <c:v>0.99396509313231796</c:v>
                </c:pt>
                <c:pt idx="22">
                  <c:v>0.99358693774445095</c:v>
                </c:pt>
                <c:pt idx="23">
                  <c:v>0.99445697571854197</c:v>
                </c:pt>
                <c:pt idx="24">
                  <c:v>0.99630822067954905</c:v>
                </c:pt>
                <c:pt idx="25">
                  <c:v>0.99893229152211405</c:v>
                </c:pt>
                <c:pt idx="26">
                  <c:v>1.0021590654333301</c:v>
                </c:pt>
                <c:pt idx="27">
                  <c:v>1.00584274905104</c:v>
                </c:pt>
                <c:pt idx="28">
                  <c:v>1.0098526013204701</c:v>
                </c:pt>
                <c:pt idx="29">
                  <c:v>1.0140667855154899</c:v>
                </c:pt>
                <c:pt idx="30">
                  <c:v>1.0183682572850501</c:v>
                </c:pt>
                <c:pt idx="31">
                  <c:v>1.0226633819592501</c:v>
                </c:pt>
                <c:pt idx="32">
                  <c:v>1.02694283698086</c:v>
                </c:pt>
                <c:pt idx="33">
                  <c:v>1.03121500657232</c:v>
                </c:pt>
                <c:pt idx="34">
                  <c:v>1.03548565752914</c:v>
                </c:pt>
                <c:pt idx="35">
                  <c:v>1.0397588911248601</c:v>
                </c:pt>
                <c:pt idx="36">
                  <c:v>1.0440377088203501</c:v>
                </c:pt>
                <c:pt idx="37">
                  <c:v>1.04832436259203</c:v>
                </c:pt>
                <c:pt idx="38">
                  <c:v>1.0526205796536601</c:v>
                </c:pt>
                <c:pt idx="39">
                  <c:v>1.0569277110600499</c:v>
                </c:pt>
                <c:pt idx="40">
                  <c:v>1.0612468326192901</c:v>
                </c:pt>
              </c:numCache>
            </c:numRef>
          </c:yVal>
          <c:smooth val="0"/>
        </c:ser>
        <c:ser>
          <c:idx val="2"/>
          <c:order val="2"/>
          <c:tx>
            <c:strRef>
              <c:f>Microsoft_Excel_Worksheet4!$D$1</c:f>
              <c:strCache>
                <c:ptCount val="1"/>
                <c:pt idx="0">
                  <c:v>upper</c:v>
                </c:pt>
              </c:strCache>
            </c:strRef>
          </c:tx>
          <c:spPr>
            <a:ln w="41275">
              <a:solidFill>
                <a:srgbClr val="00FF00"/>
              </a:solidFill>
              <a:prstDash val="sysDash"/>
            </a:ln>
          </c:spPr>
          <c:marker>
            <c:symbol val="none"/>
          </c:marker>
          <c:xVal>
            <c:numRef>
              <c:f>Microsoft_Excel_Worksheet4!$A$2:$A$10002</c:f>
              <c:numCache>
                <c:formatCode>General</c:formatCode>
                <c:ptCount val="10001"/>
                <c:pt idx="0">
                  <c:v>-20</c:v>
                </c:pt>
                <c:pt idx="1">
                  <c:v>-19</c:v>
                </c:pt>
                <c:pt idx="2">
                  <c:v>-18</c:v>
                </c:pt>
                <c:pt idx="3">
                  <c:v>-17</c:v>
                </c:pt>
                <c:pt idx="4">
                  <c:v>-16</c:v>
                </c:pt>
                <c:pt idx="5">
                  <c:v>-15</c:v>
                </c:pt>
                <c:pt idx="6">
                  <c:v>-14</c:v>
                </c:pt>
                <c:pt idx="7">
                  <c:v>-13</c:v>
                </c:pt>
                <c:pt idx="8">
                  <c:v>-12</c:v>
                </c:pt>
                <c:pt idx="9">
                  <c:v>-11</c:v>
                </c:pt>
                <c:pt idx="10">
                  <c:v>-10</c:v>
                </c:pt>
                <c:pt idx="11">
                  <c:v>-9</c:v>
                </c:pt>
                <c:pt idx="12">
                  <c:v>-8</c:v>
                </c:pt>
                <c:pt idx="13">
                  <c:v>-7</c:v>
                </c:pt>
                <c:pt idx="14">
                  <c:v>-6</c:v>
                </c:pt>
                <c:pt idx="15">
                  <c:v>-5</c:v>
                </c:pt>
                <c:pt idx="16">
                  <c:v>-4</c:v>
                </c:pt>
                <c:pt idx="17">
                  <c:v>-3</c:v>
                </c:pt>
                <c:pt idx="18">
                  <c:v>-2</c:v>
                </c:pt>
                <c:pt idx="19">
                  <c:v>-1</c:v>
                </c:pt>
                <c:pt idx="20">
                  <c:v>0</c:v>
                </c:pt>
                <c:pt idx="21">
                  <c:v>1</c:v>
                </c:pt>
                <c:pt idx="22">
                  <c:v>2</c:v>
                </c:pt>
                <c:pt idx="23">
                  <c:v>3</c:v>
                </c:pt>
                <c:pt idx="24">
                  <c:v>4</c:v>
                </c:pt>
                <c:pt idx="25">
                  <c:v>5</c:v>
                </c:pt>
                <c:pt idx="26">
                  <c:v>6</c:v>
                </c:pt>
                <c:pt idx="27">
                  <c:v>7</c:v>
                </c:pt>
                <c:pt idx="28">
                  <c:v>8</c:v>
                </c:pt>
                <c:pt idx="29">
                  <c:v>9</c:v>
                </c:pt>
                <c:pt idx="30">
                  <c:v>10</c:v>
                </c:pt>
                <c:pt idx="31">
                  <c:v>11</c:v>
                </c:pt>
                <c:pt idx="32">
                  <c:v>12</c:v>
                </c:pt>
                <c:pt idx="33">
                  <c:v>13</c:v>
                </c:pt>
                <c:pt idx="34">
                  <c:v>14</c:v>
                </c:pt>
                <c:pt idx="35">
                  <c:v>15</c:v>
                </c:pt>
                <c:pt idx="36">
                  <c:v>16</c:v>
                </c:pt>
                <c:pt idx="37">
                  <c:v>17</c:v>
                </c:pt>
                <c:pt idx="38">
                  <c:v>18</c:v>
                </c:pt>
                <c:pt idx="39">
                  <c:v>19</c:v>
                </c:pt>
                <c:pt idx="40">
                  <c:v>20</c:v>
                </c:pt>
              </c:numCache>
            </c:numRef>
          </c:xVal>
          <c:yVal>
            <c:numRef>
              <c:f>Microsoft_Excel_Worksheet4!$D$2:$D$10002</c:f>
              <c:numCache>
                <c:formatCode>General</c:formatCode>
                <c:ptCount val="10001"/>
                <c:pt idx="0">
                  <c:v>1.54104315149973</c:v>
                </c:pt>
                <c:pt idx="1">
                  <c:v>1.4983332489021199</c:v>
                </c:pt>
                <c:pt idx="2">
                  <c:v>1.45682646244537</c:v>
                </c:pt>
                <c:pt idx="3">
                  <c:v>1.4164926580188499</c:v>
                </c:pt>
                <c:pt idx="4">
                  <c:v>1.3773035825145901</c:v>
                </c:pt>
                <c:pt idx="5">
                  <c:v>1.3392332599177199</c:v>
                </c:pt>
                <c:pt idx="6">
                  <c:v>1.3022586292412399</c:v>
                </c:pt>
                <c:pt idx="7">
                  <c:v>1.2663605999891701</c:v>
                </c:pt>
                <c:pt idx="8">
                  <c:v>1.2315517519588799</c:v>
                </c:pt>
                <c:pt idx="9">
                  <c:v>1.1981070496891499</c:v>
                </c:pt>
                <c:pt idx="10">
                  <c:v>1.1664164442592599</c:v>
                </c:pt>
                <c:pt idx="11">
                  <c:v>1.13682049243779</c:v>
                </c:pt>
                <c:pt idx="12">
                  <c:v>1.1096112394306099</c:v>
                </c:pt>
                <c:pt idx="13">
                  <c:v>1.08503427275275</c:v>
                </c:pt>
                <c:pt idx="14">
                  <c:v>1.0632886650606299</c:v>
                </c:pt>
                <c:pt idx="15">
                  <c:v>1.0445235380114599</c:v>
                </c:pt>
                <c:pt idx="16">
                  <c:v>1.02883033438956</c:v>
                </c:pt>
                <c:pt idx="17">
                  <c:v>1.01623137132798</c:v>
                </c:pt>
                <c:pt idx="18">
                  <c:v>1.0066685086302301</c:v>
                </c:pt>
                <c:pt idx="19">
                  <c:v>1</c:v>
                </c:pt>
                <c:pt idx="20">
                  <c:v>1.0097986682197799</c:v>
                </c:pt>
                <c:pt idx="21">
                  <c:v>1.0230099139290301</c:v>
                </c:pt>
                <c:pt idx="22">
                  <c:v>1.0396942548830099</c:v>
                </c:pt>
                <c:pt idx="23">
                  <c:v>1.0598262306657</c:v>
                </c:pt>
                <c:pt idx="24">
                  <c:v>1.0833121679456399</c:v>
                </c:pt>
                <c:pt idx="25">
                  <c:v>1.1100036504823101</c:v>
                </c:pt>
                <c:pt idx="26">
                  <c:v>1.13970459998611</c:v>
                </c:pt>
                <c:pt idx="27">
                  <c:v>1.1721728919310701</c:v>
                </c:pt>
                <c:pt idx="28">
                  <c:v>1.2071182140527501</c:v>
                </c:pt>
                <c:pt idx="29">
                  <c:v>1.2441977524902801</c:v>
                </c:pt>
                <c:pt idx="30">
                  <c:v>1.2830109749113601</c:v>
                </c:pt>
                <c:pt idx="31">
                  <c:v>1.32318413973124</c:v>
                </c:pt>
                <c:pt idx="32">
                  <c:v>1.3646600857756801</c:v>
                </c:pt>
                <c:pt idx="33">
                  <c:v>1.40747050317928</c:v>
                </c:pt>
                <c:pt idx="34">
                  <c:v>1.4516509596348199</c:v>
                </c:pt>
                <c:pt idx="35">
                  <c:v>1.49723998816394</c:v>
                </c:pt>
                <c:pt idx="36">
                  <c:v>1.5442785623327699</c:v>
                </c:pt>
                <c:pt idx="37">
                  <c:v>1.5928097881374199</c:v>
                </c:pt>
                <c:pt idx="38">
                  <c:v>1.6428787228252399</c:v>
                </c:pt>
                <c:pt idx="39">
                  <c:v>1.6945322712053701</c:v>
                </c:pt>
                <c:pt idx="40">
                  <c:v>1.7478191310650999</c:v>
                </c:pt>
              </c:numCache>
            </c:numRef>
          </c:yVal>
          <c:smooth val="1"/>
        </c:ser>
        <c:dLbls>
          <c:showLegendKey val="0"/>
          <c:showVal val="0"/>
          <c:showCatName val="0"/>
          <c:showSerName val="0"/>
          <c:showPercent val="0"/>
          <c:showBubbleSize val="0"/>
        </c:dLbls>
        <c:axId val="600557960"/>
        <c:axId val="600558352"/>
      </c:scatterChart>
      <c:valAx>
        <c:axId val="600557960"/>
        <c:scaling>
          <c:orientation val="minMax"/>
          <c:max val="20"/>
          <c:min val="-20"/>
        </c:scaling>
        <c:delete val="0"/>
        <c:axPos val="b"/>
        <c:title>
          <c:tx>
            <c:rich>
              <a:bodyPr/>
              <a:lstStyle/>
              <a:p>
                <a:pPr>
                  <a:defRPr sz="1700"/>
                </a:pPr>
                <a:r>
                  <a:rPr lang="en-US" sz="1700" dirty="0" smtClean="0"/>
                  <a:t>Height difference (cm)</a:t>
                </a:r>
                <a:endParaRPr lang="en-US" sz="1700" dirty="0"/>
              </a:p>
            </c:rich>
          </c:tx>
          <c:layout>
            <c:manualLayout>
              <c:xMode val="edge"/>
              <c:yMode val="edge"/>
              <c:x val="0.43004424778761063"/>
              <c:y val="0.88582020997375333"/>
            </c:manualLayout>
          </c:layout>
          <c:overlay val="0"/>
        </c:title>
        <c:numFmt formatCode="#,##0" sourceLinked="0"/>
        <c:majorTickMark val="out"/>
        <c:minorTickMark val="none"/>
        <c:tickLblPos val="nextTo"/>
        <c:txPr>
          <a:bodyPr rot="0"/>
          <a:lstStyle/>
          <a:p>
            <a:pPr>
              <a:defRPr sz="1500" b="1"/>
            </a:pPr>
            <a:endParaRPr lang="en-US"/>
          </a:p>
        </c:txPr>
        <c:crossAx val="600558352"/>
        <c:crosses val="autoZero"/>
        <c:crossBetween val="midCat"/>
        <c:majorUnit val="2"/>
      </c:valAx>
      <c:valAx>
        <c:axId val="600558352"/>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600557960"/>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Microsoft_Excel_Worksheet5!$B$1</c:f>
              <c:strCache>
                <c:ptCount val="1"/>
                <c:pt idx="0">
                  <c:v>yhat</c:v>
                </c:pt>
              </c:strCache>
            </c:strRef>
          </c:tx>
          <c:spPr>
            <a:ln w="38100">
              <a:solidFill>
                <a:srgbClr val="00FF00"/>
              </a:solidFill>
            </a:ln>
          </c:spPr>
          <c:marker>
            <c:symbol val="none"/>
          </c:marker>
          <c:xVal>
            <c:numRef>
              <c:f>Microsoft_Excel_Worksheet5!$A$2:$A$10002</c:f>
              <c:numCache>
                <c:formatCode>General</c:formatCode>
                <c:ptCount val="100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numCache>
            </c:numRef>
          </c:xVal>
          <c:yVal>
            <c:numRef>
              <c:f>Microsoft_Excel_Worksheet5!$B$2:$B$10002</c:f>
              <c:numCache>
                <c:formatCode>General</c:formatCode>
                <c:ptCount val="10001"/>
                <c:pt idx="0">
                  <c:v>1.1551306552681</c:v>
                </c:pt>
                <c:pt idx="1">
                  <c:v>1.15051253949409</c:v>
                </c:pt>
                <c:pt idx="2">
                  <c:v>1.1459128865607999</c:v>
                </c:pt>
                <c:pt idx="3">
                  <c:v>1.1413316226553401</c:v>
                </c:pt>
                <c:pt idx="4">
                  <c:v>1.1367686742599099</c:v>
                </c:pt>
                <c:pt idx="5">
                  <c:v>1.1322239681506401</c:v>
                </c:pt>
                <c:pt idx="6">
                  <c:v>1.1276974313964001</c:v>
                </c:pt>
                <c:pt idx="7">
                  <c:v>1.1231889913576101</c:v>
                </c:pt>
                <c:pt idx="8">
                  <c:v>1.11869857568512</c:v>
                </c:pt>
                <c:pt idx="9">
                  <c:v>1.11422611231903</c:v>
                </c:pt>
                <c:pt idx="10">
                  <c:v>1.1097715294875099</c:v>
                </c:pt>
                <c:pt idx="11">
                  <c:v>1.1053347557056901</c:v>
                </c:pt>
                <c:pt idx="12">
                  <c:v>1.1009157197744699</c:v>
                </c:pt>
                <c:pt idx="13">
                  <c:v>1.0965143507794</c:v>
                </c:pt>
                <c:pt idx="14">
                  <c:v>1.09213057808956</c:v>
                </c:pt>
                <c:pt idx="15">
                  <c:v>1.0877643313563801</c:v>
                </c:pt>
                <c:pt idx="16">
                  <c:v>1.0834155405125601</c:v>
                </c:pt>
                <c:pt idx="17">
                  <c:v>1.07908413577092</c:v>
                </c:pt>
                <c:pt idx="18">
                  <c:v>1.07477004762326</c:v>
                </c:pt>
                <c:pt idx="19">
                  <c:v>1.0704732068392899</c:v>
                </c:pt>
                <c:pt idx="20">
                  <c:v>1.0661935444655</c:v>
                </c:pt>
                <c:pt idx="21">
                  <c:v>1.06193099182404</c:v>
                </c:pt>
                <c:pt idx="22">
                  <c:v>1.05768548051163</c:v>
                </c:pt>
                <c:pt idx="23">
                  <c:v>1.0534569423984601</c:v>
                </c:pt>
                <c:pt idx="24">
                  <c:v>1.0492453096270999</c:v>
                </c:pt>
                <c:pt idx="25">
                  <c:v>1.0450505146114</c:v>
                </c:pt>
                <c:pt idx="26">
                  <c:v>1.04087249003543</c:v>
                </c:pt>
                <c:pt idx="27">
                  <c:v>1.03671116885237</c:v>
                </c:pt>
                <c:pt idx="28">
                  <c:v>1.0325664842834601</c:v>
                </c:pt>
                <c:pt idx="29">
                  <c:v>1.02843836981689</c:v>
                </c:pt>
                <c:pt idx="30">
                  <c:v>1.0243267592067999</c:v>
                </c:pt>
                <c:pt idx="31">
                  <c:v>1.0202315864721301</c:v>
                </c:pt>
                <c:pt idx="32">
                  <c:v>1.0161527858956301</c:v>
                </c:pt>
                <c:pt idx="33">
                  <c:v>1.0120902920228001</c:v>
                </c:pt>
                <c:pt idx="34">
                  <c:v>1.0080440396607899</c:v>
                </c:pt>
                <c:pt idx="35">
                  <c:v>1.0040139638773899</c:v>
                </c:pt>
                <c:pt idx="36">
                  <c:v>1</c:v>
                </c:pt>
                <c:pt idx="37">
                  <c:v>0.99600208361456799</c:v>
                </c:pt>
                <c:pt idx="38">
                  <c:v>0.99202015056456105</c:v>
                </c:pt>
                <c:pt idx="39">
                  <c:v>0.98805413694994004</c:v>
                </c:pt>
                <c:pt idx="40">
                  <c:v>0.98410397912613401</c:v>
                </c:pt>
                <c:pt idx="41">
                  <c:v>0.98016961370301703</c:v>
                </c:pt>
                <c:pt idx="42">
                  <c:v>0.97625097754389101</c:v>
                </c:pt>
                <c:pt idx="43">
                  <c:v>0.97234800776447405</c:v>
                </c:pt>
                <c:pt idx="44">
                  <c:v>0.96846064173188995</c:v>
                </c:pt>
                <c:pt idx="45">
                  <c:v>0.96458881706366395</c:v>
                </c:pt>
                <c:pt idx="46">
                  <c:v>0.96073247162672104</c:v>
                </c:pt>
                <c:pt idx="47">
                  <c:v>0.95689154353638695</c:v>
                </c:pt>
                <c:pt idx="48">
                  <c:v>0.95306597115540204</c:v>
                </c:pt>
                <c:pt idx="49">
                  <c:v>0.94925569309292201</c:v>
                </c:pt>
                <c:pt idx="50">
                  <c:v>0.94546064820354103</c:v>
                </c:pt>
                <c:pt idx="51">
                  <c:v>0.94168077558630703</c:v>
                </c:pt>
                <c:pt idx="52">
                  <c:v>0.93791601458374396</c:v>
                </c:pt>
                <c:pt idx="53">
                  <c:v>0.93416630478088003</c:v>
                </c:pt>
                <c:pt idx="54">
                  <c:v>0.930431586004278</c:v>
                </c:pt>
                <c:pt idx="55">
                  <c:v>0.92671179832106798</c:v>
                </c:pt>
                <c:pt idx="56">
                  <c:v>0.92300688203798698</c:v>
                </c:pt>
                <c:pt idx="57">
                  <c:v>0.91931677770042097</c:v>
                </c:pt>
                <c:pt idx="58">
                  <c:v>0.91564142609145005</c:v>
                </c:pt>
                <c:pt idx="59">
                  <c:v>0.91198076823089802</c:v>
                </c:pt>
                <c:pt idx="60">
                  <c:v>0.90833474537438896</c:v>
                </c:pt>
                <c:pt idx="61">
                  <c:v>0.90470329901239899</c:v>
                </c:pt>
                <c:pt idx="62">
                  <c:v>0.90108637086932297</c:v>
                </c:pt>
                <c:pt idx="63">
                  <c:v>0.89748390290253499</c:v>
                </c:pt>
                <c:pt idx="64">
                  <c:v>0.89389583730145905</c:v>
                </c:pt>
                <c:pt idx="65">
                  <c:v>0.89032211648664294</c:v>
                </c:pt>
                <c:pt idx="66">
                  <c:v>0.886762683108828</c:v>
                </c:pt>
                <c:pt idx="67">
                  <c:v>0.88321748004803702</c:v>
                </c:pt>
                <c:pt idx="68">
                  <c:v>0.87968645041265303</c:v>
                </c:pt>
                <c:pt idx="69">
                  <c:v>0.87616953753850602</c:v>
                </c:pt>
                <c:pt idx="70">
                  <c:v>0.87266668498796396</c:v>
                </c:pt>
                <c:pt idx="71">
                  <c:v>0.86917783654903003</c:v>
                </c:pt>
                <c:pt idx="72">
                  <c:v>0.86570293623443595</c:v>
                </c:pt>
                <c:pt idx="73">
                  <c:v>0.86224192828074797</c:v>
                </c:pt>
                <c:pt idx="74">
                  <c:v>0.858794757147468</c:v>
                </c:pt>
                <c:pt idx="75">
                  <c:v>0.855361367516145</c:v>
                </c:pt>
                <c:pt idx="76">
                  <c:v>0.85194170428948601</c:v>
                </c:pt>
                <c:pt idx="77">
                  <c:v>0.848535712590474</c:v>
                </c:pt>
                <c:pt idx="78">
                  <c:v>0.84514333776148498</c:v>
                </c:pt>
                <c:pt idx="79">
                  <c:v>0.84176452536340896</c:v>
                </c:pt>
                <c:pt idx="80">
                  <c:v>0.83839922117478305</c:v>
                </c:pt>
                <c:pt idx="81">
                  <c:v>0.83504737119091499</c:v>
                </c:pt>
                <c:pt idx="82">
                  <c:v>0.83170892162301902</c:v>
                </c:pt>
                <c:pt idx="83">
                  <c:v>0.82838381889735202</c:v>
                </c:pt>
                <c:pt idx="84">
                  <c:v>0.82507200965435601</c:v>
                </c:pt>
                <c:pt idx="85">
                  <c:v>0.82177344074779701</c:v>
                </c:pt>
                <c:pt idx="86">
                  <c:v>0.81848805924391899</c:v>
                </c:pt>
                <c:pt idx="87">
                  <c:v>0.81521581242058705</c:v>
                </c:pt>
                <c:pt idx="88">
                  <c:v>0.81195664776644705</c:v>
                </c:pt>
                <c:pt idx="89">
                  <c:v>0.80871051298008101</c:v>
                </c:pt>
                <c:pt idx="90">
                  <c:v>0.80547735596916703</c:v>
                </c:pt>
                <c:pt idx="91">
                  <c:v>0.80225712484964296</c:v>
                </c:pt>
                <c:pt idx="92">
                  <c:v>0.79904976794487703</c:v>
                </c:pt>
                <c:pt idx="93">
                  <c:v>0.79585523378483503</c:v>
                </c:pt>
                <c:pt idx="94">
                  <c:v>0.79267347110525399</c:v>
                </c:pt>
                <c:pt idx="95">
                  <c:v>0.78950442884682503</c:v>
                </c:pt>
                <c:pt idx="96">
                  <c:v>0.78634805615436698</c:v>
                </c:pt>
                <c:pt idx="97">
                  <c:v>0.78320430237601502</c:v>
                </c:pt>
                <c:pt idx="98">
                  <c:v>0.78007311706240501</c:v>
                </c:pt>
                <c:pt idx="99">
                  <c:v>0.77695444996586605</c:v>
                </c:pt>
                <c:pt idx="100">
                  <c:v>0.77384825103961297</c:v>
                </c:pt>
                <c:pt idx="101">
                  <c:v>0.77075447043694401</c:v>
                </c:pt>
                <c:pt idx="102">
                  <c:v>0.76767305851043899</c:v>
                </c:pt>
                <c:pt idx="103">
                  <c:v>0.76460396581116596</c:v>
                </c:pt>
                <c:pt idx="104">
                  <c:v>0.76154714308788296</c:v>
                </c:pt>
                <c:pt idx="105">
                  <c:v>0.75850254128625305</c:v>
                </c:pt>
                <c:pt idx="106">
                  <c:v>0.75547011154805199</c:v>
                </c:pt>
                <c:pt idx="107">
                  <c:v>0.75244980521038995</c:v>
                </c:pt>
                <c:pt idx="108">
                  <c:v>0.74944157380492404</c:v>
                </c:pt>
                <c:pt idx="109">
                  <c:v>0.74644536905708603</c:v>
                </c:pt>
                <c:pt idx="110">
                  <c:v>0.74346114288530196</c:v>
                </c:pt>
                <c:pt idx="111">
                  <c:v>0.74048884740022902</c:v>
                </c:pt>
                <c:pt idx="112">
                  <c:v>0.73752843490397801</c:v>
                </c:pt>
                <c:pt idx="113">
                  <c:v>0.73457985788935298</c:v>
                </c:pt>
                <c:pt idx="114">
                  <c:v>0.73164306903908904</c:v>
                </c:pt>
                <c:pt idx="115">
                  <c:v>0.72871802122509</c:v>
                </c:pt>
                <c:pt idx="116">
                  <c:v>0.72580466750767403</c:v>
                </c:pt>
                <c:pt idx="117">
                  <c:v>0.722902961134822</c:v>
                </c:pt>
                <c:pt idx="118">
                  <c:v>0.72001285554142402</c:v>
                </c:pt>
                <c:pt idx="119">
                  <c:v>0.71713430434853298</c:v>
                </c:pt>
                <c:pt idx="120">
                  <c:v>0.71426726136262297</c:v>
                </c:pt>
                <c:pt idx="121">
                  <c:v>0.71141168057484305</c:v>
                </c:pt>
                <c:pt idx="122">
                  <c:v>0.70856751616028502</c:v>
                </c:pt>
                <c:pt idx="123">
                  <c:v>0.705734722477243</c:v>
                </c:pt>
                <c:pt idx="124">
                  <c:v>0.70291325406648297</c:v>
                </c:pt>
                <c:pt idx="125">
                  <c:v>0.70010306565051295</c:v>
                </c:pt>
                <c:pt idx="126">
                  <c:v>0.69730411213285803</c:v>
                </c:pt>
                <c:pt idx="127">
                  <c:v>0.69451634859733302</c:v>
                </c:pt>
                <c:pt idx="128">
                  <c:v>0.69173973030732505</c:v>
                </c:pt>
                <c:pt idx="129">
                  <c:v>0.68897421270507497</c:v>
                </c:pt>
                <c:pt idx="130">
                  <c:v>0.68621975141096103</c:v>
                </c:pt>
                <c:pt idx="131">
                  <c:v>0.68347630222278799</c:v>
                </c:pt>
                <c:pt idx="132">
                  <c:v>0.68074382111507703</c:v>
                </c:pt>
                <c:pt idx="133">
                  <c:v>0.67802226423835898</c:v>
                </c:pt>
                <c:pt idx="134">
                  <c:v>0.67531158791847301</c:v>
                </c:pt>
                <c:pt idx="135">
                  <c:v>0.67261174865586204</c:v>
                </c:pt>
                <c:pt idx="136">
                  <c:v>0.66992270312487601</c:v>
                </c:pt>
                <c:pt idx="137">
                  <c:v>0.66724440817307995</c:v>
                </c:pt>
                <c:pt idx="138">
                  <c:v>0.66457682082055702</c:v>
                </c:pt>
                <c:pt idx="139">
                  <c:v>0.66191989825922004</c:v>
                </c:pt>
                <c:pt idx="140">
                  <c:v>0.65927359785212603</c:v>
                </c:pt>
                <c:pt idx="141">
                  <c:v>0.65663787713278998</c:v>
                </c:pt>
                <c:pt idx="142">
                  <c:v>0.654012693804506</c:v>
                </c:pt>
                <c:pt idx="143">
                  <c:v>0.651398005739664</c:v>
                </c:pt>
                <c:pt idx="144">
                  <c:v>0.64879377097907998</c:v>
                </c:pt>
                <c:pt idx="145">
                  <c:v>0.64619994773131595</c:v>
                </c:pt>
                <c:pt idx="146">
                  <c:v>0.64361649437201596</c:v>
                </c:pt>
                <c:pt idx="147">
                  <c:v>0.64104336944323204</c:v>
                </c:pt>
                <c:pt idx="148">
                  <c:v>0.63848053165276197</c:v>
                </c:pt>
                <c:pt idx="149">
                  <c:v>0.63592793987348795</c:v>
                </c:pt>
                <c:pt idx="150">
                  <c:v>0.63338555314271405</c:v>
                </c:pt>
                <c:pt idx="151">
                  <c:v>0.63085333066150795</c:v>
                </c:pt>
                <c:pt idx="152">
                  <c:v>0.62833123179405204</c:v>
                </c:pt>
                <c:pt idx="153">
                  <c:v>0.62581921606698399</c:v>
                </c:pt>
                <c:pt idx="154">
                  <c:v>0.62331724316875203</c:v>
                </c:pt>
                <c:pt idx="155">
                  <c:v>0.62082527294896495</c:v>
                </c:pt>
                <c:pt idx="156">
                  <c:v>0.61834326541775197</c:v>
                </c:pt>
                <c:pt idx="157">
                  <c:v>0.61587118074511704</c:v>
                </c:pt>
                <c:pt idx="158">
                  <c:v>0.61340897926030002</c:v>
                </c:pt>
                <c:pt idx="159">
                  <c:v>0.61095662145114404</c:v>
                </c:pt>
                <c:pt idx="160">
                  <c:v>0.60851406796345697</c:v>
                </c:pt>
                <c:pt idx="161">
                  <c:v>0.60608127960038005</c:v>
                </c:pt>
                <c:pt idx="162">
                  <c:v>0.60365821732176195</c:v>
                </c:pt>
                <c:pt idx="163">
                  <c:v>0.60124484224353003</c:v>
                </c:pt>
                <c:pt idx="164">
                  <c:v>0.59884111563706799</c:v>
                </c:pt>
                <c:pt idx="165">
                  <c:v>0.59644699892859199</c:v>
                </c:pt>
                <c:pt idx="166">
                  <c:v>0.59406245369853405</c:v>
                </c:pt>
                <c:pt idx="167">
                  <c:v>0.59168744168092202</c:v>
                </c:pt>
                <c:pt idx="168">
                  <c:v>0.58932192476277201</c:v>
                </c:pt>
                <c:pt idx="169">
                  <c:v>0.58696586498346803</c:v>
                </c:pt>
                <c:pt idx="170">
                  <c:v>0.58461922453416204</c:v>
                </c:pt>
                <c:pt idx="171">
                  <c:v>0.58228196575715796</c:v>
                </c:pt>
                <c:pt idx="172">
                  <c:v>0.57995405114531595</c:v>
                </c:pt>
                <c:pt idx="173">
                  <c:v>0.57763544334144401</c:v>
                </c:pt>
                <c:pt idx="174">
                  <c:v>0.57532610513770299</c:v>
                </c:pt>
                <c:pt idx="175">
                  <c:v>0.57302599947500599</c:v>
                </c:pt>
                <c:pt idx="176">
                  <c:v>0.57073508944242601</c:v>
                </c:pt>
                <c:pt idx="177">
                  <c:v>0.56845333827660405</c:v>
                </c:pt>
                <c:pt idx="178">
                  <c:v>0.56618070936115406</c:v>
                </c:pt>
                <c:pt idx="179">
                  <c:v>0.56391716622608301</c:v>
                </c:pt>
                <c:pt idx="180">
                  <c:v>0.56166267254720204</c:v>
                </c:pt>
                <c:pt idx="181">
                  <c:v>0.55941719214553998</c:v>
                </c:pt>
                <c:pt idx="182">
                  <c:v>0.55718068898676898</c:v>
                </c:pt>
                <c:pt idx="183">
                  <c:v>0.55495312718062195</c:v>
                </c:pt>
                <c:pt idx="184">
                  <c:v>0.55273447098032003</c:v>
                </c:pt>
                <c:pt idx="185">
                  <c:v>0.55052468478199401</c:v>
                </c:pt>
                <c:pt idx="186">
                  <c:v>0.54832373312411997</c:v>
                </c:pt>
                <c:pt idx="187">
                  <c:v>0.54613158068694101</c:v>
                </c:pt>
                <c:pt idx="188">
                  <c:v>0.54394819229191105</c:v>
                </c:pt>
                <c:pt idx="189">
                  <c:v>0.54177353290112096</c:v>
                </c:pt>
                <c:pt idx="190">
                  <c:v>0.539607567616742</c:v>
                </c:pt>
                <c:pt idx="191">
                  <c:v>0.53745026168046395</c:v>
                </c:pt>
                <c:pt idx="192">
                  <c:v>0.53530158047293697</c:v>
                </c:pt>
                <c:pt idx="193">
                  <c:v>0.53316148951321696</c:v>
                </c:pt>
                <c:pt idx="194">
                  <c:v>0.53102995445821</c:v>
                </c:pt>
                <c:pt idx="195">
                  <c:v>0.52890694110212699</c:v>
                </c:pt>
                <c:pt idx="196">
                  <c:v>0.52679241537592603</c:v>
                </c:pt>
                <c:pt idx="197">
                  <c:v>0.524686343346773</c:v>
                </c:pt>
                <c:pt idx="198">
                  <c:v>0.52258869121749396</c:v>
                </c:pt>
                <c:pt idx="199">
                  <c:v>0.52049942532603399</c:v>
                </c:pt>
                <c:pt idx="200">
                  <c:v>0.51841851214491497</c:v>
                </c:pt>
                <c:pt idx="201">
                  <c:v>0.51634591828069998</c:v>
                </c:pt>
                <c:pt idx="202">
                  <c:v>0.514281610473455</c:v>
                </c:pt>
                <c:pt idx="203">
                  <c:v>0.51222555559621596</c:v>
                </c:pt>
                <c:pt idx="204">
                  <c:v>0.51017772065446099</c:v>
                </c:pt>
                <c:pt idx="205">
                  <c:v>0.50813807278557399</c:v>
                </c:pt>
                <c:pt idx="206">
                  <c:v>0.50610657925832303</c:v>
                </c:pt>
                <c:pt idx="207">
                  <c:v>0.50408320747233104</c:v>
                </c:pt>
                <c:pt idx="208">
                  <c:v>0.50206792495755603</c:v>
                </c:pt>
                <c:pt idx="209">
                  <c:v>0.50006069937376896</c:v>
                </c:pt>
                <c:pt idx="210">
                  <c:v>0.49806149851003101</c:v>
                </c:pt>
                <c:pt idx="211">
                  <c:v>0.49607029028418498</c:v>
                </c:pt>
                <c:pt idx="212">
                  <c:v>0.49408704274233201</c:v>
                </c:pt>
                <c:pt idx="213">
                  <c:v>0.49211172405832299</c:v>
                </c:pt>
                <c:pt idx="214">
                  <c:v>0.49014430253324698</c:v>
                </c:pt>
                <c:pt idx="215">
                  <c:v>0.488184746594923</c:v>
                </c:pt>
                <c:pt idx="216">
                  <c:v>0.486233024797393</c:v>
                </c:pt>
                <c:pt idx="217">
                  <c:v>0.48428910582041701</c:v>
                </c:pt>
                <c:pt idx="218">
                  <c:v>0.48235295846897203</c:v>
                </c:pt>
                <c:pt idx="219">
                  <c:v>0.480424551672747</c:v>
                </c:pt>
                <c:pt idx="220">
                  <c:v>0.47850385448565003</c:v>
                </c:pt>
              </c:numCache>
            </c:numRef>
          </c:yVal>
          <c:smooth val="0"/>
        </c:ser>
        <c:ser>
          <c:idx val="1"/>
          <c:order val="1"/>
          <c:tx>
            <c:strRef>
              <c:f>Microsoft_Excel_Worksheet5!$C$1</c:f>
              <c:strCache>
                <c:ptCount val="1"/>
                <c:pt idx="0">
                  <c:v>lower</c:v>
                </c:pt>
              </c:strCache>
            </c:strRef>
          </c:tx>
          <c:spPr>
            <a:ln w="41275">
              <a:solidFill>
                <a:srgbClr val="00FF00"/>
              </a:solidFill>
              <a:prstDash val="sysDash"/>
            </a:ln>
          </c:spPr>
          <c:marker>
            <c:symbol val="none"/>
          </c:marker>
          <c:xVal>
            <c:numRef>
              <c:f>Microsoft_Excel_Worksheet5!$A$2:$A$10002</c:f>
              <c:numCache>
                <c:formatCode>General</c:formatCode>
                <c:ptCount val="100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numCache>
            </c:numRef>
          </c:xVal>
          <c:yVal>
            <c:numRef>
              <c:f>Microsoft_Excel_Worksheet5!$C$2:$C$10002</c:f>
              <c:numCache>
                <c:formatCode>General</c:formatCode>
                <c:ptCount val="10001"/>
                <c:pt idx="0">
                  <c:v>1.0941527396607</c:v>
                </c:pt>
                <c:pt idx="1">
                  <c:v>1.091421371137</c:v>
                </c:pt>
                <c:pt idx="2">
                  <c:v>1.0886968210160299</c:v>
                </c:pt>
                <c:pt idx="3">
                  <c:v>1.0859790722767699</c:v>
                </c:pt>
                <c:pt idx="4">
                  <c:v>1.08326810794072</c:v>
                </c:pt>
                <c:pt idx="5">
                  <c:v>1.08056391107176</c:v>
                </c:pt>
                <c:pt idx="6">
                  <c:v>1.0778664647760501</c:v>
                </c:pt>
                <c:pt idx="7">
                  <c:v>1.0751757522019101</c:v>
                </c:pt>
                <c:pt idx="8">
                  <c:v>1.07249175653974</c:v>
                </c:pt>
                <c:pt idx="9">
                  <c:v>1.06981446102189</c:v>
                </c:pt>
                <c:pt idx="10">
                  <c:v>1.06714384892258</c:v>
                </c:pt>
                <c:pt idx="11">
                  <c:v>1.0644799035577801</c:v>
                </c:pt>
                <c:pt idx="12">
                  <c:v>1.0618226082851101</c:v>
                </c:pt>
                <c:pt idx="13">
                  <c:v>1.0591719465037199</c:v>
                </c:pt>
                <c:pt idx="14">
                  <c:v>1.0565279016542199</c:v>
                </c:pt>
                <c:pt idx="15">
                  <c:v>1.0538904572185599</c:v>
                </c:pt>
                <c:pt idx="16">
                  <c:v>1.0512595967199101</c:v>
                </c:pt>
                <c:pt idx="17">
                  <c:v>1.04863530372256</c:v>
                </c:pt>
                <c:pt idx="18">
                  <c:v>1.0460175618318699</c:v>
                </c:pt>
                <c:pt idx="19">
                  <c:v>1.0434063546940999</c:v>
                </c:pt>
                <c:pt idx="20">
                  <c:v>1.04080166599632</c:v>
                </c:pt>
                <c:pt idx="21">
                  <c:v>1.0382034794663599</c:v>
                </c:pt>
                <c:pt idx="22">
                  <c:v>1.03561177887263</c:v>
                </c:pt>
                <c:pt idx="23">
                  <c:v>1.0330265480241001</c:v>
                </c:pt>
                <c:pt idx="24">
                  <c:v>1.0304477707701201</c:v>
                </c:pt>
                <c:pt idx="25">
                  <c:v>1.0278754310003799</c:v>
                </c:pt>
                <c:pt idx="26">
                  <c:v>1.02530951264479</c:v>
                </c:pt>
                <c:pt idx="27">
                  <c:v>1.02274999967337</c:v>
                </c:pt>
                <c:pt idx="28">
                  <c:v>1.02019687609614</c:v>
                </c:pt>
                <c:pt idx="29">
                  <c:v>1.0176501259630599</c:v>
                </c:pt>
                <c:pt idx="30">
                  <c:v>1.0151097333639001</c:v>
                </c:pt>
                <c:pt idx="31">
                  <c:v>1.01257568242813</c:v>
                </c:pt>
                <c:pt idx="32">
                  <c:v>1.01004795732487</c:v>
                </c:pt>
                <c:pt idx="33">
                  <c:v>1.00752654226273</c:v>
                </c:pt>
                <c:pt idx="34">
                  <c:v>1.0050114214897601</c:v>
                </c:pt>
                <c:pt idx="35">
                  <c:v>1.00250257929332</c:v>
                </c:pt>
                <c:pt idx="36">
                  <c:v>1</c:v>
                </c:pt>
                <c:pt idx="37">
                  <c:v>0.99450275965192103</c:v>
                </c:pt>
                <c:pt idx="38">
                  <c:v>0.98903573895528496</c:v>
                </c:pt>
                <c:pt idx="39">
                  <c:v>0.983598771785407</c:v>
                </c:pt>
                <c:pt idx="40">
                  <c:v>0.97819169293082697</c:v>
                </c:pt>
                <c:pt idx="41">
                  <c:v>0.97281433808829099</c:v>
                </c:pt>
                <c:pt idx="42">
                  <c:v>0.96746654385776198</c:v>
                </c:pt>
                <c:pt idx="43">
                  <c:v>0.96214814773744906</c:v>
                </c:pt>
                <c:pt idx="44">
                  <c:v>0.95685898811887704</c:v>
                </c:pt>
                <c:pt idx="45">
                  <c:v>0.95159890428196703</c:v>
                </c:pt>
                <c:pt idx="46">
                  <c:v>0.94636773639016003</c:v>
                </c:pt>
                <c:pt idx="47">
                  <c:v>0.94116532548555498</c:v>
                </c:pt>
                <c:pt idx="48">
                  <c:v>0.93599151348408205</c:v>
                </c:pt>
                <c:pt idx="49">
                  <c:v>0.93084614317069703</c:v>
                </c:pt>
                <c:pt idx="50">
                  <c:v>0.92572905819460405</c:v>
                </c:pt>
                <c:pt idx="51">
                  <c:v>0.92064010306450705</c:v>
                </c:pt>
                <c:pt idx="52">
                  <c:v>0.91557912314388101</c:v>
                </c:pt>
                <c:pt idx="53">
                  <c:v>0.91054596464627402</c:v>
                </c:pt>
                <c:pt idx="54">
                  <c:v>0.90554047463064002</c:v>
                </c:pt>
                <c:pt idx="55">
                  <c:v>0.900562500996681</c:v>
                </c:pt>
                <c:pt idx="56">
                  <c:v>0.89561189248023398</c:v>
                </c:pt>
                <c:pt idx="57">
                  <c:v>0.89068849864867194</c:v>
                </c:pt>
                <c:pt idx="58">
                  <c:v>0.88579216989633003</c:v>
                </c:pt>
                <c:pt idx="59">
                  <c:v>0.88092275743996196</c:v>
                </c:pt>
                <c:pt idx="60">
                  <c:v>0.87608011331422198</c:v>
                </c:pt>
                <c:pt idx="61">
                  <c:v>0.87126409036716002</c:v>
                </c:pt>
                <c:pt idx="62">
                  <c:v>0.86647454225576104</c:v>
                </c:pt>
                <c:pt idx="63">
                  <c:v>0.86171132344148904</c:v>
                </c:pt>
                <c:pt idx="64">
                  <c:v>0.85697428918586904</c:v>
                </c:pt>
                <c:pt idx="65">
                  <c:v>0.85226329554608904</c:v>
                </c:pt>
                <c:pt idx="66">
                  <c:v>0.84757819937062595</c:v>
                </c:pt>
                <c:pt idx="67">
                  <c:v>0.84291885829489299</c:v>
                </c:pt>
                <c:pt idx="68">
                  <c:v>0.83828513073691702</c:v>
                </c:pt>
                <c:pt idx="69">
                  <c:v>0.83367687589303496</c:v>
                </c:pt>
                <c:pt idx="70">
                  <c:v>0.82909395373361405</c:v>
                </c:pt>
                <c:pt idx="71">
                  <c:v>0.82453622499880097</c:v>
                </c:pt>
                <c:pt idx="72">
                  <c:v>0.82000355119428403</c:v>
                </c:pt>
                <c:pt idx="73">
                  <c:v>0.81549579458708998</c:v>
                </c:pt>
                <c:pt idx="74">
                  <c:v>0.81101281820139604</c:v>
                </c:pt>
                <c:pt idx="75">
                  <c:v>0.80655448581436995</c:v>
                </c:pt>
                <c:pt idx="76">
                  <c:v>0.80212066195202603</c:v>
                </c:pt>
                <c:pt idx="77">
                  <c:v>0.79771121188511496</c:v>
                </c:pt>
                <c:pt idx="78">
                  <c:v>0.79332600162502498</c:v>
                </c:pt>
                <c:pt idx="79">
                  <c:v>0.78896489791971103</c:v>
                </c:pt>
                <c:pt idx="80">
                  <c:v>0.78462776824964797</c:v>
                </c:pt>
                <c:pt idx="81">
                  <c:v>0.78031448082380195</c:v>
                </c:pt>
                <c:pt idx="82">
                  <c:v>0.77602490457562701</c:v>
                </c:pt>
                <c:pt idx="83">
                  <c:v>0.77175890915907897</c:v>
                </c:pt>
                <c:pt idx="84">
                  <c:v>0.76751636494465902</c:v>
                </c:pt>
                <c:pt idx="85">
                  <c:v>0.76329714301547402</c:v>
                </c:pt>
                <c:pt idx="86">
                  <c:v>0.75910111516331502</c:v>
                </c:pt>
                <c:pt idx="87">
                  <c:v>0.75492815388476697</c:v>
                </c:pt>
                <c:pt idx="88">
                  <c:v>0.75077813237733004</c:v>
                </c:pt>
                <c:pt idx="89">
                  <c:v>0.74665092453557003</c:v>
                </c:pt>
                <c:pt idx="90">
                  <c:v>0.74254640494728197</c:v>
                </c:pt>
                <c:pt idx="91">
                  <c:v>0.73846444888968399</c:v>
                </c:pt>
                <c:pt idx="92">
                  <c:v>0.73440493232562498</c:v>
                </c:pt>
                <c:pt idx="93">
                  <c:v>0.73036773189981596</c:v>
                </c:pt>
                <c:pt idx="94">
                  <c:v>0.72635272493508096</c:v>
                </c:pt>
                <c:pt idx="95">
                  <c:v>0.72235978942862999</c:v>
                </c:pt>
                <c:pt idx="96">
                  <c:v>0.71838880404835204</c:v>
                </c:pt>
                <c:pt idx="97">
                  <c:v>0.71443964812912897</c:v>
                </c:pt>
                <c:pt idx="98">
                  <c:v>0.71051220166916496</c:v>
                </c:pt>
                <c:pt idx="99">
                  <c:v>0.70660634532634703</c:v>
                </c:pt>
                <c:pt idx="100">
                  <c:v>0.70272196041460999</c:v>
                </c:pt>
                <c:pt idx="101">
                  <c:v>0.69885892890033696</c:v>
                </c:pt>
                <c:pt idx="102">
                  <c:v>0.69501713339877003</c:v>
                </c:pt>
                <c:pt idx="103">
                  <c:v>0.69119645717044298</c:v>
                </c:pt>
                <c:pt idx="104">
                  <c:v>0.68739678411763605</c:v>
                </c:pt>
                <c:pt idx="105">
                  <c:v>0.68361799878084395</c:v>
                </c:pt>
                <c:pt idx="106">
                  <c:v>0.679859986335273</c:v>
                </c:pt>
                <c:pt idx="107">
                  <c:v>0.67612263258734595</c:v>
                </c:pt>
                <c:pt idx="108">
                  <c:v>0.67240582397123605</c:v>
                </c:pt>
                <c:pt idx="109">
                  <c:v>0.66870944754541795</c:v>
                </c:pt>
                <c:pt idx="110">
                  <c:v>0.66503339098922898</c:v>
                </c:pt>
                <c:pt idx="111">
                  <c:v>0.66137754259946302</c:v>
                </c:pt>
                <c:pt idx="112">
                  <c:v>0.65774179128697097</c:v>
                </c:pt>
                <c:pt idx="113">
                  <c:v>0.65412602657329</c:v>
                </c:pt>
                <c:pt idx="114">
                  <c:v>0.65053013858728204</c:v>
                </c:pt>
                <c:pt idx="115">
                  <c:v>0.64695401806179798</c:v>
                </c:pt>
                <c:pt idx="116">
                  <c:v>0.643397556330357</c:v>
                </c:pt>
                <c:pt idx="117">
                  <c:v>0.63986064532384201</c:v>
                </c:pt>
                <c:pt idx="118">
                  <c:v>0.63634317756721903</c:v>
                </c:pt>
                <c:pt idx="119">
                  <c:v>0.63284504617627102</c:v>
                </c:pt>
                <c:pt idx="120">
                  <c:v>0.62936614485434805</c:v>
                </c:pt>
                <c:pt idx="121">
                  <c:v>0.62590636788914</c:v>
                </c:pt>
                <c:pt idx="122">
                  <c:v>0.622465610149459</c:v>
                </c:pt>
                <c:pt idx="123">
                  <c:v>0.619043767082054</c:v>
                </c:pt>
                <c:pt idx="124">
                  <c:v>0.61564073470842295</c:v>
                </c:pt>
                <c:pt idx="125">
                  <c:v>0.61225640962166195</c:v>
                </c:pt>
                <c:pt idx="126">
                  <c:v>0.60889068898331999</c:v>
                </c:pt>
                <c:pt idx="127">
                  <c:v>0.60554347052027002</c:v>
                </c:pt>
                <c:pt idx="128">
                  <c:v>0.60221465252160999</c:v>
                </c:pt>
                <c:pt idx="129">
                  <c:v>0.59890413383556296</c:v>
                </c:pt>
                <c:pt idx="130">
                  <c:v>0.59561181386641104</c:v>
                </c:pt>
                <c:pt idx="131">
                  <c:v>0.59233759257143104</c:v>
                </c:pt>
                <c:pt idx="132">
                  <c:v>0.58908137045786302</c:v>
                </c:pt>
                <c:pt idx="133">
                  <c:v>0.58584304857988001</c:v>
                </c:pt>
                <c:pt idx="134">
                  <c:v>0.58262252853558505</c:v>
                </c:pt>
                <c:pt idx="135">
                  <c:v>0.57941971246401902</c:v>
                </c:pt>
                <c:pt idx="136">
                  <c:v>0.57623450304218904</c:v>
                </c:pt>
                <c:pt idx="137">
                  <c:v>0.57306680348210903</c:v>
                </c:pt>
                <c:pt idx="138">
                  <c:v>0.56991651752786199</c:v>
                </c:pt>
                <c:pt idx="139">
                  <c:v>0.56678354945267095</c:v>
                </c:pt>
                <c:pt idx="140">
                  <c:v>0.56366780405599204</c:v>
                </c:pt>
                <c:pt idx="141">
                  <c:v>0.56056918666062205</c:v>
                </c:pt>
                <c:pt idx="142">
                  <c:v>0.55748760310982104</c:v>
                </c:pt>
                <c:pt idx="143">
                  <c:v>0.554422959764451</c:v>
                </c:pt>
                <c:pt idx="144">
                  <c:v>0.55137516350013205</c:v>
                </c:pt>
                <c:pt idx="145">
                  <c:v>0.54834412170441005</c:v>
                </c:pt>
                <c:pt idx="146">
                  <c:v>0.54532974227394404</c:v>
                </c:pt>
                <c:pt idx="147">
                  <c:v>0.54233193361170795</c:v>
                </c:pt>
                <c:pt idx="148">
                  <c:v>0.53935060462420603</c:v>
                </c:pt>
                <c:pt idx="149">
                  <c:v>0.53638566471870397</c:v>
                </c:pt>
                <c:pt idx="150">
                  <c:v>0.53343702380048097</c:v>
                </c:pt>
                <c:pt idx="151">
                  <c:v>0.53050459227008495</c:v>
                </c:pt>
                <c:pt idx="152">
                  <c:v>0.52758828102061694</c:v>
                </c:pt>
                <c:pt idx="153">
                  <c:v>0.52468800143501604</c:v>
                </c:pt>
                <c:pt idx="154">
                  <c:v>0.52180366538337397</c:v>
                </c:pt>
                <c:pt idx="155">
                  <c:v>0.51893518522025295</c:v>
                </c:pt>
                <c:pt idx="156">
                  <c:v>0.51608247378202199</c:v>
                </c:pt>
                <c:pt idx="157">
                  <c:v>0.51324544438421005</c:v>
                </c:pt>
                <c:pt idx="158">
                  <c:v>0.51042401081887301</c:v>
                </c:pt>
                <c:pt idx="159">
                  <c:v>0.507618087351971</c:v>
                </c:pt>
                <c:pt idx="160">
                  <c:v>0.50482758872076505</c:v>
                </c:pt>
                <c:pt idx="161">
                  <c:v>0.50205243013122502</c:v>
                </c:pt>
                <c:pt idx="162">
                  <c:v>0.49929252725545598</c:v>
                </c:pt>
                <c:pt idx="163">
                  <c:v>0.49654779622913298</c:v>
                </c:pt>
                <c:pt idx="164">
                  <c:v>0.49381815364895199</c:v>
                </c:pt>
                <c:pt idx="165">
                  <c:v>0.49110351657009899</c:v>
                </c:pt>
                <c:pt idx="166">
                  <c:v>0.488403802503726</c:v>
                </c:pt>
                <c:pt idx="167">
                  <c:v>0.485718929414446</c:v>
                </c:pt>
                <c:pt idx="168">
                  <c:v>0.48304881571784303</c:v>
                </c:pt>
                <c:pt idx="169">
                  <c:v>0.480393380277987</c:v>
                </c:pt>
                <c:pt idx="170">
                  <c:v>0.477752542404972</c:v>
                </c:pt>
                <c:pt idx="171">
                  <c:v>0.475126221852466</c:v>
                </c:pt>
                <c:pt idx="172">
                  <c:v>0.472514338815268</c:v>
                </c:pt>
                <c:pt idx="173">
                  <c:v>0.469916813926886</c:v>
                </c:pt>
                <c:pt idx="174">
                  <c:v>0.46733356825712602</c:v>
                </c:pt>
                <c:pt idx="175">
                  <c:v>0.46476452330969098</c:v>
                </c:pt>
                <c:pt idx="176">
                  <c:v>0.46220960101979702</c:v>
                </c:pt>
                <c:pt idx="177">
                  <c:v>0.45966872375180101</c:v>
                </c:pt>
                <c:pt idx="178">
                  <c:v>0.45714181429684198</c:v>
                </c:pt>
                <c:pt idx="179">
                  <c:v>0.45462879587049598</c:v>
                </c:pt>
                <c:pt idx="180">
                  <c:v>0.45212959211043702</c:v>
                </c:pt>
                <c:pt idx="181">
                  <c:v>0.44964412707412699</c:v>
                </c:pt>
                <c:pt idx="182">
                  <c:v>0.44717232523649803</c:v>
                </c:pt>
                <c:pt idx="183">
                  <c:v>0.44471411148766299</c:v>
                </c:pt>
                <c:pt idx="184">
                  <c:v>0.44226941113063301</c:v>
                </c:pt>
                <c:pt idx="185">
                  <c:v>0.43983814987904402</c:v>
                </c:pt>
                <c:pt idx="186">
                  <c:v>0.43742025385490402</c:v>
                </c:pt>
                <c:pt idx="187">
                  <c:v>0.43501564958634598</c:v>
                </c:pt>
                <c:pt idx="188">
                  <c:v>0.432624264005393</c:v>
                </c:pt>
                <c:pt idx="189">
                  <c:v>0.430246024445745</c:v>
                </c:pt>
                <c:pt idx="190">
                  <c:v>0.42788085864056102</c:v>
                </c:pt>
                <c:pt idx="191">
                  <c:v>0.42552869472027099</c:v>
                </c:pt>
                <c:pt idx="192">
                  <c:v>0.42318946121038897</c:v>
                </c:pt>
                <c:pt idx="193">
                  <c:v>0.420863087029341</c:v>
                </c:pt>
                <c:pt idx="194">
                  <c:v>0.41854950148630599</c:v>
                </c:pt>
                <c:pt idx="195">
                  <c:v>0.416248634279066</c:v>
                </c:pt>
                <c:pt idx="196">
                  <c:v>0.41396041549187401</c:v>
                </c:pt>
                <c:pt idx="197">
                  <c:v>0.411684775593325</c:v>
                </c:pt>
                <c:pt idx="198">
                  <c:v>0.40942164543424298</c:v>
                </c:pt>
                <c:pt idx="199">
                  <c:v>0.40717095624558403</c:v>
                </c:pt>
                <c:pt idx="200">
                  <c:v>0.40493263963634502</c:v>
                </c:pt>
                <c:pt idx="201">
                  <c:v>0.40270662759148201</c:v>
                </c:pt>
                <c:pt idx="202">
                  <c:v>0.400492852469847</c:v>
                </c:pt>
                <c:pt idx="203">
                  <c:v>0.39829124700213198</c:v>
                </c:pt>
                <c:pt idx="204">
                  <c:v>0.396101744288825</c:v>
                </c:pt>
                <c:pt idx="205">
                  <c:v>0.39392427779817502</c:v>
                </c:pt>
                <c:pt idx="206">
                  <c:v>0.39175878136417502</c:v>
                </c:pt>
                <c:pt idx="207">
                  <c:v>0.38960518918454501</c:v>
                </c:pt>
                <c:pt idx="208">
                  <c:v>0.38746343581873899</c:v>
                </c:pt>
                <c:pt idx="209">
                  <c:v>0.38533345618595</c:v>
                </c:pt>
                <c:pt idx="210">
                  <c:v>0.38321518556313999</c:v>
                </c:pt>
                <c:pt idx="211">
                  <c:v>0.381108559583065</c:v>
                </c:pt>
                <c:pt idx="212">
                  <c:v>0.37901351423232699</c:v>
                </c:pt>
                <c:pt idx="213">
                  <c:v>0.376929985849421</c:v>
                </c:pt>
                <c:pt idx="214">
                  <c:v>0.37485791112280897</c:v>
                </c:pt>
                <c:pt idx="215">
                  <c:v>0.37279722708898699</c:v>
                </c:pt>
                <c:pt idx="216">
                  <c:v>0.370747871130582</c:v>
                </c:pt>
                <c:pt idx="217">
                  <c:v>0.36870978097443802</c:v>
                </c:pt>
                <c:pt idx="218">
                  <c:v>0.36668289468973297</c:v>
                </c:pt>
                <c:pt idx="219">
                  <c:v>0.36466715068609401</c:v>
                </c:pt>
                <c:pt idx="220">
                  <c:v>0.36266248771172299</c:v>
                </c:pt>
              </c:numCache>
            </c:numRef>
          </c:yVal>
          <c:smooth val="0"/>
        </c:ser>
        <c:ser>
          <c:idx val="2"/>
          <c:order val="2"/>
          <c:tx>
            <c:strRef>
              <c:f>Microsoft_Excel_Worksheet5!$D$1</c:f>
              <c:strCache>
                <c:ptCount val="1"/>
                <c:pt idx="0">
                  <c:v>upper</c:v>
                </c:pt>
              </c:strCache>
            </c:strRef>
          </c:tx>
          <c:spPr>
            <a:ln w="41275">
              <a:solidFill>
                <a:srgbClr val="00FF00"/>
              </a:solidFill>
              <a:prstDash val="sysDash"/>
            </a:ln>
          </c:spPr>
          <c:marker>
            <c:symbol val="none"/>
          </c:marker>
          <c:xVal>
            <c:numRef>
              <c:f>Microsoft_Excel_Worksheet5!$A$2:$A$10002</c:f>
              <c:numCache>
                <c:formatCode>General</c:formatCode>
                <c:ptCount val="100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numCache>
            </c:numRef>
          </c:xVal>
          <c:yVal>
            <c:numRef>
              <c:f>Microsoft_Excel_Worksheet5!$D$2:$D$10002</c:f>
              <c:numCache>
                <c:formatCode>General</c:formatCode>
                <c:ptCount val="10001"/>
                <c:pt idx="0">
                  <c:v>1.21950691377319</c:v>
                </c:pt>
                <c:pt idx="1">
                  <c:v>1.2128029911620399</c:v>
                </c:pt>
                <c:pt idx="2">
                  <c:v>1.20613592162475</c:v>
                </c:pt>
                <c:pt idx="3">
                  <c:v>1.1995055025711301</c:v>
                </c:pt>
                <c:pt idx="4">
                  <c:v>1.19291153252465</c:v>
                </c:pt>
                <c:pt idx="5">
                  <c:v>1.1863538111163601</c:v>
                </c:pt>
                <c:pt idx="6">
                  <c:v>1.1798321390788</c:v>
                </c:pt>
                <c:pt idx="7">
                  <c:v>1.17334631823989</c:v>
                </c:pt>
                <c:pt idx="8">
                  <c:v>1.16689615151699</c:v>
                </c:pt>
                <c:pt idx="9">
                  <c:v>1.1604814429108501</c:v>
                </c:pt>
                <c:pt idx="10">
                  <c:v>1.15410199749969</c:v>
                </c:pt>
                <c:pt idx="11">
                  <c:v>1.1477576214332299</c:v>
                </c:pt>
                <c:pt idx="12">
                  <c:v>1.14144812192687</c:v>
                </c:pt>
                <c:pt idx="13">
                  <c:v>1.1351733072557799</c:v>
                </c:pt>
                <c:pt idx="14">
                  <c:v>1.1289329867490701</c:v>
                </c:pt>
                <c:pt idx="15">
                  <c:v>1.1227269707840299</c:v>
                </c:pt>
                <c:pt idx="16">
                  <c:v>1.11655507078036</c:v>
                </c:pt>
                <c:pt idx="17">
                  <c:v>1.11041709919441</c:v>
                </c:pt>
                <c:pt idx="18">
                  <c:v>1.10431286951352</c:v>
                </c:pt>
                <c:pt idx="19">
                  <c:v>1.0982421962503299</c:v>
                </c:pt>
                <c:pt idx="20">
                  <c:v>1.0922048949371399</c:v>
                </c:pt>
                <c:pt idx="21">
                  <c:v>1.0862007821203199</c:v>
                </c:pt>
                <c:pt idx="22">
                  <c:v>1.08022967535473</c:v>
                </c:pt>
                <c:pt idx="23">
                  <c:v>1.0742913931981799</c:v>
                </c:pt>
                <c:pt idx="24">
                  <c:v>1.0683857552059</c:v>
                </c:pt>
                <c:pt idx="25">
                  <c:v>1.06251258192506</c:v>
                </c:pt>
                <c:pt idx="26">
                  <c:v>1.05667169488936</c:v>
                </c:pt>
                <c:pt idx="27">
                  <c:v>1.0508629166135399</c:v>
                </c:pt>
                <c:pt idx="28">
                  <c:v>1.04508607058804</c:v>
                </c:pt>
                <c:pt idx="29">
                  <c:v>1.0393409812735801</c:v>
                </c:pt>
                <c:pt idx="30">
                  <c:v>1.0336274740959099</c:v>
                </c:pt>
                <c:pt idx="31">
                  <c:v>1.02794537544043</c:v>
                </c:pt>
                <c:pt idx="32">
                  <c:v>1.02229451264694</c:v>
                </c:pt>
                <c:pt idx="33">
                  <c:v>1.0166747140043899</c:v>
                </c:pt>
                <c:pt idx="34">
                  <c:v>1.0110858087457</c:v>
                </c:pt>
                <c:pt idx="35">
                  <c:v>1.00552762704249</c:v>
                </c:pt>
                <c:pt idx="36">
                  <c:v>1</c:v>
                </c:pt>
                <c:pt idx="37">
                  <c:v>0.99750366797551404</c:v>
                </c:pt>
                <c:pt idx="38">
                  <c:v>0.99501356762460302</c:v>
                </c:pt>
                <c:pt idx="39">
                  <c:v>0.99252968339094305</c:v>
                </c:pt>
                <c:pt idx="40">
                  <c:v>0.99005199975704095</c:v>
                </c:pt>
                <c:pt idx="41">
                  <c:v>0.98758050124413999</c:v>
                </c:pt>
                <c:pt idx="42">
                  <c:v>0.98511517241212598</c:v>
                </c:pt>
                <c:pt idx="43">
                  <c:v>0.98265599785942603</c:v>
                </c:pt>
                <c:pt idx="44">
                  <c:v>0.98020296222291503</c:v>
                </c:pt>
                <c:pt idx="45">
                  <c:v>0.97775605017782097</c:v>
                </c:pt>
                <c:pt idx="46">
                  <c:v>0.97531524643762701</c:v>
                </c:pt>
                <c:pt idx="47">
                  <c:v>0.97288053575397404</c:v>
                </c:pt>
                <c:pt idx="48">
                  <c:v>0.97045190291657202</c:v>
                </c:pt>
                <c:pt idx="49">
                  <c:v>0.96802933275309699</c:v>
                </c:pt>
                <c:pt idx="50">
                  <c:v>0.96561281012910305</c:v>
                </c:pt>
                <c:pt idx="51">
                  <c:v>0.96320231994792305</c:v>
                </c:pt>
                <c:pt idx="52">
                  <c:v>0.96079784715057703</c:v>
                </c:pt>
                <c:pt idx="53">
                  <c:v>0.95839937671567699</c:v>
                </c:pt>
                <c:pt idx="54">
                  <c:v>0.956006893659334</c:v>
                </c:pt>
                <c:pt idx="55">
                  <c:v>0.95362038303506202</c:v>
                </c:pt>
                <c:pt idx="56">
                  <c:v>0.95123982993368805</c:v>
                </c:pt>
                <c:pt idx="57">
                  <c:v>0.94886521948325797</c:v>
                </c:pt>
                <c:pt idx="58">
                  <c:v>0.94649653684893997</c:v>
                </c:pt>
                <c:pt idx="59">
                  <c:v>0.94413376723293796</c:v>
                </c:pt>
                <c:pt idx="60">
                  <c:v>0.94177689587439495</c:v>
                </c:pt>
                <c:pt idx="61">
                  <c:v>0.93942590804930204</c:v>
                </c:pt>
                <c:pt idx="62">
                  <c:v>0.93708078907040604</c:v>
                </c:pt>
                <c:pt idx="63">
                  <c:v>0.93474152428711799</c:v>
                </c:pt>
                <c:pt idx="64">
                  <c:v>0.93240809908542299</c:v>
                </c:pt>
                <c:pt idx="65">
                  <c:v>0.93008049888778499</c:v>
                </c:pt>
                <c:pt idx="66">
                  <c:v>0.92775870915306102</c:v>
                </c:pt>
                <c:pt idx="67">
                  <c:v>0.92544271537640599</c:v>
                </c:pt>
                <c:pt idx="68">
                  <c:v>0.92313250308918404</c:v>
                </c:pt>
                <c:pt idx="69">
                  <c:v>0.920828057858877</c:v>
                </c:pt>
                <c:pt idx="70">
                  <c:v>0.91852936528899798</c:v>
                </c:pt>
                <c:pt idx="71">
                  <c:v>0.916236411018996</c:v>
                </c:pt>
                <c:pt idx="72">
                  <c:v>0.91394918072416897</c:v>
                </c:pt>
                <c:pt idx="73">
                  <c:v>0.91166766011557299</c:v>
                </c:pt>
                <c:pt idx="74">
                  <c:v>0.90939183493993803</c:v>
                </c:pt>
                <c:pt idx="75">
                  <c:v>0.90712169097957096</c:v>
                </c:pt>
                <c:pt idx="76">
                  <c:v>0.90485721405227204</c:v>
                </c:pt>
                <c:pt idx="77">
                  <c:v>0.90259839001124498</c:v>
                </c:pt>
                <c:pt idx="78">
                  <c:v>0.90034520474501001</c:v>
                </c:pt>
                <c:pt idx="79">
                  <c:v>0.89809764417731197</c:v>
                </c:pt>
                <c:pt idx="80">
                  <c:v>0.89585569426703604</c:v>
                </c:pt>
                <c:pt idx="81">
                  <c:v>0.89361934100811902</c:v>
                </c:pt>
                <c:pt idx="82">
                  <c:v>0.89138857042945896</c:v>
                </c:pt>
                <c:pt idx="83">
                  <c:v>0.88916336859483502</c:v>
                </c:pt>
                <c:pt idx="84">
                  <c:v>0.88694372160281099</c:v>
                </c:pt>
                <c:pt idx="85">
                  <c:v>0.88472961558665597</c:v>
                </c:pt>
                <c:pt idx="86">
                  <c:v>0.88252103671425597</c:v>
                </c:pt>
                <c:pt idx="87">
                  <c:v>0.88031797118802202</c:v>
                </c:pt>
                <c:pt idx="88">
                  <c:v>0.87812040524481505</c:v>
                </c:pt>
                <c:pt idx="89">
                  <c:v>0.87592832515584695</c:v>
                </c:pt>
                <c:pt idx="90">
                  <c:v>0.87374171722660499</c:v>
                </c:pt>
                <c:pt idx="91">
                  <c:v>0.87156056779676205</c:v>
                </c:pt>
                <c:pt idx="92">
                  <c:v>0.86938486324009101</c:v>
                </c:pt>
                <c:pt idx="93">
                  <c:v>0.86721458996438106</c:v>
                </c:pt>
                <c:pt idx="94">
                  <c:v>0.86504973441135102</c:v>
                </c:pt>
                <c:pt idx="95">
                  <c:v>0.86289028305656601</c:v>
                </c:pt>
                <c:pt idx="96">
                  <c:v>0.86073622240935399</c:v>
                </c:pt>
                <c:pt idx="97">
                  <c:v>0.858587539012717</c:v>
                </c:pt>
                <c:pt idx="98">
                  <c:v>0.85644421944325499</c:v>
                </c:pt>
                <c:pt idx="99">
                  <c:v>0.85430625031107199</c:v>
                </c:pt>
                <c:pt idx="100">
                  <c:v>0.85217361825970095</c:v>
                </c:pt>
                <c:pt idx="101">
                  <c:v>0.85004630996601704</c:v>
                </c:pt>
                <c:pt idx="102">
                  <c:v>0.84792431214015196</c:v>
                </c:pt>
                <c:pt idx="103">
                  <c:v>0.84580761152541595</c:v>
                </c:pt>
                <c:pt idx="104">
                  <c:v>0.84369619489821002</c:v>
                </c:pt>
                <c:pt idx="105">
                  <c:v>0.84159004906794799</c:v>
                </c:pt>
                <c:pt idx="106">
                  <c:v>0.83948916087697001</c:v>
                </c:pt>
                <c:pt idx="107">
                  <c:v>0.83739351720046395</c:v>
                </c:pt>
                <c:pt idx="108">
                  <c:v>0.83530310494637805</c:v>
                </c:pt>
                <c:pt idx="109">
                  <c:v>0.83321791105534804</c:v>
                </c:pt>
                <c:pt idx="110">
                  <c:v>0.83113792250060403</c:v>
                </c:pt>
                <c:pt idx="111">
                  <c:v>0.82906312628790102</c:v>
                </c:pt>
                <c:pt idx="112">
                  <c:v>0.82699350945542704</c:v>
                </c:pt>
                <c:pt idx="113">
                  <c:v>0.82492905907373104</c:v>
                </c:pt>
                <c:pt idx="114">
                  <c:v>0.82286976224563502</c:v>
                </c:pt>
                <c:pt idx="115">
                  <c:v>0.82081560610616</c:v>
                </c:pt>
                <c:pt idx="116">
                  <c:v>0.818766577822439</c:v>
                </c:pt>
                <c:pt idx="117">
                  <c:v>0.81672266459364096</c:v>
                </c:pt>
                <c:pt idx="118">
                  <c:v>0.81468385365089202</c:v>
                </c:pt>
                <c:pt idx="119">
                  <c:v>0.81265013225719096</c:v>
                </c:pt>
                <c:pt idx="120">
                  <c:v>0.810621487707334</c:v>
                </c:pt>
                <c:pt idx="121">
                  <c:v>0.80859790732783299</c:v>
                </c:pt>
                <c:pt idx="122">
                  <c:v>0.80657937847683703</c:v>
                </c:pt>
                <c:pt idx="123">
                  <c:v>0.80456588854405497</c:v>
                </c:pt>
                <c:pt idx="124">
                  <c:v>0.80255742495067295</c:v>
                </c:pt>
                <c:pt idx="125">
                  <c:v>0.80055397514927895</c:v>
                </c:pt>
                <c:pt idx="126">
                  <c:v>0.79855552662378404</c:v>
                </c:pt>
                <c:pt idx="127">
                  <c:v>0.79656206688934195</c:v>
                </c:pt>
                <c:pt idx="128">
                  <c:v>0.79457358349227503</c:v>
                </c:pt>
                <c:pt idx="129">
                  <c:v>0.79259006400999199</c:v>
                </c:pt>
                <c:pt idx="130">
                  <c:v>0.79061149605091396</c:v>
                </c:pt>
                <c:pt idx="131">
                  <c:v>0.788637867254394</c:v>
                </c:pt>
                <c:pt idx="132">
                  <c:v>0.78666916529064401</c:v>
                </c:pt>
                <c:pt idx="133">
                  <c:v>0.78470537786065298</c:v>
                </c:pt>
                <c:pt idx="134">
                  <c:v>0.78274649269611296</c:v>
                </c:pt>
                <c:pt idx="135">
                  <c:v>0.78079249755933999</c:v>
                </c:pt>
                <c:pt idx="136">
                  <c:v>0.77884338024320399</c:v>
                </c:pt>
                <c:pt idx="137">
                  <c:v>0.77689912857104304</c:v>
                </c:pt>
                <c:pt idx="138">
                  <c:v>0.77495973039659605</c:v>
                </c:pt>
                <c:pt idx="139">
                  <c:v>0.77302517360391898</c:v>
                </c:pt>
                <c:pt idx="140">
                  <c:v>0.77109544610731695</c:v>
                </c:pt>
                <c:pt idx="141">
                  <c:v>0.76917053585126405</c:v>
                </c:pt>
                <c:pt idx="142">
                  <c:v>0.76725043081032696</c:v>
                </c:pt>
                <c:pt idx="143">
                  <c:v>0.76533511898909301</c:v>
                </c:pt>
                <c:pt idx="144">
                  <c:v>0.76342458842209704</c:v>
                </c:pt>
                <c:pt idx="145">
                  <c:v>0.76151882717373798</c:v>
                </c:pt>
                <c:pt idx="146">
                  <c:v>0.75961782333821504</c:v>
                </c:pt>
                <c:pt idx="147">
                  <c:v>0.75772156503944399</c:v>
                </c:pt>
                <c:pt idx="148">
                  <c:v>0.755830040430992</c:v>
                </c:pt>
                <c:pt idx="149">
                  <c:v>0.75394323769599503</c:v>
                </c:pt>
                <c:pt idx="150">
                  <c:v>0.75206114504708999</c:v>
                </c:pt>
                <c:pt idx="151">
                  <c:v>0.75018375072633603</c:v>
                </c:pt>
                <c:pt idx="152">
                  <c:v>0.74831104300514895</c:v>
                </c:pt>
                <c:pt idx="153">
                  <c:v>0.74644301018421799</c:v>
                </c:pt>
                <c:pt idx="154">
                  <c:v>0.74457964059344095</c:v>
                </c:pt>
                <c:pt idx="155">
                  <c:v>0.74272092259184597</c:v>
                </c:pt>
                <c:pt idx="156">
                  <c:v>0.74086684456752405</c:v>
                </c:pt>
                <c:pt idx="157">
                  <c:v>0.73901739493755003</c:v>
                </c:pt>
                <c:pt idx="158">
                  <c:v>0.73717256214791405</c:v>
                </c:pt>
                <c:pt idx="159">
                  <c:v>0.73533233467345105</c:v>
                </c:pt>
                <c:pt idx="160">
                  <c:v>0.73349670101776598</c:v>
                </c:pt>
                <c:pt idx="161">
                  <c:v>0.73166564971315995</c:v>
                </c:pt>
                <c:pt idx="162">
                  <c:v>0.72983916932056403</c:v>
                </c:pt>
                <c:pt idx="163">
                  <c:v>0.72801724842946403</c:v>
                </c:pt>
                <c:pt idx="164">
                  <c:v>0.72619987565783095</c:v>
                </c:pt>
                <c:pt idx="165">
                  <c:v>0.72438703965204798</c:v>
                </c:pt>
                <c:pt idx="166">
                  <c:v>0.72257872908684095</c:v>
                </c:pt>
                <c:pt idx="167">
                  <c:v>0.72077493266520898</c:v>
                </c:pt>
                <c:pt idx="168">
                  <c:v>0.71897563911834905</c:v>
                </c:pt>
                <c:pt idx="169">
                  <c:v>0.717180837205593</c:v>
                </c:pt>
                <c:pt idx="170">
                  <c:v>0.71539051571432799</c:v>
                </c:pt>
                <c:pt idx="171">
                  <c:v>0.71360466345993601</c:v>
                </c:pt>
                <c:pt idx="172">
                  <c:v>0.71182326928571804</c:v>
                </c:pt>
                <c:pt idx="173">
                  <c:v>0.71004632206282503</c:v>
                </c:pt>
                <c:pt idx="174">
                  <c:v>0.70827381069019102</c:v>
                </c:pt>
                <c:pt idx="175">
                  <c:v>0.70650572409446</c:v>
                </c:pt>
                <c:pt idx="176">
                  <c:v>0.70474205122991995</c:v>
                </c:pt>
                <c:pt idx="177">
                  <c:v>0.70298278107843204</c:v>
                </c:pt>
                <c:pt idx="178">
                  <c:v>0.70122790264936297</c:v>
                </c:pt>
                <c:pt idx="179">
                  <c:v>0.69947740497951605</c:v>
                </c:pt>
                <c:pt idx="180">
                  <c:v>0.69773127713306005</c:v>
                </c:pt>
                <c:pt idx="181">
                  <c:v>0.69598950820146699</c:v>
                </c:pt>
                <c:pt idx="182">
                  <c:v>0.69425208730343702</c:v>
                </c:pt>
                <c:pt idx="183">
                  <c:v>0.69251900358483498</c:v>
                </c:pt>
                <c:pt idx="184">
                  <c:v>0.69079024621862095</c:v>
                </c:pt>
                <c:pt idx="185">
                  <c:v>0.68906580440478205</c:v>
                </c:pt>
                <c:pt idx="186">
                  <c:v>0.68734566737026703</c:v>
                </c:pt>
                <c:pt idx="187">
                  <c:v>0.68562982436891895</c:v>
                </c:pt>
                <c:pt idx="188">
                  <c:v>0.68391826468140304</c:v>
                </c:pt>
                <c:pt idx="189">
                  <c:v>0.68221097761514804</c:v>
                </c:pt>
                <c:pt idx="190">
                  <c:v>0.68050795250427099</c:v>
                </c:pt>
                <c:pt idx="191">
                  <c:v>0.67880917870951696</c:v>
                </c:pt>
                <c:pt idx="192">
                  <c:v>0.67711464561818802</c:v>
                </c:pt>
                <c:pt idx="193">
                  <c:v>0.67542434264408302</c:v>
                </c:pt>
                <c:pt idx="194">
                  <c:v>0.67373825922742203</c:v>
                </c:pt>
                <c:pt idx="195">
                  <c:v>0.67205638483479102</c:v>
                </c:pt>
                <c:pt idx="196">
                  <c:v>0.67037870895906704</c:v>
                </c:pt>
                <c:pt idx="197">
                  <c:v>0.66870522111935804</c:v>
                </c:pt>
                <c:pt idx="198">
                  <c:v>0.66703591086093705</c:v>
                </c:pt>
                <c:pt idx="199">
                  <c:v>0.66537076775517201</c:v>
                </c:pt>
                <c:pt idx="200">
                  <c:v>0.66370978139946701</c:v>
                </c:pt>
                <c:pt idx="201">
                  <c:v>0.66205294141719495</c:v>
                </c:pt>
                <c:pt idx="202">
                  <c:v>0.66040023745762899</c:v>
                </c:pt>
                <c:pt idx="203">
                  <c:v>0.65875165919588496</c:v>
                </c:pt>
                <c:pt idx="204">
                  <c:v>0.65710719633285097</c:v>
                </c:pt>
                <c:pt idx="205">
                  <c:v>0.655466838595124</c:v>
                </c:pt>
                <c:pt idx="206">
                  <c:v>0.65383057573495096</c:v>
                </c:pt>
                <c:pt idx="207">
                  <c:v>0.65219839753015496</c:v>
                </c:pt>
                <c:pt idx="208">
                  <c:v>0.65057029378408104</c:v>
                </c:pt>
                <c:pt idx="209">
                  <c:v>0.64894625432552799</c:v>
                </c:pt>
                <c:pt idx="210">
                  <c:v>0.64732626900868495</c:v>
                </c:pt>
                <c:pt idx="211">
                  <c:v>0.64571032771306702</c:v>
                </c:pt>
                <c:pt idx="212">
                  <c:v>0.64409842034345499</c:v>
                </c:pt>
                <c:pt idx="213">
                  <c:v>0.64249053682983004</c:v>
                </c:pt>
                <c:pt idx="214">
                  <c:v>0.64088666712731202</c:v>
                </c:pt>
                <c:pt idx="215">
                  <c:v>0.63928680121609605</c:v>
                </c:pt>
                <c:pt idx="216">
                  <c:v>0.63769092910138803</c:v>
                </c:pt>
                <c:pt idx="217">
                  <c:v>0.636099040813348</c:v>
                </c:pt>
                <c:pt idx="218">
                  <c:v>0.63451112640702001</c:v>
                </c:pt>
                <c:pt idx="219">
                  <c:v>0.63292717596227699</c:v>
                </c:pt>
                <c:pt idx="220">
                  <c:v>0.63134717958375397</c:v>
                </c:pt>
              </c:numCache>
            </c:numRef>
          </c:yVal>
          <c:smooth val="1"/>
        </c:ser>
        <c:dLbls>
          <c:showLegendKey val="0"/>
          <c:showVal val="0"/>
          <c:showCatName val="0"/>
          <c:showSerName val="0"/>
          <c:showPercent val="0"/>
          <c:showBubbleSize val="0"/>
        </c:dLbls>
        <c:axId val="526206768"/>
        <c:axId val="526222840"/>
      </c:scatterChart>
      <c:valAx>
        <c:axId val="526206768"/>
        <c:scaling>
          <c:orientation val="minMax"/>
          <c:max val="120"/>
          <c:min val="0"/>
        </c:scaling>
        <c:delete val="0"/>
        <c:axPos val="b"/>
        <c:title>
          <c:tx>
            <c:rich>
              <a:bodyPr/>
              <a:lstStyle/>
              <a:p>
                <a:pPr>
                  <a:defRPr sz="1700"/>
                </a:pPr>
                <a:r>
                  <a:rPr lang="en-US" sz="1700" dirty="0" smtClean="0"/>
                  <a:t>Center Volume: Previous Txs Within 1 Yr.</a:t>
                </a:r>
                <a:endParaRPr lang="en-US" sz="1700" dirty="0"/>
              </a:p>
            </c:rich>
          </c:tx>
          <c:layout>
            <c:manualLayout>
              <c:xMode val="edge"/>
              <c:yMode val="edge"/>
              <c:x val="0.28777651963858503"/>
              <c:y val="0.88582020997375333"/>
            </c:manualLayout>
          </c:layout>
          <c:overlay val="0"/>
        </c:title>
        <c:numFmt formatCode="#,##0" sourceLinked="0"/>
        <c:majorTickMark val="out"/>
        <c:minorTickMark val="none"/>
        <c:tickLblPos val="nextTo"/>
        <c:txPr>
          <a:bodyPr rot="0"/>
          <a:lstStyle/>
          <a:p>
            <a:pPr>
              <a:defRPr sz="1500" b="1"/>
            </a:pPr>
            <a:endParaRPr lang="en-US"/>
          </a:p>
        </c:txPr>
        <c:crossAx val="526222840"/>
        <c:crosses val="autoZero"/>
        <c:crossBetween val="midCat"/>
        <c:majorUnit val="15"/>
      </c:valAx>
      <c:valAx>
        <c:axId val="526222840"/>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06768"/>
        <c:crossesAt val="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Microsoft_Excel_Worksheet6!$B$1</c:f>
              <c:strCache>
                <c:ptCount val="1"/>
                <c:pt idx="0">
                  <c:v>yhat</c:v>
                </c:pt>
              </c:strCache>
            </c:strRef>
          </c:tx>
          <c:spPr>
            <a:ln w="38100">
              <a:solidFill>
                <a:srgbClr val="00FF00"/>
              </a:solidFill>
            </a:ln>
          </c:spPr>
          <c:marker>
            <c:symbol val="none"/>
          </c:marker>
          <c:xVal>
            <c:numRef>
              <c:f>Microsoft_Excel_Worksheet6!$A$2:$A$10002</c:f>
              <c:numCache>
                <c:formatCode>General</c:formatCode>
                <c:ptCount val="10001"/>
                <c:pt idx="0">
                  <c:v>50</c:v>
                </c:pt>
                <c:pt idx="1">
                  <c:v>51</c:v>
                </c:pt>
                <c:pt idx="2">
                  <c:v>52</c:v>
                </c:pt>
                <c:pt idx="3">
                  <c:v>53</c:v>
                </c:pt>
                <c:pt idx="4">
                  <c:v>54</c:v>
                </c:pt>
                <c:pt idx="5">
                  <c:v>55</c:v>
                </c:pt>
                <c:pt idx="6">
                  <c:v>56</c:v>
                </c:pt>
                <c:pt idx="7">
                  <c:v>57</c:v>
                </c:pt>
                <c:pt idx="8">
                  <c:v>58</c:v>
                </c:pt>
                <c:pt idx="9">
                  <c:v>59</c:v>
                </c:pt>
                <c:pt idx="10">
                  <c:v>60</c:v>
                </c:pt>
                <c:pt idx="11">
                  <c:v>61</c:v>
                </c:pt>
                <c:pt idx="12">
                  <c:v>62</c:v>
                </c:pt>
                <c:pt idx="13">
                  <c:v>63</c:v>
                </c:pt>
                <c:pt idx="14">
                  <c:v>64</c:v>
                </c:pt>
                <c:pt idx="15">
                  <c:v>65</c:v>
                </c:pt>
                <c:pt idx="16">
                  <c:v>66</c:v>
                </c:pt>
                <c:pt idx="17">
                  <c:v>67</c:v>
                </c:pt>
                <c:pt idx="18">
                  <c:v>68</c:v>
                </c:pt>
                <c:pt idx="19">
                  <c:v>69</c:v>
                </c:pt>
                <c:pt idx="20">
                  <c:v>70</c:v>
                </c:pt>
                <c:pt idx="21">
                  <c:v>71</c:v>
                </c:pt>
                <c:pt idx="22">
                  <c:v>72</c:v>
                </c:pt>
                <c:pt idx="23">
                  <c:v>73</c:v>
                </c:pt>
                <c:pt idx="24">
                  <c:v>74</c:v>
                </c:pt>
                <c:pt idx="25">
                  <c:v>75</c:v>
                </c:pt>
                <c:pt idx="26">
                  <c:v>76</c:v>
                </c:pt>
                <c:pt idx="27">
                  <c:v>77</c:v>
                </c:pt>
                <c:pt idx="28">
                  <c:v>78</c:v>
                </c:pt>
                <c:pt idx="29">
                  <c:v>79</c:v>
                </c:pt>
                <c:pt idx="30">
                  <c:v>80</c:v>
                </c:pt>
                <c:pt idx="31">
                  <c:v>81</c:v>
                </c:pt>
                <c:pt idx="32">
                  <c:v>82</c:v>
                </c:pt>
                <c:pt idx="33">
                  <c:v>83</c:v>
                </c:pt>
                <c:pt idx="34">
                  <c:v>84</c:v>
                </c:pt>
                <c:pt idx="35">
                  <c:v>85</c:v>
                </c:pt>
                <c:pt idx="36">
                  <c:v>86</c:v>
                </c:pt>
                <c:pt idx="37">
                  <c:v>87</c:v>
                </c:pt>
                <c:pt idx="38">
                  <c:v>88</c:v>
                </c:pt>
                <c:pt idx="39">
                  <c:v>89</c:v>
                </c:pt>
                <c:pt idx="40">
                  <c:v>90</c:v>
                </c:pt>
                <c:pt idx="41">
                  <c:v>91</c:v>
                </c:pt>
                <c:pt idx="42">
                  <c:v>92</c:v>
                </c:pt>
                <c:pt idx="43">
                  <c:v>93</c:v>
                </c:pt>
                <c:pt idx="44">
                  <c:v>94</c:v>
                </c:pt>
                <c:pt idx="45">
                  <c:v>95</c:v>
                </c:pt>
                <c:pt idx="46">
                  <c:v>96</c:v>
                </c:pt>
                <c:pt idx="47">
                  <c:v>97</c:v>
                </c:pt>
                <c:pt idx="48">
                  <c:v>98</c:v>
                </c:pt>
                <c:pt idx="49">
                  <c:v>99</c:v>
                </c:pt>
                <c:pt idx="50">
                  <c:v>100</c:v>
                </c:pt>
                <c:pt idx="51">
                  <c:v>101</c:v>
                </c:pt>
                <c:pt idx="52">
                  <c:v>102</c:v>
                </c:pt>
                <c:pt idx="53">
                  <c:v>103</c:v>
                </c:pt>
                <c:pt idx="54">
                  <c:v>104</c:v>
                </c:pt>
                <c:pt idx="55">
                  <c:v>105</c:v>
                </c:pt>
                <c:pt idx="56">
                  <c:v>106</c:v>
                </c:pt>
                <c:pt idx="57">
                  <c:v>107</c:v>
                </c:pt>
                <c:pt idx="58">
                  <c:v>108</c:v>
                </c:pt>
                <c:pt idx="59">
                  <c:v>109</c:v>
                </c:pt>
                <c:pt idx="60">
                  <c:v>110</c:v>
                </c:pt>
                <c:pt idx="61">
                  <c:v>111</c:v>
                </c:pt>
                <c:pt idx="62">
                  <c:v>112</c:v>
                </c:pt>
                <c:pt idx="63">
                  <c:v>113</c:v>
                </c:pt>
                <c:pt idx="64">
                  <c:v>114</c:v>
                </c:pt>
                <c:pt idx="65">
                  <c:v>115</c:v>
                </c:pt>
                <c:pt idx="66">
                  <c:v>116</c:v>
                </c:pt>
                <c:pt idx="67">
                  <c:v>117</c:v>
                </c:pt>
                <c:pt idx="68">
                  <c:v>118</c:v>
                </c:pt>
                <c:pt idx="69">
                  <c:v>119</c:v>
                </c:pt>
                <c:pt idx="70">
                  <c:v>120</c:v>
                </c:pt>
                <c:pt idx="71">
                  <c:v>121</c:v>
                </c:pt>
                <c:pt idx="72">
                  <c:v>122</c:v>
                </c:pt>
                <c:pt idx="73">
                  <c:v>123</c:v>
                </c:pt>
                <c:pt idx="74">
                  <c:v>124</c:v>
                </c:pt>
                <c:pt idx="75">
                  <c:v>125</c:v>
                </c:pt>
                <c:pt idx="76">
                  <c:v>126</c:v>
                </c:pt>
                <c:pt idx="77">
                  <c:v>127</c:v>
                </c:pt>
                <c:pt idx="78">
                  <c:v>128</c:v>
                </c:pt>
                <c:pt idx="79">
                  <c:v>129</c:v>
                </c:pt>
                <c:pt idx="80">
                  <c:v>130</c:v>
                </c:pt>
                <c:pt idx="81">
                  <c:v>131</c:v>
                </c:pt>
                <c:pt idx="82">
                  <c:v>132</c:v>
                </c:pt>
                <c:pt idx="83">
                  <c:v>133</c:v>
                </c:pt>
                <c:pt idx="84">
                  <c:v>134</c:v>
                </c:pt>
                <c:pt idx="85">
                  <c:v>135</c:v>
                </c:pt>
                <c:pt idx="86">
                  <c:v>136</c:v>
                </c:pt>
                <c:pt idx="87">
                  <c:v>137</c:v>
                </c:pt>
                <c:pt idx="88">
                  <c:v>138</c:v>
                </c:pt>
                <c:pt idx="89">
                  <c:v>139</c:v>
                </c:pt>
                <c:pt idx="90">
                  <c:v>140</c:v>
                </c:pt>
                <c:pt idx="91">
                  <c:v>141</c:v>
                </c:pt>
                <c:pt idx="92">
                  <c:v>142</c:v>
                </c:pt>
                <c:pt idx="93">
                  <c:v>143</c:v>
                </c:pt>
                <c:pt idx="94">
                  <c:v>144</c:v>
                </c:pt>
                <c:pt idx="95">
                  <c:v>145</c:v>
                </c:pt>
                <c:pt idx="96">
                  <c:v>146</c:v>
                </c:pt>
                <c:pt idx="97">
                  <c:v>147</c:v>
                </c:pt>
                <c:pt idx="98">
                  <c:v>148</c:v>
                </c:pt>
                <c:pt idx="99">
                  <c:v>149</c:v>
                </c:pt>
                <c:pt idx="100">
                  <c:v>150</c:v>
                </c:pt>
                <c:pt idx="101">
                  <c:v>151</c:v>
                </c:pt>
                <c:pt idx="102">
                  <c:v>152</c:v>
                </c:pt>
                <c:pt idx="103">
                  <c:v>153</c:v>
                </c:pt>
                <c:pt idx="104">
                  <c:v>154</c:v>
                </c:pt>
                <c:pt idx="105">
                  <c:v>155</c:v>
                </c:pt>
                <c:pt idx="106">
                  <c:v>156</c:v>
                </c:pt>
                <c:pt idx="107">
                  <c:v>157</c:v>
                </c:pt>
                <c:pt idx="108">
                  <c:v>158</c:v>
                </c:pt>
                <c:pt idx="109">
                  <c:v>159</c:v>
                </c:pt>
                <c:pt idx="110">
                  <c:v>160</c:v>
                </c:pt>
                <c:pt idx="111">
                  <c:v>161</c:v>
                </c:pt>
                <c:pt idx="112">
                  <c:v>162</c:v>
                </c:pt>
                <c:pt idx="113">
                  <c:v>163</c:v>
                </c:pt>
                <c:pt idx="114">
                  <c:v>164</c:v>
                </c:pt>
                <c:pt idx="115">
                  <c:v>165</c:v>
                </c:pt>
                <c:pt idx="116">
                  <c:v>166</c:v>
                </c:pt>
                <c:pt idx="117">
                  <c:v>167</c:v>
                </c:pt>
                <c:pt idx="118">
                  <c:v>168</c:v>
                </c:pt>
                <c:pt idx="119">
                  <c:v>169</c:v>
                </c:pt>
                <c:pt idx="120">
                  <c:v>170</c:v>
                </c:pt>
                <c:pt idx="121">
                  <c:v>171</c:v>
                </c:pt>
                <c:pt idx="122">
                  <c:v>172</c:v>
                </c:pt>
                <c:pt idx="123">
                  <c:v>173</c:v>
                </c:pt>
                <c:pt idx="124">
                  <c:v>174</c:v>
                </c:pt>
                <c:pt idx="125">
                  <c:v>175</c:v>
                </c:pt>
                <c:pt idx="126">
                  <c:v>176</c:v>
                </c:pt>
                <c:pt idx="127">
                  <c:v>177</c:v>
                </c:pt>
                <c:pt idx="128">
                  <c:v>178</c:v>
                </c:pt>
                <c:pt idx="129">
                  <c:v>179</c:v>
                </c:pt>
                <c:pt idx="130">
                  <c:v>180</c:v>
                </c:pt>
                <c:pt idx="131">
                  <c:v>181</c:v>
                </c:pt>
                <c:pt idx="132">
                  <c:v>182</c:v>
                </c:pt>
                <c:pt idx="133">
                  <c:v>183</c:v>
                </c:pt>
                <c:pt idx="134">
                  <c:v>184</c:v>
                </c:pt>
                <c:pt idx="135">
                  <c:v>185</c:v>
                </c:pt>
                <c:pt idx="136">
                  <c:v>186</c:v>
                </c:pt>
                <c:pt idx="137">
                  <c:v>187</c:v>
                </c:pt>
                <c:pt idx="138">
                  <c:v>188</c:v>
                </c:pt>
                <c:pt idx="139">
                  <c:v>189</c:v>
                </c:pt>
                <c:pt idx="140">
                  <c:v>190</c:v>
                </c:pt>
                <c:pt idx="141">
                  <c:v>191</c:v>
                </c:pt>
                <c:pt idx="142">
                  <c:v>192</c:v>
                </c:pt>
                <c:pt idx="143">
                  <c:v>193</c:v>
                </c:pt>
                <c:pt idx="144">
                  <c:v>194</c:v>
                </c:pt>
                <c:pt idx="145">
                  <c:v>195</c:v>
                </c:pt>
                <c:pt idx="146">
                  <c:v>196</c:v>
                </c:pt>
                <c:pt idx="147">
                  <c:v>197</c:v>
                </c:pt>
                <c:pt idx="148">
                  <c:v>198</c:v>
                </c:pt>
                <c:pt idx="149">
                  <c:v>199</c:v>
                </c:pt>
                <c:pt idx="150">
                  <c:v>200</c:v>
                </c:pt>
              </c:numCache>
            </c:numRef>
          </c:xVal>
          <c:yVal>
            <c:numRef>
              <c:f>Microsoft_Excel_Worksheet6!$B$2:$B$10002</c:f>
              <c:numCache>
                <c:formatCode>General</c:formatCode>
                <c:ptCount val="10001"/>
                <c:pt idx="0">
                  <c:v>0.84107684915210901</c:v>
                </c:pt>
                <c:pt idx="1">
                  <c:v>0.84255284477131598</c:v>
                </c:pt>
                <c:pt idx="2">
                  <c:v>0.84403143059743402</c:v>
                </c:pt>
                <c:pt idx="3">
                  <c:v>0.84551261117598797</c:v>
                </c:pt>
                <c:pt idx="4">
                  <c:v>0.84699639106047497</c:v>
                </c:pt>
                <c:pt idx="5">
                  <c:v>0.84848277481238799</c:v>
                </c:pt>
                <c:pt idx="6">
                  <c:v>0.84997176700122101</c:v>
                </c:pt>
                <c:pt idx="7">
                  <c:v>0.85146337220448898</c:v>
                </c:pt>
                <c:pt idx="8">
                  <c:v>0.85295759500773904</c:v>
                </c:pt>
                <c:pt idx="9">
                  <c:v>0.85445444000456705</c:v>
                </c:pt>
                <c:pt idx="10">
                  <c:v>0.85595391179662705</c:v>
                </c:pt>
                <c:pt idx="11">
                  <c:v>0.85745601499365198</c:v>
                </c:pt>
                <c:pt idx="12">
                  <c:v>0.85896075421346196</c:v>
                </c:pt>
                <c:pt idx="13">
                  <c:v>0.86046813408198197</c:v>
                </c:pt>
                <c:pt idx="14">
                  <c:v>0.86197815923325405</c:v>
                </c:pt>
                <c:pt idx="15">
                  <c:v>0.86349083430945295</c:v>
                </c:pt>
                <c:pt idx="16">
                  <c:v>0.86500616396090002</c:v>
                </c:pt>
                <c:pt idx="17">
                  <c:v>0.86652415284607798</c:v>
                </c:pt>
                <c:pt idx="18">
                  <c:v>0.86804480563164399</c:v>
                </c:pt>
                <c:pt idx="19">
                  <c:v>0.86956812699244401</c:v>
                </c:pt>
                <c:pt idx="20">
                  <c:v>0.87109412161152899</c:v>
                </c:pt>
                <c:pt idx="21">
                  <c:v>0.87262279418016697</c:v>
                </c:pt>
                <c:pt idx="22">
                  <c:v>0.87415414939786096</c:v>
                </c:pt>
                <c:pt idx="23">
                  <c:v>0.87568819197235703</c:v>
                </c:pt>
                <c:pt idx="24">
                  <c:v>0.877224926619668</c:v>
                </c:pt>
                <c:pt idx="25">
                  <c:v>0.87876435806407704</c:v>
                </c:pt>
                <c:pt idx="26">
                  <c:v>0.88030649103816305</c:v>
                </c:pt>
                <c:pt idx="27">
                  <c:v>0.88185133028280704</c:v>
                </c:pt>
                <c:pt idx="28">
                  <c:v>0.88339888054721105</c:v>
                </c:pt>
                <c:pt idx="29">
                  <c:v>0.884949146588911</c:v>
                </c:pt>
                <c:pt idx="30">
                  <c:v>0.88650213317379101</c:v>
                </c:pt>
                <c:pt idx="31">
                  <c:v>0.88805784507609997</c:v>
                </c:pt>
                <c:pt idx="32">
                  <c:v>0.88961628707846396</c:v>
                </c:pt>
                <c:pt idx="33">
                  <c:v>0.89117746397190301</c:v>
                </c:pt>
                <c:pt idx="34">
                  <c:v>0.89274138055584495</c:v>
                </c:pt>
                <c:pt idx="35">
                  <c:v>0.89430804163813904</c:v>
                </c:pt>
                <c:pt idx="36">
                  <c:v>0.89587745203507296</c:v>
                </c:pt>
                <c:pt idx="37">
                  <c:v>0.897449616571385</c:v>
                </c:pt>
                <c:pt idx="38">
                  <c:v>0.89902454008028199</c:v>
                </c:pt>
                <c:pt idx="39">
                  <c:v>0.90060222740345097</c:v>
                </c:pt>
                <c:pt idx="40">
                  <c:v>0.90218268339107599</c:v>
                </c:pt>
                <c:pt idx="41">
                  <c:v>0.90376591290185404</c:v>
                </c:pt>
                <c:pt idx="42">
                  <c:v>0.90535192080300697</c:v>
                </c:pt>
                <c:pt idx="43">
                  <c:v>0.90694071197029802</c:v>
                </c:pt>
                <c:pt idx="44">
                  <c:v>0.90853229128804802</c:v>
                </c:pt>
                <c:pt idx="45">
                  <c:v>0.91012666364914796</c:v>
                </c:pt>
                <c:pt idx="46">
                  <c:v>0.91172383395507595</c:v>
                </c:pt>
                <c:pt idx="47">
                  <c:v>0.91332380711591299</c:v>
                </c:pt>
                <c:pt idx="48">
                  <c:v>0.91492658805035398</c:v>
                </c:pt>
                <c:pt idx="49">
                  <c:v>0.91653218168572703</c:v>
                </c:pt>
                <c:pt idx="50">
                  <c:v>0.91814059295800798</c:v>
                </c:pt>
                <c:pt idx="51">
                  <c:v>0.91975182681183199</c:v>
                </c:pt>
                <c:pt idx="52">
                  <c:v>0.92136588820051601</c:v>
                </c:pt>
                <c:pt idx="53">
                  <c:v>0.92298278208606499</c:v>
                </c:pt>
                <c:pt idx="54">
                  <c:v>0.92460251343919397</c:v>
                </c:pt>
                <c:pt idx="55">
                  <c:v>0.92622508723934005</c:v>
                </c:pt>
                <c:pt idx="56">
                  <c:v>0.92785050847468098</c:v>
                </c:pt>
                <c:pt idx="57">
                  <c:v>0.92947878214214397</c:v>
                </c:pt>
                <c:pt idx="58">
                  <c:v>0.93110991324742998</c:v>
                </c:pt>
                <c:pt idx="59">
                  <c:v>0.93274390680502095</c:v>
                </c:pt>
                <c:pt idx="60">
                  <c:v>0.93438076783820001</c:v>
                </c:pt>
                <c:pt idx="61">
                  <c:v>0.93602050137906601</c:v>
                </c:pt>
                <c:pt idx="62">
                  <c:v>0.93766311246854805</c:v>
                </c:pt>
                <c:pt idx="63">
                  <c:v>0.93930860615642098</c:v>
                </c:pt>
                <c:pt idx="64">
                  <c:v>0.94095698750132095</c:v>
                </c:pt>
                <c:pt idx="65">
                  <c:v>0.94260826157076505</c:v>
                </c:pt>
                <c:pt idx="66">
                  <c:v>0.94426243344115901</c:v>
                </c:pt>
                <c:pt idx="67">
                  <c:v>0.945919508197819</c:v>
                </c:pt>
                <c:pt idx="68">
                  <c:v>0.94757949093498495</c:v>
                </c:pt>
                <c:pt idx="69">
                  <c:v>0.94924238675583705</c:v>
                </c:pt>
                <c:pt idx="70">
                  <c:v>0.95090820077251004</c:v>
                </c:pt>
                <c:pt idx="71">
                  <c:v>0.95257693810611199</c:v>
                </c:pt>
                <c:pt idx="72">
                  <c:v>0.95424860388673605</c:v>
                </c:pt>
                <c:pt idx="73">
                  <c:v>0.95592320325347802</c:v>
                </c:pt>
                <c:pt idx="74">
                  <c:v>0.95760074135445195</c:v>
                </c:pt>
                <c:pt idx="75">
                  <c:v>0.95928122334680999</c:v>
                </c:pt>
                <c:pt idx="76">
                  <c:v>0.96096465439674805</c:v>
                </c:pt>
                <c:pt idx="77">
                  <c:v>0.96265103967953503</c:v>
                </c:pt>
                <c:pt idx="78">
                  <c:v>0.96434038437951597</c:v>
                </c:pt>
                <c:pt idx="79">
                  <c:v>0.966032693690138</c:v>
                </c:pt>
                <c:pt idx="80">
                  <c:v>0.96772797281395995</c:v>
                </c:pt>
                <c:pt idx="81">
                  <c:v>0.969426226962671</c:v>
                </c:pt>
                <c:pt idx="82">
                  <c:v>0.97112746135710704</c:v>
                </c:pt>
                <c:pt idx="83">
                  <c:v>0.97283168122726504</c:v>
                </c:pt>
                <c:pt idx="84">
                  <c:v>0.97453889181232001</c:v>
                </c:pt>
                <c:pt idx="85">
                  <c:v>0.976249098360642</c:v>
                </c:pt>
                <c:pt idx="86">
                  <c:v>0.97796230612981006</c:v>
                </c:pt>
                <c:pt idx="87">
                  <c:v>0.97967852038663195</c:v>
                </c:pt>
                <c:pt idx="88">
                  <c:v>0.98139774640715505</c:v>
                </c:pt>
                <c:pt idx="89">
                  <c:v>0.98311998947668799</c:v>
                </c:pt>
                <c:pt idx="90">
                  <c:v>0.984845254889813</c:v>
                </c:pt>
                <c:pt idx="91">
                  <c:v>0.98657354795040497</c:v>
                </c:pt>
                <c:pt idx="92">
                  <c:v>0.98830487397164601</c:v>
                </c:pt>
                <c:pt idx="93">
                  <c:v>0.99003923827604101</c:v>
                </c:pt>
                <c:pt idx="94">
                  <c:v>0.99177664619543904</c:v>
                </c:pt>
                <c:pt idx="95">
                  <c:v>0.99351710307104102</c:v>
                </c:pt>
                <c:pt idx="96">
                  <c:v>0.99526061425342405</c:v>
                </c:pt>
                <c:pt idx="97">
                  <c:v>0.99700718510255404</c:v>
                </c:pt>
                <c:pt idx="98">
                  <c:v>0.99875682098780405</c:v>
                </c:pt>
                <c:pt idx="99">
                  <c:v>1.00050952728797</c:v>
                </c:pt>
                <c:pt idx="100">
                  <c:v>1.0022653093912799</c:v>
                </c:pt>
                <c:pt idx="101">
                  <c:v>1.00402417269543</c:v>
                </c:pt>
                <c:pt idx="102">
                  <c:v>1.0057861226075799</c:v>
                </c:pt>
                <c:pt idx="103">
                  <c:v>1.00755116454439</c:v>
                </c:pt>
                <c:pt idx="104">
                  <c:v>1.0093193039320001</c:v>
                </c:pt>
                <c:pt idx="105">
                  <c:v>1.0110905462060999</c:v>
                </c:pt>
                <c:pt idx="106">
                  <c:v>1.0128648968119001</c:v>
                </c:pt>
                <c:pt idx="107">
                  <c:v>1.0146423612041899</c:v>
                </c:pt>
                <c:pt idx="108">
                  <c:v>1.0164229448472999</c:v>
                </c:pt>
                <c:pt idx="109">
                  <c:v>1.0182066532151699</c:v>
                </c:pt>
                <c:pt idx="110">
                  <c:v>1.01996601427551</c:v>
                </c:pt>
                <c:pt idx="111">
                  <c:v>1.0215632809438799</c:v>
                </c:pt>
                <c:pt idx="112">
                  <c:v>1.02283234313014</c:v>
                </c:pt>
                <c:pt idx="113">
                  <c:v>1.0236065075544301</c:v>
                </c:pt>
                <c:pt idx="114">
                  <c:v>1.0237191658484801</c:v>
                </c:pt>
                <c:pt idx="115">
                  <c:v>1.0230047321653499</c:v>
                </c:pt>
                <c:pt idx="116">
                  <c:v>1.0212998458156</c:v>
                </c:pt>
                <c:pt idx="117">
                  <c:v>1.0184448296225299</c:v>
                </c:pt>
                <c:pt idx="118">
                  <c:v>1.0142853887451</c:v>
                </c:pt>
                <c:pt idx="119">
                  <c:v>1.00867452777189</c:v>
                </c:pt>
                <c:pt idx="120">
                  <c:v>1.0014746561130301</c:v>
                </c:pt>
                <c:pt idx="121">
                  <c:v>0.99258756510644197</c:v>
                </c:pt>
                <c:pt idx="122">
                  <c:v>0.98211804405776304</c:v>
                </c:pt>
                <c:pt idx="123">
                  <c:v>0.97025571850622006</c:v>
                </c:pt>
                <c:pt idx="124">
                  <c:v>0.95719007884825202</c:v>
                </c:pt>
                <c:pt idx="125">
                  <c:v>0.94310797778673405</c:v>
                </c:pt>
                <c:pt idx="126">
                  <c:v>0.92819173513934405</c:v>
                </c:pt>
                <c:pt idx="127">
                  <c:v>0.91261755758515495</c:v>
                </c:pt>
                <c:pt idx="128">
                  <c:v>0.89655426882364797</c:v>
                </c:pt>
                <c:pt idx="129">
                  <c:v>0.88016233905156105</c:v>
                </c:pt>
                <c:pt idx="130">
                  <c:v>0.86359319748822105</c:v>
                </c:pt>
                <c:pt idx="131">
                  <c:v>0.84698880785380004</c:v>
                </c:pt>
                <c:pt idx="132">
                  <c:v>0.83048148414179002</c:v>
                </c:pt>
                <c:pt idx="133">
                  <c:v>0.81419388924768699</c:v>
                </c:pt>
                <c:pt idx="134">
                  <c:v>0.79821283029652002</c:v>
                </c:pt>
                <c:pt idx="135">
                  <c:v>0.78254544877350996</c:v>
                </c:pt>
                <c:pt idx="136">
                  <c:v>0.76718558779448398</c:v>
                </c:pt>
                <c:pt idx="137">
                  <c:v>0.75212721132305305</c:v>
                </c:pt>
                <c:pt idx="138">
                  <c:v>0.73736440179860796</c:v>
                </c:pt>
                <c:pt idx="139">
                  <c:v>0.722891357810862</c:v>
                </c:pt>
                <c:pt idx="140">
                  <c:v>0.70870239182004702</c:v>
                </c:pt>
                <c:pt idx="141">
                  <c:v>0.69479192792185396</c:v>
                </c:pt>
                <c:pt idx="142">
                  <c:v>0.68115449965624297</c:v>
                </c:pt>
                <c:pt idx="143">
                  <c:v>0.66778474785926301</c:v>
                </c:pt>
                <c:pt idx="144">
                  <c:v>0.65467741855703698</c:v>
                </c:pt>
                <c:pt idx="145">
                  <c:v>0.64182736090108305</c:v>
                </c:pt>
                <c:pt idx="146">
                  <c:v>0.62922952514416097</c:v>
                </c:pt>
                <c:pt idx="147">
                  <c:v>0.61687896065584802</c:v>
                </c:pt>
                <c:pt idx="148">
                  <c:v>0.60477081397707</c:v>
                </c:pt>
                <c:pt idx="149">
                  <c:v>0.59290032691281103</c:v>
                </c:pt>
                <c:pt idx="150">
                  <c:v>0.58126283466226703</c:v>
                </c:pt>
              </c:numCache>
            </c:numRef>
          </c:yVal>
          <c:smooth val="0"/>
        </c:ser>
        <c:ser>
          <c:idx val="1"/>
          <c:order val="1"/>
          <c:tx>
            <c:strRef>
              <c:f>Microsoft_Excel_Worksheet6!$C$1</c:f>
              <c:strCache>
                <c:ptCount val="1"/>
                <c:pt idx="0">
                  <c:v>lower</c:v>
                </c:pt>
              </c:strCache>
            </c:strRef>
          </c:tx>
          <c:spPr>
            <a:ln w="41275">
              <a:solidFill>
                <a:srgbClr val="00FF00"/>
              </a:solidFill>
              <a:prstDash val="sysDash"/>
            </a:ln>
          </c:spPr>
          <c:marker>
            <c:symbol val="none"/>
          </c:marker>
          <c:xVal>
            <c:numRef>
              <c:f>Microsoft_Excel_Worksheet6!$A$2:$A$10002</c:f>
              <c:numCache>
                <c:formatCode>General</c:formatCode>
                <c:ptCount val="10001"/>
                <c:pt idx="0">
                  <c:v>50</c:v>
                </c:pt>
                <c:pt idx="1">
                  <c:v>51</c:v>
                </c:pt>
                <c:pt idx="2">
                  <c:v>52</c:v>
                </c:pt>
                <c:pt idx="3">
                  <c:v>53</c:v>
                </c:pt>
                <c:pt idx="4">
                  <c:v>54</c:v>
                </c:pt>
                <c:pt idx="5">
                  <c:v>55</c:v>
                </c:pt>
                <c:pt idx="6">
                  <c:v>56</c:v>
                </c:pt>
                <c:pt idx="7">
                  <c:v>57</c:v>
                </c:pt>
                <c:pt idx="8">
                  <c:v>58</c:v>
                </c:pt>
                <c:pt idx="9">
                  <c:v>59</c:v>
                </c:pt>
                <c:pt idx="10">
                  <c:v>60</c:v>
                </c:pt>
                <c:pt idx="11">
                  <c:v>61</c:v>
                </c:pt>
                <c:pt idx="12">
                  <c:v>62</c:v>
                </c:pt>
                <c:pt idx="13">
                  <c:v>63</c:v>
                </c:pt>
                <c:pt idx="14">
                  <c:v>64</c:v>
                </c:pt>
                <c:pt idx="15">
                  <c:v>65</c:v>
                </c:pt>
                <c:pt idx="16">
                  <c:v>66</c:v>
                </c:pt>
                <c:pt idx="17">
                  <c:v>67</c:v>
                </c:pt>
                <c:pt idx="18">
                  <c:v>68</c:v>
                </c:pt>
                <c:pt idx="19">
                  <c:v>69</c:v>
                </c:pt>
                <c:pt idx="20">
                  <c:v>70</c:v>
                </c:pt>
                <c:pt idx="21">
                  <c:v>71</c:v>
                </c:pt>
                <c:pt idx="22">
                  <c:v>72</c:v>
                </c:pt>
                <c:pt idx="23">
                  <c:v>73</c:v>
                </c:pt>
                <c:pt idx="24">
                  <c:v>74</c:v>
                </c:pt>
                <c:pt idx="25">
                  <c:v>75</c:v>
                </c:pt>
                <c:pt idx="26">
                  <c:v>76</c:v>
                </c:pt>
                <c:pt idx="27">
                  <c:v>77</c:v>
                </c:pt>
                <c:pt idx="28">
                  <c:v>78</c:v>
                </c:pt>
                <c:pt idx="29">
                  <c:v>79</c:v>
                </c:pt>
                <c:pt idx="30">
                  <c:v>80</c:v>
                </c:pt>
                <c:pt idx="31">
                  <c:v>81</c:v>
                </c:pt>
                <c:pt idx="32">
                  <c:v>82</c:v>
                </c:pt>
                <c:pt idx="33">
                  <c:v>83</c:v>
                </c:pt>
                <c:pt idx="34">
                  <c:v>84</c:v>
                </c:pt>
                <c:pt idx="35">
                  <c:v>85</c:v>
                </c:pt>
                <c:pt idx="36">
                  <c:v>86</c:v>
                </c:pt>
                <c:pt idx="37">
                  <c:v>87</c:v>
                </c:pt>
                <c:pt idx="38">
                  <c:v>88</c:v>
                </c:pt>
                <c:pt idx="39">
                  <c:v>89</c:v>
                </c:pt>
                <c:pt idx="40">
                  <c:v>90</c:v>
                </c:pt>
                <c:pt idx="41">
                  <c:v>91</c:v>
                </c:pt>
                <c:pt idx="42">
                  <c:v>92</c:v>
                </c:pt>
                <c:pt idx="43">
                  <c:v>93</c:v>
                </c:pt>
                <c:pt idx="44">
                  <c:v>94</c:v>
                </c:pt>
                <c:pt idx="45">
                  <c:v>95</c:v>
                </c:pt>
                <c:pt idx="46">
                  <c:v>96</c:v>
                </c:pt>
                <c:pt idx="47">
                  <c:v>97</c:v>
                </c:pt>
                <c:pt idx="48">
                  <c:v>98</c:v>
                </c:pt>
                <c:pt idx="49">
                  <c:v>99</c:v>
                </c:pt>
                <c:pt idx="50">
                  <c:v>100</c:v>
                </c:pt>
                <c:pt idx="51">
                  <c:v>101</c:v>
                </c:pt>
                <c:pt idx="52">
                  <c:v>102</c:v>
                </c:pt>
                <c:pt idx="53">
                  <c:v>103</c:v>
                </c:pt>
                <c:pt idx="54">
                  <c:v>104</c:v>
                </c:pt>
                <c:pt idx="55">
                  <c:v>105</c:v>
                </c:pt>
                <c:pt idx="56">
                  <c:v>106</c:v>
                </c:pt>
                <c:pt idx="57">
                  <c:v>107</c:v>
                </c:pt>
                <c:pt idx="58">
                  <c:v>108</c:v>
                </c:pt>
                <c:pt idx="59">
                  <c:v>109</c:v>
                </c:pt>
                <c:pt idx="60">
                  <c:v>110</c:v>
                </c:pt>
                <c:pt idx="61">
                  <c:v>111</c:v>
                </c:pt>
                <c:pt idx="62">
                  <c:v>112</c:v>
                </c:pt>
                <c:pt idx="63">
                  <c:v>113</c:v>
                </c:pt>
                <c:pt idx="64">
                  <c:v>114</c:v>
                </c:pt>
                <c:pt idx="65">
                  <c:v>115</c:v>
                </c:pt>
                <c:pt idx="66">
                  <c:v>116</c:v>
                </c:pt>
                <c:pt idx="67">
                  <c:v>117</c:v>
                </c:pt>
                <c:pt idx="68">
                  <c:v>118</c:v>
                </c:pt>
                <c:pt idx="69">
                  <c:v>119</c:v>
                </c:pt>
                <c:pt idx="70">
                  <c:v>120</c:v>
                </c:pt>
                <c:pt idx="71">
                  <c:v>121</c:v>
                </c:pt>
                <c:pt idx="72">
                  <c:v>122</c:v>
                </c:pt>
                <c:pt idx="73">
                  <c:v>123</c:v>
                </c:pt>
                <c:pt idx="74">
                  <c:v>124</c:v>
                </c:pt>
                <c:pt idx="75">
                  <c:v>125</c:v>
                </c:pt>
                <c:pt idx="76">
                  <c:v>126</c:v>
                </c:pt>
                <c:pt idx="77">
                  <c:v>127</c:v>
                </c:pt>
                <c:pt idx="78">
                  <c:v>128</c:v>
                </c:pt>
                <c:pt idx="79">
                  <c:v>129</c:v>
                </c:pt>
                <c:pt idx="80">
                  <c:v>130</c:v>
                </c:pt>
                <c:pt idx="81">
                  <c:v>131</c:v>
                </c:pt>
                <c:pt idx="82">
                  <c:v>132</c:v>
                </c:pt>
                <c:pt idx="83">
                  <c:v>133</c:v>
                </c:pt>
                <c:pt idx="84">
                  <c:v>134</c:v>
                </c:pt>
                <c:pt idx="85">
                  <c:v>135</c:v>
                </c:pt>
                <c:pt idx="86">
                  <c:v>136</c:v>
                </c:pt>
                <c:pt idx="87">
                  <c:v>137</c:v>
                </c:pt>
                <c:pt idx="88">
                  <c:v>138</c:v>
                </c:pt>
                <c:pt idx="89">
                  <c:v>139</c:v>
                </c:pt>
                <c:pt idx="90">
                  <c:v>140</c:v>
                </c:pt>
                <c:pt idx="91">
                  <c:v>141</c:v>
                </c:pt>
                <c:pt idx="92">
                  <c:v>142</c:v>
                </c:pt>
                <c:pt idx="93">
                  <c:v>143</c:v>
                </c:pt>
                <c:pt idx="94">
                  <c:v>144</c:v>
                </c:pt>
                <c:pt idx="95">
                  <c:v>145</c:v>
                </c:pt>
                <c:pt idx="96">
                  <c:v>146</c:v>
                </c:pt>
                <c:pt idx="97">
                  <c:v>147</c:v>
                </c:pt>
                <c:pt idx="98">
                  <c:v>148</c:v>
                </c:pt>
                <c:pt idx="99">
                  <c:v>149</c:v>
                </c:pt>
                <c:pt idx="100">
                  <c:v>150</c:v>
                </c:pt>
                <c:pt idx="101">
                  <c:v>151</c:v>
                </c:pt>
                <c:pt idx="102">
                  <c:v>152</c:v>
                </c:pt>
                <c:pt idx="103">
                  <c:v>153</c:v>
                </c:pt>
                <c:pt idx="104">
                  <c:v>154</c:v>
                </c:pt>
                <c:pt idx="105">
                  <c:v>155</c:v>
                </c:pt>
                <c:pt idx="106">
                  <c:v>156</c:v>
                </c:pt>
                <c:pt idx="107">
                  <c:v>157</c:v>
                </c:pt>
                <c:pt idx="108">
                  <c:v>158</c:v>
                </c:pt>
                <c:pt idx="109">
                  <c:v>159</c:v>
                </c:pt>
                <c:pt idx="110">
                  <c:v>160</c:v>
                </c:pt>
                <c:pt idx="111">
                  <c:v>161</c:v>
                </c:pt>
                <c:pt idx="112">
                  <c:v>162</c:v>
                </c:pt>
                <c:pt idx="113">
                  <c:v>163</c:v>
                </c:pt>
                <c:pt idx="114">
                  <c:v>164</c:v>
                </c:pt>
                <c:pt idx="115">
                  <c:v>165</c:v>
                </c:pt>
                <c:pt idx="116">
                  <c:v>166</c:v>
                </c:pt>
                <c:pt idx="117">
                  <c:v>167</c:v>
                </c:pt>
                <c:pt idx="118">
                  <c:v>168</c:v>
                </c:pt>
                <c:pt idx="119">
                  <c:v>169</c:v>
                </c:pt>
                <c:pt idx="120">
                  <c:v>170</c:v>
                </c:pt>
                <c:pt idx="121">
                  <c:v>171</c:v>
                </c:pt>
                <c:pt idx="122">
                  <c:v>172</c:v>
                </c:pt>
                <c:pt idx="123">
                  <c:v>173</c:v>
                </c:pt>
                <c:pt idx="124">
                  <c:v>174</c:v>
                </c:pt>
                <c:pt idx="125">
                  <c:v>175</c:v>
                </c:pt>
                <c:pt idx="126">
                  <c:v>176</c:v>
                </c:pt>
                <c:pt idx="127">
                  <c:v>177</c:v>
                </c:pt>
                <c:pt idx="128">
                  <c:v>178</c:v>
                </c:pt>
                <c:pt idx="129">
                  <c:v>179</c:v>
                </c:pt>
                <c:pt idx="130">
                  <c:v>180</c:v>
                </c:pt>
                <c:pt idx="131">
                  <c:v>181</c:v>
                </c:pt>
                <c:pt idx="132">
                  <c:v>182</c:v>
                </c:pt>
                <c:pt idx="133">
                  <c:v>183</c:v>
                </c:pt>
                <c:pt idx="134">
                  <c:v>184</c:v>
                </c:pt>
                <c:pt idx="135">
                  <c:v>185</c:v>
                </c:pt>
                <c:pt idx="136">
                  <c:v>186</c:v>
                </c:pt>
                <c:pt idx="137">
                  <c:v>187</c:v>
                </c:pt>
                <c:pt idx="138">
                  <c:v>188</c:v>
                </c:pt>
                <c:pt idx="139">
                  <c:v>189</c:v>
                </c:pt>
                <c:pt idx="140">
                  <c:v>190</c:v>
                </c:pt>
                <c:pt idx="141">
                  <c:v>191</c:v>
                </c:pt>
                <c:pt idx="142">
                  <c:v>192</c:v>
                </c:pt>
                <c:pt idx="143">
                  <c:v>193</c:v>
                </c:pt>
                <c:pt idx="144">
                  <c:v>194</c:v>
                </c:pt>
                <c:pt idx="145">
                  <c:v>195</c:v>
                </c:pt>
                <c:pt idx="146">
                  <c:v>196</c:v>
                </c:pt>
                <c:pt idx="147">
                  <c:v>197</c:v>
                </c:pt>
                <c:pt idx="148">
                  <c:v>198</c:v>
                </c:pt>
                <c:pt idx="149">
                  <c:v>199</c:v>
                </c:pt>
                <c:pt idx="150">
                  <c:v>200</c:v>
                </c:pt>
              </c:numCache>
            </c:numRef>
          </c:xVal>
          <c:yVal>
            <c:numRef>
              <c:f>Microsoft_Excel_Worksheet6!$C$2:$C$10002</c:f>
              <c:numCache>
                <c:formatCode>General</c:formatCode>
                <c:ptCount val="10001"/>
                <c:pt idx="0">
                  <c:v>0.20706423063906301</c:v>
                </c:pt>
                <c:pt idx="1">
                  <c:v>0.20990828343322601</c:v>
                </c:pt>
                <c:pt idx="2">
                  <c:v>0.21279139365365601</c:v>
                </c:pt>
                <c:pt idx="3">
                  <c:v>0.21571409743582701</c:v>
                </c:pt>
                <c:pt idx="4">
                  <c:v>0.21867693826352899</c:v>
                </c:pt>
                <c:pt idx="5">
                  <c:v>0.22168046706900099</c:v>
                </c:pt>
                <c:pt idx="6">
                  <c:v>0.22472524233437799</c:v>
                </c:pt>
                <c:pt idx="7">
                  <c:v>0.227811830194495</c:v>
                </c:pt>
                <c:pt idx="8">
                  <c:v>0.230940804541032</c:v>
                </c:pt>
                <c:pt idx="9">
                  <c:v>0.23411274712805299</c:v>
                </c:pt>
                <c:pt idx="10">
                  <c:v>0.237328247678918</c:v>
                </c:pt>
                <c:pt idx="11">
                  <c:v>0.240587903994604</c:v>
                </c:pt>
                <c:pt idx="12">
                  <c:v>0.24389232206344399</c:v>
                </c:pt>
                <c:pt idx="13">
                  <c:v>0.24724211617229899</c:v>
                </c:pt>
                <c:pt idx="14">
                  <c:v>0.25063790901917599</c:v>
                </c:pt>
                <c:pt idx="15">
                  <c:v>0.25408033182730699</c:v>
                </c:pt>
                <c:pt idx="16">
                  <c:v>0.25757002446070598</c:v>
                </c:pt>
                <c:pt idx="17">
                  <c:v>0.26110763554120903</c:v>
                </c:pt>
                <c:pt idx="18">
                  <c:v>0.26469382256702501</c:v>
                </c:pt>
                <c:pt idx="19">
                  <c:v>0.26832925203279101</c:v>
                </c:pt>
                <c:pt idx="20">
                  <c:v>0.27201459955116197</c:v>
                </c:pt>
                <c:pt idx="21">
                  <c:v>0.27575054997594101</c:v>
                </c:pt>
                <c:pt idx="22">
                  <c:v>0.27953779752674901</c:v>
                </c:pt>
                <c:pt idx="23">
                  <c:v>0.28337704591526702</c:v>
                </c:pt>
                <c:pt idx="24">
                  <c:v>0.28726900847304299</c:v>
                </c:pt>
                <c:pt idx="25">
                  <c:v>0.29121440828087602</c:v>
                </c:pt>
                <c:pt idx="26">
                  <c:v>0.29521397829979101</c:v>
                </c:pt>
                <c:pt idx="27">
                  <c:v>0.29926846150360198</c:v>
                </c:pt>
                <c:pt idx="28">
                  <c:v>0.303378611013081</c:v>
                </c:pt>
                <c:pt idx="29">
                  <c:v>0.307545190231718</c:v>
                </c:pt>
                <c:pt idx="30">
                  <c:v>0.31176897298309603</c:v>
                </c:pt>
                <c:pt idx="31">
                  <c:v>0.31605074364986302</c:v>
                </c:pt>
                <c:pt idx="32">
                  <c:v>0.32039129731430699</c:v>
                </c:pt>
                <c:pt idx="33">
                  <c:v>0.324791439900535</c:v>
                </c:pt>
                <c:pt idx="34">
                  <c:v>0.32925198831823699</c:v>
                </c:pt>
                <c:pt idx="35">
                  <c:v>0.33377377060803498</c:v>
                </c:pt>
                <c:pt idx="36">
                  <c:v>0.33835762608839698</c:v>
                </c:pt>
                <c:pt idx="37">
                  <c:v>0.34300440550410899</c:v>
                </c:pt>
                <c:pt idx="38">
                  <c:v>0.34771497117627298</c:v>
                </c:pt>
                <c:pt idx="39">
                  <c:v>0.35249019715380903</c:v>
                </c:pt>
                <c:pt idx="40">
                  <c:v>0.35733096936643799</c:v>
                </c:pt>
                <c:pt idx="41">
                  <c:v>0.362238185779094</c:v>
                </c:pt>
                <c:pt idx="42">
                  <c:v>0.36721275654773999</c:v>
                </c:pt>
                <c:pt idx="43">
                  <c:v>0.37225560417651499</c:v>
                </c:pt>
                <c:pt idx="44">
                  <c:v>0.37736766367617902</c:v>
                </c:pt>
                <c:pt idx="45">
                  <c:v>0.382549882723761</c:v>
                </c:pt>
                <c:pt idx="46">
                  <c:v>0.38780322182334898</c:v>
                </c:pt>
                <c:pt idx="47">
                  <c:v>0.393128654467918</c:v>
                </c:pt>
                <c:pt idx="48">
                  <c:v>0.39852716730210302</c:v>
                </c:pt>
                <c:pt idx="49">
                  <c:v>0.403999760285781</c:v>
                </c:pt>
                <c:pt idx="50">
                  <c:v>0.409547446858332</c:v>
                </c:pt>
                <c:pt idx="51">
                  <c:v>0.41517125410341899</c:v>
                </c:pt>
                <c:pt idx="52">
                  <c:v>0.42087222291410098</c:v>
                </c:pt>
                <c:pt idx="53">
                  <c:v>0.42665140815807301</c:v>
                </c:pt>
                <c:pt idx="54">
                  <c:v>0.43250987884279002</c:v>
                </c:pt>
                <c:pt idx="55">
                  <c:v>0.43844871828020598</c:v>
                </c:pt>
                <c:pt idx="56">
                  <c:v>0.44446902425081503</c:v>
                </c:pt>
                <c:pt idx="57">
                  <c:v>0.45057190916663098</c:v>
                </c:pt>
                <c:pt idx="58">
                  <c:v>0.45675850023269599</c:v>
                </c:pt>
                <c:pt idx="59">
                  <c:v>0.463029939606657</c:v>
                </c:pt>
                <c:pt idx="60">
                  <c:v>0.46938738455585099</c:v>
                </c:pt>
                <c:pt idx="61">
                  <c:v>0.47583200761129402</c:v>
                </c:pt>
                <c:pt idx="62">
                  <c:v>0.482364996717845</c:v>
                </c:pt>
                <c:pt idx="63">
                  <c:v>0.48898755537973299</c:v>
                </c:pt>
                <c:pt idx="64">
                  <c:v>0.49570090280047902</c:v>
                </c:pt>
                <c:pt idx="65">
                  <c:v>0.50250627401612302</c:v>
                </c:pt>
                <c:pt idx="66">
                  <c:v>0.50940492002047</c:v>
                </c:pt>
                <c:pt idx="67">
                  <c:v>0.51639810788087503</c:v>
                </c:pt>
                <c:pt idx="68">
                  <c:v>0.52348712084283699</c:v>
                </c:pt>
                <c:pt idx="69">
                  <c:v>0.53067325842138002</c:v>
                </c:pt>
                <c:pt idx="70">
                  <c:v>0.53795783647688</c:v>
                </c:pt>
                <c:pt idx="71">
                  <c:v>0.54534218727254102</c:v>
                </c:pt>
                <c:pt idx="72">
                  <c:v>0.55282765951028801</c:v>
                </c:pt>
                <c:pt idx="73">
                  <c:v>0.560415618341227</c:v>
                </c:pt>
                <c:pt idx="74">
                  <c:v>0.56810744534612001</c:v>
                </c:pt>
                <c:pt idx="75">
                  <c:v>0.57590453848048195</c:v>
                </c:pt>
                <c:pt idx="76">
                  <c:v>0.58380831197784999</c:v>
                </c:pt>
                <c:pt idx="77">
                  <c:v>0.59182019620354098</c:v>
                </c:pt>
                <c:pt idx="78">
                  <c:v>0.59994163744963802</c:v>
                </c:pt>
                <c:pt idx="79">
                  <c:v>0.60817409766006003</c:v>
                </c:pt>
                <c:pt idx="80">
                  <c:v>0.61651905407221097</c:v>
                </c:pt>
                <c:pt idx="81">
                  <c:v>0.62497799875877602</c:v>
                </c:pt>
                <c:pt idx="82">
                  <c:v>0.63355243804960104</c:v>
                </c:pt>
                <c:pt idx="83">
                  <c:v>0.64224389180896402</c:v>
                </c:pt>
                <c:pt idx="84">
                  <c:v>0.65105389253778201</c:v>
                </c:pt>
                <c:pt idx="85">
                  <c:v>0.65998398426290406</c:v>
                </c:pt>
                <c:pt idx="86">
                  <c:v>0.66903572116620003</c:v>
                </c:pt>
                <c:pt idx="87">
                  <c:v>0.67821066589398604</c:v>
                </c:pt>
                <c:pt idx="88">
                  <c:v>0.68751038747151205</c:v>
                </c:pt>
                <c:pt idx="89">
                  <c:v>0.69693645872656496</c:v>
                </c:pt>
                <c:pt idx="90">
                  <c:v>0.70649045309893399</c:v>
                </c:pt>
                <c:pt idx="91">
                  <c:v>0.71617394067615403</c:v>
                </c:pt>
                <c:pt idx="92">
                  <c:v>0.72598848324710796</c:v>
                </c:pt>
                <c:pt idx="93">
                  <c:v>0.73593562809882895</c:v>
                </c:pt>
                <c:pt idx="94">
                  <c:v>0.74601690019090405</c:v>
                </c:pt>
                <c:pt idx="95">
                  <c:v>0.75623379221579101</c:v>
                </c:pt>
                <c:pt idx="96">
                  <c:v>0.76658775187614903</c:v>
                </c:pt>
                <c:pt idx="97">
                  <c:v>0.777080165458091</c:v>
                </c:pt>
                <c:pt idx="98">
                  <c:v>0.78771233641503602</c:v>
                </c:pt>
                <c:pt idx="99">
                  <c:v>0.79848545714269503</c:v>
                </c:pt>
                <c:pt idx="100">
                  <c:v>0.80940057132894205</c:v>
                </c:pt>
                <c:pt idx="101">
                  <c:v>0.82045852305176803</c:v>
                </c:pt>
                <c:pt idx="102">
                  <c:v>0.83165988692172399</c:v>
                </c:pt>
                <c:pt idx="103">
                  <c:v>0.84300487059043105</c:v>
                </c:pt>
                <c:pt idx="104">
                  <c:v>0.85449317611419295</c:v>
                </c:pt>
                <c:pt idx="105">
                  <c:v>0.866123798595415</c:v>
                </c:pt>
                <c:pt idx="106">
                  <c:v>0.877894726645427</c:v>
                </c:pt>
                <c:pt idx="107">
                  <c:v>0.88980248450645105</c:v>
                </c:pt>
                <c:pt idx="108">
                  <c:v>0.90184140997460005</c:v>
                </c:pt>
                <c:pt idx="109">
                  <c:v>0.91400247399962098</c:v>
                </c:pt>
                <c:pt idx="110">
                  <c:v>0.92623231395251804</c:v>
                </c:pt>
                <c:pt idx="111">
                  <c:v>0.93831381877127595</c:v>
                </c:pt>
                <c:pt idx="112">
                  <c:v>0.94998371933173498</c:v>
                </c:pt>
                <c:pt idx="113">
                  <c:v>0.96097593135084403</c:v>
                </c:pt>
                <c:pt idx="114">
                  <c:v>0.97102810841283405</c:v>
                </c:pt>
                <c:pt idx="115">
                  <c:v>0.97989053453201003</c:v>
                </c:pt>
                <c:pt idx="116">
                  <c:v>0.98733754838714205</c:v>
                </c:pt>
                <c:pt idx="117">
                  <c:v>0.99318132595137598</c:v>
                </c:pt>
                <c:pt idx="118">
                  <c:v>0.99728710020881906</c:v>
                </c:pt>
                <c:pt idx="119">
                  <c:v>0.99958768469083703</c:v>
                </c:pt>
                <c:pt idx="120">
                  <c:v>1.00009373063801</c:v>
                </c:pt>
                <c:pt idx="121">
                  <c:v>0.98629629393685103</c:v>
                </c:pt>
                <c:pt idx="122">
                  <c:v>0.96806130218083097</c:v>
                </c:pt>
                <c:pt idx="123">
                  <c:v>0.94821641308327698</c:v>
                </c:pt>
                <c:pt idx="124">
                  <c:v>0.92690010731505801</c:v>
                </c:pt>
                <c:pt idx="125">
                  <c:v>0.90430813027331802</c:v>
                </c:pt>
                <c:pt idx="126">
                  <c:v>0.88067476914306997</c:v>
                </c:pt>
                <c:pt idx="127">
                  <c:v>0.856255637903648</c:v>
                </c:pt>
                <c:pt idx="128">
                  <c:v>0.831313440012028</c:v>
                </c:pt>
                <c:pt idx="129">
                  <c:v>0.806107025424732</c:v>
                </c:pt>
                <c:pt idx="130">
                  <c:v>0.78088348170869004</c:v>
                </c:pt>
                <c:pt idx="131">
                  <c:v>0.75587278913209899</c:v>
                </c:pt>
                <c:pt idx="132">
                  <c:v>0.73128454430903</c:v>
                </c:pt>
                <c:pt idx="133">
                  <c:v>0.70730625717179596</c:v>
                </c:pt>
                <c:pt idx="134">
                  <c:v>0.68406457086644301</c:v>
                </c:pt>
                <c:pt idx="135">
                  <c:v>0.66156376958402296</c:v>
                </c:pt>
                <c:pt idx="136">
                  <c:v>0.63978597768366496</c:v>
                </c:pt>
                <c:pt idx="137">
                  <c:v>0.61871200871177201</c:v>
                </c:pt>
                <c:pt idx="138">
                  <c:v>0.59832203644153803</c:v>
                </c:pt>
                <c:pt idx="139">
                  <c:v>0.57859601256471904</c:v>
                </c:pt>
                <c:pt idx="140">
                  <c:v>0.55951393241483105</c:v>
                </c:pt>
                <c:pt idx="141">
                  <c:v>0.541056006500091</c:v>
                </c:pt>
                <c:pt idx="142">
                  <c:v>0.52320277198365805</c:v>
                </c:pt>
                <c:pt idx="143">
                  <c:v>0.50593516493141499</c:v>
                </c:pt>
                <c:pt idx="144">
                  <c:v>0.48923456638729801</c:v>
                </c:pt>
                <c:pt idx="145">
                  <c:v>0.47308283067585899</c:v>
                </c:pt>
                <c:pt idx="146">
                  <c:v>0.45746230145632799</c:v>
                </c:pt>
                <c:pt idx="147">
                  <c:v>0.44235581923475198</c:v>
                </c:pt>
                <c:pt idx="148">
                  <c:v>0.42774672286617199</c:v>
                </c:pt>
                <c:pt idx="149">
                  <c:v>0.41361884680442201</c:v>
                </c:pt>
                <c:pt idx="150">
                  <c:v>0.39995651533729099</c:v>
                </c:pt>
              </c:numCache>
            </c:numRef>
          </c:yVal>
          <c:smooth val="0"/>
        </c:ser>
        <c:ser>
          <c:idx val="2"/>
          <c:order val="2"/>
          <c:tx>
            <c:strRef>
              <c:f>Microsoft_Excel_Worksheet6!$D$1</c:f>
              <c:strCache>
                <c:ptCount val="1"/>
                <c:pt idx="0">
                  <c:v>upper</c:v>
                </c:pt>
              </c:strCache>
            </c:strRef>
          </c:tx>
          <c:spPr>
            <a:ln w="41275">
              <a:solidFill>
                <a:srgbClr val="00FF00"/>
              </a:solidFill>
              <a:prstDash val="sysDash"/>
            </a:ln>
          </c:spPr>
          <c:marker>
            <c:symbol val="none"/>
          </c:marker>
          <c:xVal>
            <c:numRef>
              <c:f>Microsoft_Excel_Worksheet6!$A$2:$A$10002</c:f>
              <c:numCache>
                <c:formatCode>General</c:formatCode>
                <c:ptCount val="10001"/>
                <c:pt idx="0">
                  <c:v>50</c:v>
                </c:pt>
                <c:pt idx="1">
                  <c:v>51</c:v>
                </c:pt>
                <c:pt idx="2">
                  <c:v>52</c:v>
                </c:pt>
                <c:pt idx="3">
                  <c:v>53</c:v>
                </c:pt>
                <c:pt idx="4">
                  <c:v>54</c:v>
                </c:pt>
                <c:pt idx="5">
                  <c:v>55</c:v>
                </c:pt>
                <c:pt idx="6">
                  <c:v>56</c:v>
                </c:pt>
                <c:pt idx="7">
                  <c:v>57</c:v>
                </c:pt>
                <c:pt idx="8">
                  <c:v>58</c:v>
                </c:pt>
                <c:pt idx="9">
                  <c:v>59</c:v>
                </c:pt>
                <c:pt idx="10">
                  <c:v>60</c:v>
                </c:pt>
                <c:pt idx="11">
                  <c:v>61</c:v>
                </c:pt>
                <c:pt idx="12">
                  <c:v>62</c:v>
                </c:pt>
                <c:pt idx="13">
                  <c:v>63</c:v>
                </c:pt>
                <c:pt idx="14">
                  <c:v>64</c:v>
                </c:pt>
                <c:pt idx="15">
                  <c:v>65</c:v>
                </c:pt>
                <c:pt idx="16">
                  <c:v>66</c:v>
                </c:pt>
                <c:pt idx="17">
                  <c:v>67</c:v>
                </c:pt>
                <c:pt idx="18">
                  <c:v>68</c:v>
                </c:pt>
                <c:pt idx="19">
                  <c:v>69</c:v>
                </c:pt>
                <c:pt idx="20">
                  <c:v>70</c:v>
                </c:pt>
                <c:pt idx="21">
                  <c:v>71</c:v>
                </c:pt>
                <c:pt idx="22">
                  <c:v>72</c:v>
                </c:pt>
                <c:pt idx="23">
                  <c:v>73</c:v>
                </c:pt>
                <c:pt idx="24">
                  <c:v>74</c:v>
                </c:pt>
                <c:pt idx="25">
                  <c:v>75</c:v>
                </c:pt>
                <c:pt idx="26">
                  <c:v>76</c:v>
                </c:pt>
                <c:pt idx="27">
                  <c:v>77</c:v>
                </c:pt>
                <c:pt idx="28">
                  <c:v>78</c:v>
                </c:pt>
                <c:pt idx="29">
                  <c:v>79</c:v>
                </c:pt>
                <c:pt idx="30">
                  <c:v>80</c:v>
                </c:pt>
                <c:pt idx="31">
                  <c:v>81</c:v>
                </c:pt>
                <c:pt idx="32">
                  <c:v>82</c:v>
                </c:pt>
                <c:pt idx="33">
                  <c:v>83</c:v>
                </c:pt>
                <c:pt idx="34">
                  <c:v>84</c:v>
                </c:pt>
                <c:pt idx="35">
                  <c:v>85</c:v>
                </c:pt>
                <c:pt idx="36">
                  <c:v>86</c:v>
                </c:pt>
                <c:pt idx="37">
                  <c:v>87</c:v>
                </c:pt>
                <c:pt idx="38">
                  <c:v>88</c:v>
                </c:pt>
                <c:pt idx="39">
                  <c:v>89</c:v>
                </c:pt>
                <c:pt idx="40">
                  <c:v>90</c:v>
                </c:pt>
                <c:pt idx="41">
                  <c:v>91</c:v>
                </c:pt>
                <c:pt idx="42">
                  <c:v>92</c:v>
                </c:pt>
                <c:pt idx="43">
                  <c:v>93</c:v>
                </c:pt>
                <c:pt idx="44">
                  <c:v>94</c:v>
                </c:pt>
                <c:pt idx="45">
                  <c:v>95</c:v>
                </c:pt>
                <c:pt idx="46">
                  <c:v>96</c:v>
                </c:pt>
                <c:pt idx="47">
                  <c:v>97</c:v>
                </c:pt>
                <c:pt idx="48">
                  <c:v>98</c:v>
                </c:pt>
                <c:pt idx="49">
                  <c:v>99</c:v>
                </c:pt>
                <c:pt idx="50">
                  <c:v>100</c:v>
                </c:pt>
                <c:pt idx="51">
                  <c:v>101</c:v>
                </c:pt>
                <c:pt idx="52">
                  <c:v>102</c:v>
                </c:pt>
                <c:pt idx="53">
                  <c:v>103</c:v>
                </c:pt>
                <c:pt idx="54">
                  <c:v>104</c:v>
                </c:pt>
                <c:pt idx="55">
                  <c:v>105</c:v>
                </c:pt>
                <c:pt idx="56">
                  <c:v>106</c:v>
                </c:pt>
                <c:pt idx="57">
                  <c:v>107</c:v>
                </c:pt>
                <c:pt idx="58">
                  <c:v>108</c:v>
                </c:pt>
                <c:pt idx="59">
                  <c:v>109</c:v>
                </c:pt>
                <c:pt idx="60">
                  <c:v>110</c:v>
                </c:pt>
                <c:pt idx="61">
                  <c:v>111</c:v>
                </c:pt>
                <c:pt idx="62">
                  <c:v>112</c:v>
                </c:pt>
                <c:pt idx="63">
                  <c:v>113</c:v>
                </c:pt>
                <c:pt idx="64">
                  <c:v>114</c:v>
                </c:pt>
                <c:pt idx="65">
                  <c:v>115</c:v>
                </c:pt>
                <c:pt idx="66">
                  <c:v>116</c:v>
                </c:pt>
                <c:pt idx="67">
                  <c:v>117</c:v>
                </c:pt>
                <c:pt idx="68">
                  <c:v>118</c:v>
                </c:pt>
                <c:pt idx="69">
                  <c:v>119</c:v>
                </c:pt>
                <c:pt idx="70">
                  <c:v>120</c:v>
                </c:pt>
                <c:pt idx="71">
                  <c:v>121</c:v>
                </c:pt>
                <c:pt idx="72">
                  <c:v>122</c:v>
                </c:pt>
                <c:pt idx="73">
                  <c:v>123</c:v>
                </c:pt>
                <c:pt idx="74">
                  <c:v>124</c:v>
                </c:pt>
                <c:pt idx="75">
                  <c:v>125</c:v>
                </c:pt>
                <c:pt idx="76">
                  <c:v>126</c:v>
                </c:pt>
                <c:pt idx="77">
                  <c:v>127</c:v>
                </c:pt>
                <c:pt idx="78">
                  <c:v>128</c:v>
                </c:pt>
                <c:pt idx="79">
                  <c:v>129</c:v>
                </c:pt>
                <c:pt idx="80">
                  <c:v>130</c:v>
                </c:pt>
                <c:pt idx="81">
                  <c:v>131</c:v>
                </c:pt>
                <c:pt idx="82">
                  <c:v>132</c:v>
                </c:pt>
                <c:pt idx="83">
                  <c:v>133</c:v>
                </c:pt>
                <c:pt idx="84">
                  <c:v>134</c:v>
                </c:pt>
                <c:pt idx="85">
                  <c:v>135</c:v>
                </c:pt>
                <c:pt idx="86">
                  <c:v>136</c:v>
                </c:pt>
                <c:pt idx="87">
                  <c:v>137</c:v>
                </c:pt>
                <c:pt idx="88">
                  <c:v>138</c:v>
                </c:pt>
                <c:pt idx="89">
                  <c:v>139</c:v>
                </c:pt>
                <c:pt idx="90">
                  <c:v>140</c:v>
                </c:pt>
                <c:pt idx="91">
                  <c:v>141</c:v>
                </c:pt>
                <c:pt idx="92">
                  <c:v>142</c:v>
                </c:pt>
                <c:pt idx="93">
                  <c:v>143</c:v>
                </c:pt>
                <c:pt idx="94">
                  <c:v>144</c:v>
                </c:pt>
                <c:pt idx="95">
                  <c:v>145</c:v>
                </c:pt>
                <c:pt idx="96">
                  <c:v>146</c:v>
                </c:pt>
                <c:pt idx="97">
                  <c:v>147</c:v>
                </c:pt>
                <c:pt idx="98">
                  <c:v>148</c:v>
                </c:pt>
                <c:pt idx="99">
                  <c:v>149</c:v>
                </c:pt>
                <c:pt idx="100">
                  <c:v>150</c:v>
                </c:pt>
                <c:pt idx="101">
                  <c:v>151</c:v>
                </c:pt>
                <c:pt idx="102">
                  <c:v>152</c:v>
                </c:pt>
                <c:pt idx="103">
                  <c:v>153</c:v>
                </c:pt>
                <c:pt idx="104">
                  <c:v>154</c:v>
                </c:pt>
                <c:pt idx="105">
                  <c:v>155</c:v>
                </c:pt>
                <c:pt idx="106">
                  <c:v>156</c:v>
                </c:pt>
                <c:pt idx="107">
                  <c:v>157</c:v>
                </c:pt>
                <c:pt idx="108">
                  <c:v>158</c:v>
                </c:pt>
                <c:pt idx="109">
                  <c:v>159</c:v>
                </c:pt>
                <c:pt idx="110">
                  <c:v>160</c:v>
                </c:pt>
                <c:pt idx="111">
                  <c:v>161</c:v>
                </c:pt>
                <c:pt idx="112">
                  <c:v>162</c:v>
                </c:pt>
                <c:pt idx="113">
                  <c:v>163</c:v>
                </c:pt>
                <c:pt idx="114">
                  <c:v>164</c:v>
                </c:pt>
                <c:pt idx="115">
                  <c:v>165</c:v>
                </c:pt>
                <c:pt idx="116">
                  <c:v>166</c:v>
                </c:pt>
                <c:pt idx="117">
                  <c:v>167</c:v>
                </c:pt>
                <c:pt idx="118">
                  <c:v>168</c:v>
                </c:pt>
                <c:pt idx="119">
                  <c:v>169</c:v>
                </c:pt>
                <c:pt idx="120">
                  <c:v>170</c:v>
                </c:pt>
                <c:pt idx="121">
                  <c:v>171</c:v>
                </c:pt>
                <c:pt idx="122">
                  <c:v>172</c:v>
                </c:pt>
                <c:pt idx="123">
                  <c:v>173</c:v>
                </c:pt>
                <c:pt idx="124">
                  <c:v>174</c:v>
                </c:pt>
                <c:pt idx="125">
                  <c:v>175</c:v>
                </c:pt>
                <c:pt idx="126">
                  <c:v>176</c:v>
                </c:pt>
                <c:pt idx="127">
                  <c:v>177</c:v>
                </c:pt>
                <c:pt idx="128">
                  <c:v>178</c:v>
                </c:pt>
                <c:pt idx="129">
                  <c:v>179</c:v>
                </c:pt>
                <c:pt idx="130">
                  <c:v>180</c:v>
                </c:pt>
                <c:pt idx="131">
                  <c:v>181</c:v>
                </c:pt>
                <c:pt idx="132">
                  <c:v>182</c:v>
                </c:pt>
                <c:pt idx="133">
                  <c:v>183</c:v>
                </c:pt>
                <c:pt idx="134">
                  <c:v>184</c:v>
                </c:pt>
                <c:pt idx="135">
                  <c:v>185</c:v>
                </c:pt>
                <c:pt idx="136">
                  <c:v>186</c:v>
                </c:pt>
                <c:pt idx="137">
                  <c:v>187</c:v>
                </c:pt>
                <c:pt idx="138">
                  <c:v>188</c:v>
                </c:pt>
                <c:pt idx="139">
                  <c:v>189</c:v>
                </c:pt>
                <c:pt idx="140">
                  <c:v>190</c:v>
                </c:pt>
                <c:pt idx="141">
                  <c:v>191</c:v>
                </c:pt>
                <c:pt idx="142">
                  <c:v>192</c:v>
                </c:pt>
                <c:pt idx="143">
                  <c:v>193</c:v>
                </c:pt>
                <c:pt idx="144">
                  <c:v>194</c:v>
                </c:pt>
                <c:pt idx="145">
                  <c:v>195</c:v>
                </c:pt>
                <c:pt idx="146">
                  <c:v>196</c:v>
                </c:pt>
                <c:pt idx="147">
                  <c:v>197</c:v>
                </c:pt>
                <c:pt idx="148">
                  <c:v>198</c:v>
                </c:pt>
                <c:pt idx="149">
                  <c:v>199</c:v>
                </c:pt>
                <c:pt idx="150">
                  <c:v>200</c:v>
                </c:pt>
              </c:numCache>
            </c:numRef>
          </c:xVal>
          <c:yVal>
            <c:numRef>
              <c:f>Microsoft_Excel_Worksheet6!$D$2:$D$10002</c:f>
              <c:numCache>
                <c:formatCode>General</c:formatCode>
                <c:ptCount val="10001"/>
                <c:pt idx="0">
                  <c:v>3.41638082056161</c:v>
                </c:pt>
                <c:pt idx="1">
                  <c:v>3.38193083484513</c:v>
                </c:pt>
                <c:pt idx="2">
                  <c:v>3.34782832897768</c:v>
                </c:pt>
                <c:pt idx="3">
                  <c:v>3.31406979958884</c:v>
                </c:pt>
                <c:pt idx="4">
                  <c:v>3.2806517786750899</c:v>
                </c:pt>
                <c:pt idx="5">
                  <c:v>3.2475708332446098</c:v>
                </c:pt>
                <c:pt idx="6">
                  <c:v>3.21482356496566</c:v>
                </c:pt>
                <c:pt idx="7">
                  <c:v>3.1824066098186301</c:v>
                </c:pt>
                <c:pt idx="8">
                  <c:v>3.15031663775174</c:v>
                </c:pt>
                <c:pt idx="9">
                  <c:v>3.1185503523401801</c:v>
                </c:pt>
                <c:pt idx="10">
                  <c:v>3.0871044904488598</c:v>
                </c:pt>
                <c:pt idx="11">
                  <c:v>3.0559758218986901</c:v>
                </c:pt>
                <c:pt idx="12">
                  <c:v>3.02516114913626</c:v>
                </c:pt>
                <c:pt idx="13">
                  <c:v>2.9946573069070102</c:v>
                </c:pt>
                <c:pt idx="14">
                  <c:v>2.96446116193182</c:v>
                </c:pt>
                <c:pt idx="15">
                  <c:v>2.9345696125869898</c:v>
                </c:pt>
                <c:pt idx="16">
                  <c:v>2.9049795885875702</c:v>
                </c:pt>
                <c:pt idx="17">
                  <c:v>2.8756880506740599</c:v>
                </c:pt>
                <c:pt idx="18">
                  <c:v>2.8466919903024102</c:v>
                </c:pt>
                <c:pt idx="19">
                  <c:v>2.8179884293373401</c:v>
                </c:pt>
                <c:pt idx="20">
                  <c:v>2.7895744197488899</c:v>
                </c:pt>
                <c:pt idx="21">
                  <c:v>2.7614470433123</c:v>
                </c:pt>
                <c:pt idx="22">
                  <c:v>2.7336034113110399</c:v>
                </c:pt>
                <c:pt idx="23">
                  <c:v>2.7060406642431598</c:v>
                </c:pt>
                <c:pt idx="24">
                  <c:v>2.6787559715307401</c:v>
                </c:pt>
                <c:pt idx="25">
                  <c:v>2.6517465312326101</c:v>
                </c:pt>
                <c:pt idx="26">
                  <c:v>2.6250095697601799</c:v>
                </c:pt>
                <c:pt idx="27">
                  <c:v>2.5985423415965201</c:v>
                </c:pt>
                <c:pt idx="28">
                  <c:v>2.57234212901851</c:v>
                </c:pt>
                <c:pt idx="29">
                  <c:v>2.54640624182219</c:v>
                </c:pt>
                <c:pt idx="30">
                  <c:v>2.5207320170512602</c:v>
                </c:pt>
                <c:pt idx="31">
                  <c:v>2.4953168187286701</c:v>
                </c:pt>
                <c:pt idx="32">
                  <c:v>2.4701580375913998</c:v>
                </c:pt>
                <c:pt idx="33">
                  <c:v>2.4452530908284098</c:v>
                </c:pt>
                <c:pt idx="34">
                  <c:v>2.42059942182166</c:v>
                </c:pt>
                <c:pt idx="35">
                  <c:v>2.3961944998903699</c:v>
                </c:pt>
                <c:pt idx="36">
                  <c:v>2.3720358200384499</c:v>
                </c:pt>
                <c:pt idx="37">
                  <c:v>2.34812090270507</c:v>
                </c:pt>
                <c:pt idx="38">
                  <c:v>2.3244472935185301</c:v>
                </c:pt>
                <c:pt idx="39">
                  <c:v>2.30101256305332</c:v>
                </c:pt>
                <c:pt idx="40">
                  <c:v>2.2778143065904999</c:v>
                </c:pt>
                <c:pt idx="41">
                  <c:v>2.2548501438813799</c:v>
                </c:pt>
                <c:pt idx="42">
                  <c:v>2.2321177189146302</c:v>
                </c:pt>
                <c:pt idx="43">
                  <c:v>2.2096146996867301</c:v>
                </c:pt>
                <c:pt idx="44">
                  <c:v>2.1873387779759899</c:v>
                </c:pt>
                <c:pt idx="45">
                  <c:v>2.1652876691201701</c:v>
                </c:pt>
                <c:pt idx="46">
                  <c:v>2.1434591117976498</c:v>
                </c:pt>
                <c:pt idx="47">
                  <c:v>2.1218508678124799</c:v>
                </c:pt>
                <c:pt idx="48">
                  <c:v>2.1004607218832501</c:v>
                </c:pt>
                <c:pt idx="49">
                  <c:v>2.0792864814359699</c:v>
                </c:pt>
                <c:pt idx="50">
                  <c:v>2.0583259764011701</c:v>
                </c:pt>
                <c:pt idx="51">
                  <c:v>2.03757705901522</c:v>
                </c:pt>
                <c:pt idx="52">
                  <c:v>2.0170376036262798</c:v>
                </c:pt>
                <c:pt idx="53">
                  <c:v>1.9967055065049899</c:v>
                </c:pt>
                <c:pt idx="54">
                  <c:v>1.97657868566006</c:v>
                </c:pt>
                <c:pt idx="55">
                  <c:v>1.9566550806592999</c:v>
                </c:pt>
                <c:pt idx="56">
                  <c:v>1.9369326524561401</c:v>
                </c:pt>
                <c:pt idx="57">
                  <c:v>1.9174093832222101</c:v>
                </c:pt>
                <c:pt idx="58">
                  <c:v>1.89808327618634</c:v>
                </c:pt>
                <c:pt idx="59">
                  <c:v>1.8789523554804399</c:v>
                </c:pt>
                <c:pt idx="60">
                  <c:v>1.86001466599284</c:v>
                </c:pt>
                <c:pt idx="61">
                  <c:v>1.8412682732298</c:v>
                </c:pt>
                <c:pt idx="62">
                  <c:v>1.82271126318581</c:v>
                </c:pt>
                <c:pt idx="63">
                  <c:v>1.8043417422235799</c:v>
                </c:pt>
                <c:pt idx="64">
                  <c:v>1.78615783696472</c:v>
                </c:pt>
                <c:pt idx="65">
                  <c:v>1.7681576941921999</c:v>
                </c:pt>
                <c:pt idx="66">
                  <c:v>1.7503394807658901</c:v>
                </c:pt>
                <c:pt idx="67">
                  <c:v>1.7327013835527301</c:v>
                </c:pt>
                <c:pt idx="68">
                  <c:v>1.7152416093731899</c:v>
                </c:pt>
                <c:pt idx="69">
                  <c:v>1.6979583849662001</c:v>
                </c:pt>
                <c:pt idx="70">
                  <c:v>1.6808499569747899</c:v>
                </c:pt>
                <c:pt idx="71">
                  <c:v>1.66391459195533</c:v>
                </c:pt>
                <c:pt idx="72">
                  <c:v>1.64715057641366</c:v>
                </c:pt>
                <c:pt idx="73">
                  <c:v>1.6305562168718899</c:v>
                </c:pt>
                <c:pt idx="74">
                  <c:v>1.61412983997052</c:v>
                </c:pt>
                <c:pt idx="75">
                  <c:v>1.5978697926113601</c:v>
                </c:pt>
                <c:pt idx="76">
                  <c:v>1.5817744421475399</c:v>
                </c:pt>
                <c:pt idx="77">
                  <c:v>1.56584217662855</c:v>
                </c:pt>
                <c:pt idx="78">
                  <c:v>1.55007140510946</c:v>
                </c:pt>
                <c:pt idx="79">
                  <c:v>1.5344605580355499</c:v>
                </c:pt>
                <c:pt idx="80">
                  <c:v>1.5190080877158501</c:v>
                </c:pt>
                <c:pt idx="81">
                  <c:v>1.5037124689021399</c:v>
                </c:pt>
                <c:pt idx="82">
                  <c:v>1.4885721994934</c:v>
                </c:pt>
                <c:pt idx="83">
                  <c:v>1.4735858013905001</c:v>
                </c:pt>
                <c:pt idx="84">
                  <c:v>1.4587518215316899</c:v>
                </c:pt>
                <c:pt idx="85">
                  <c:v>1.4440688331465901</c:v>
                </c:pt>
                <c:pt idx="86">
                  <c:v>1.4295354372762199</c:v>
                </c:pt>
                <c:pt idx="87">
                  <c:v>1.4151502646184699</c:v>
                </c:pt>
                <c:pt idx="88">
                  <c:v>1.40091197777423</c:v>
                </c:pt>
                <c:pt idx="89">
                  <c:v>1.3868192739904399</c:v>
                </c:pt>
                <c:pt idx="90">
                  <c:v>1.3728708885230401</c:v>
                </c:pt>
                <c:pt idx="91">
                  <c:v>1.35906559877969</c:v>
                </c:pt>
                <c:pt idx="92">
                  <c:v>1.3454022294505901</c:v>
                </c:pt>
                <c:pt idx="93">
                  <c:v>1.33187965890214</c:v>
                </c:pt>
                <c:pt idx="94">
                  <c:v>1.3184968271991799</c:v>
                </c:pt>
                <c:pt idx="95">
                  <c:v>1.3052527462473</c:v>
                </c:pt>
                <c:pt idx="96">
                  <c:v>1.29214651272453</c:v>
                </c:pt>
                <c:pt idx="97">
                  <c:v>1.2791773247231699</c:v>
                </c:pt>
                <c:pt idx="98">
                  <c:v>1.2663445033874501</c:v>
                </c:pt>
                <c:pt idx="99">
                  <c:v>1.2536475213663201</c:v>
                </c:pt>
                <c:pt idx="100">
                  <c:v>1.2410860406978299</c:v>
                </c:pt>
                <c:pt idx="101">
                  <c:v>1.2286599639518201</c:v>
                </c:pt>
                <c:pt idx="102">
                  <c:v>1.2163695043346601</c:v>
                </c:pt>
                <c:pt idx="103">
                  <c:v>1.2042152834345401</c:v>
                </c:pt>
                <c:pt idx="104">
                  <c:v>1.19219847011819</c:v>
                </c:pt>
                <c:pt idx="105">
                  <c:v>1.1803209821566001</c:v>
                </c:pt>
                <c:pt idx="106">
                  <c:v>1.1685857860359801</c:v>
                </c:pt>
                <c:pt idx="107">
                  <c:v>1.1569973551164501</c:v>
                </c:pt>
                <c:pt idx="108">
                  <c:v>1.1455623919965601</c:v>
                </c:pt>
                <c:pt idx="109">
                  <c:v>1.1342910092080001</c:v>
                </c:pt>
                <c:pt idx="110">
                  <c:v>1.12318546287558</c:v>
                </c:pt>
                <c:pt idx="111">
                  <c:v>1.11219883592827</c:v>
                </c:pt>
                <c:pt idx="112">
                  <c:v>1.1012672963374801</c:v>
                </c:pt>
                <c:pt idx="113">
                  <c:v>1.09031896442497</c:v>
                </c:pt>
                <c:pt idx="114">
                  <c:v>1.07926940677185</c:v>
                </c:pt>
                <c:pt idx="115">
                  <c:v>1.0680159111165499</c:v>
                </c:pt>
                <c:pt idx="116">
                  <c:v>1.0564303735503999</c:v>
                </c:pt>
                <c:pt idx="117">
                  <c:v>1.0443509597719101</c:v>
                </c:pt>
                <c:pt idx="118">
                  <c:v>1.03157340509708</c:v>
                </c:pt>
                <c:pt idx="119">
                  <c:v>1.01784397562934</c:v>
                </c:pt>
                <c:pt idx="120">
                  <c:v>1.0028574883645001</c:v>
                </c:pt>
                <c:pt idx="121">
                  <c:v>0.99891896629900101</c:v>
                </c:pt>
                <c:pt idx="122">
                  <c:v>0.99637889696748705</c:v>
                </c:pt>
                <c:pt idx="123">
                  <c:v>0.99280728144424502</c:v>
                </c:pt>
                <c:pt idx="124">
                  <c:v>0.98846988992104901</c:v>
                </c:pt>
                <c:pt idx="125">
                  <c:v>0.98357255451872805</c:v>
                </c:pt>
                <c:pt idx="126">
                  <c:v>0.97827248760549401</c:v>
                </c:pt>
                <c:pt idx="127">
                  <c:v>0.97268942771786204</c:v>
                </c:pt>
                <c:pt idx="128">
                  <c:v>0.96691514687200897</c:v>
                </c:pt>
                <c:pt idx="129">
                  <c:v>0.96102095460157999</c:v>
                </c:pt>
                <c:pt idx="130">
                  <c:v>0.95506337144694498</c:v>
                </c:pt>
                <c:pt idx="131">
                  <c:v>0.94908832669226895</c:v>
                </c:pt>
                <c:pt idx="132">
                  <c:v>0.94313424353037101</c:v>
                </c:pt>
                <c:pt idx="133">
                  <c:v>0.93723430630879001</c:v>
                </c:pt>
                <c:pt idx="134">
                  <c:v>0.93140874353859404</c:v>
                </c:pt>
                <c:pt idx="135">
                  <c:v>0.92565132425734697</c:v>
                </c:pt>
                <c:pt idx="136">
                  <c:v>0.91995408878839202</c:v>
                </c:pt>
                <c:pt idx="137">
                  <c:v>0.91431123696860905</c:v>
                </c:pt>
                <c:pt idx="138">
                  <c:v>0.90871842908120004</c:v>
                </c:pt>
                <c:pt idx="139">
                  <c:v>0.90317234106272004</c:v>
                </c:pt>
                <c:pt idx="140">
                  <c:v>0.89767037257451898</c:v>
                </c:pt>
                <c:pt idx="141">
                  <c:v>0.89221045013070299</c:v>
                </c:pt>
                <c:pt idx="142">
                  <c:v>0.88679089111637499</c:v>
                </c:pt>
                <c:pt idx="143">
                  <c:v>0.88141030784826202</c:v>
                </c:pt>
                <c:pt idx="144">
                  <c:v>0.87606753859090003</c:v>
                </c:pt>
                <c:pt idx="145">
                  <c:v>0.87076159710285295</c:v>
                </c:pt>
                <c:pt idx="146">
                  <c:v>0.86549163516361205</c:v>
                </c:pt>
                <c:pt idx="147">
                  <c:v>0.86025691435041896</c:v>
                </c:pt>
                <c:pt idx="148">
                  <c:v>0.85505678450964495</c:v>
                </c:pt>
                <c:pt idx="149">
                  <c:v>0.84989066714249295</c:v>
                </c:pt>
                <c:pt idx="150">
                  <c:v>0.84475804244540098</c:v>
                </c:pt>
              </c:numCache>
            </c:numRef>
          </c:yVal>
          <c:smooth val="1"/>
        </c:ser>
        <c:dLbls>
          <c:showLegendKey val="0"/>
          <c:showVal val="0"/>
          <c:showCatName val="0"/>
          <c:showSerName val="0"/>
          <c:showPercent val="0"/>
          <c:showBubbleSize val="0"/>
        </c:dLbls>
        <c:axId val="526223232"/>
        <c:axId val="526206376"/>
      </c:scatterChart>
      <c:valAx>
        <c:axId val="526223232"/>
        <c:scaling>
          <c:orientation val="minMax"/>
          <c:max val="190"/>
          <c:min val="150"/>
        </c:scaling>
        <c:delete val="0"/>
        <c:axPos val="b"/>
        <c:title>
          <c:tx>
            <c:rich>
              <a:bodyPr/>
              <a:lstStyle/>
              <a:p>
                <a:pPr>
                  <a:defRPr sz="1700"/>
                </a:pPr>
                <a:r>
                  <a:rPr lang="en-US" sz="1700" dirty="0" smtClean="0"/>
                  <a:t>Donor height (cm)</a:t>
                </a:r>
                <a:endParaRPr lang="en-US" sz="1700" dirty="0"/>
              </a:p>
            </c:rich>
          </c:tx>
          <c:layout>
            <c:manualLayout>
              <c:xMode val="edge"/>
              <c:yMode val="edge"/>
              <c:x val="0.45305675562678555"/>
              <c:y val="0.88582020997375333"/>
            </c:manualLayout>
          </c:layout>
          <c:overlay val="0"/>
        </c:title>
        <c:numFmt formatCode="#,##0" sourceLinked="0"/>
        <c:majorTickMark val="out"/>
        <c:minorTickMark val="none"/>
        <c:tickLblPos val="nextTo"/>
        <c:txPr>
          <a:bodyPr rot="0"/>
          <a:lstStyle/>
          <a:p>
            <a:pPr>
              <a:defRPr sz="1500" b="1"/>
            </a:pPr>
            <a:endParaRPr lang="en-US"/>
          </a:p>
        </c:txPr>
        <c:crossAx val="526206376"/>
        <c:crosses val="autoZero"/>
        <c:crossBetween val="midCat"/>
        <c:majorUnit val="10"/>
      </c:valAx>
      <c:valAx>
        <c:axId val="526206376"/>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526223232"/>
        <c:crossesAt val="15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Microsoft_Excel_Worksheet1!$B$1</c:f>
              <c:strCache>
                <c:ptCount val="1"/>
                <c:pt idx="0">
                  <c:v>yhat</c:v>
                </c:pt>
              </c:strCache>
            </c:strRef>
          </c:tx>
          <c:spPr>
            <a:ln w="38100">
              <a:solidFill>
                <a:srgbClr val="00FF00"/>
              </a:solidFill>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Microsoft_Excel_Worksheet1!$B$2:$B$10002</c:f>
              <c:numCache>
                <c:formatCode>General</c:formatCode>
                <c:ptCount val="10001"/>
                <c:pt idx="0">
                  <c:v>1.50447089598214</c:v>
                </c:pt>
                <c:pt idx="1">
                  <c:v>1.5024130762994901</c:v>
                </c:pt>
                <c:pt idx="2">
                  <c:v>1.50035807130861</c:v>
                </c:pt>
                <c:pt idx="3">
                  <c:v>1.4983058771595601</c:v>
                </c:pt>
                <c:pt idx="4">
                  <c:v>1.49625649000766</c:v>
                </c:pt>
                <c:pt idx="5">
                  <c:v>1.4942099060134799</c:v>
                </c:pt>
                <c:pt idx="6">
                  <c:v>1.4921661213428601</c:v>
                </c:pt>
                <c:pt idx="7">
                  <c:v>1.49012513216688</c:v>
                </c:pt>
                <c:pt idx="8">
                  <c:v>1.4880869346618599</c:v>
                </c:pt>
                <c:pt idx="9">
                  <c:v>1.48605152500933</c:v>
                </c:pt>
                <c:pt idx="10">
                  <c:v>1.4840188993960599</c:v>
                </c:pt>
                <c:pt idx="11">
                  <c:v>1.4819890540140399</c:v>
                </c:pt>
                <c:pt idx="12">
                  <c:v>1.47996198506046</c:v>
                </c:pt>
                <c:pt idx="13">
                  <c:v>1.47793768873771</c:v>
                </c:pt>
                <c:pt idx="14">
                  <c:v>1.47591616125337</c:v>
                </c:pt>
                <c:pt idx="15">
                  <c:v>1.47389739882023</c:v>
                </c:pt>
                <c:pt idx="16">
                  <c:v>1.4718813976562399</c:v>
                </c:pt>
                <c:pt idx="17">
                  <c:v>1.46986815398453</c:v>
                </c:pt>
                <c:pt idx="18">
                  <c:v>1.46785766403338</c:v>
                </c:pt>
                <c:pt idx="19">
                  <c:v>1.4658499240362599</c:v>
                </c:pt>
                <c:pt idx="20">
                  <c:v>1.46384493023177</c:v>
                </c:pt>
                <c:pt idx="21">
                  <c:v>1.46184267886365</c:v>
                </c:pt>
                <c:pt idx="22">
                  <c:v>1.4598431661808</c:v>
                </c:pt>
                <c:pt idx="23">
                  <c:v>1.4578463884372399</c:v>
                </c:pt>
                <c:pt idx="24">
                  <c:v>1.4558523418921001</c:v>
                </c:pt>
                <c:pt idx="25">
                  <c:v>1.45386102280964</c:v>
                </c:pt>
                <c:pt idx="26">
                  <c:v>1.4518724274592401</c:v>
                </c:pt>
                <c:pt idx="27">
                  <c:v>1.4498865521153601</c:v>
                </c:pt>
                <c:pt idx="28">
                  <c:v>1.44790339305757</c:v>
                </c:pt>
                <c:pt idx="29">
                  <c:v>1.4459229465705301</c:v>
                </c:pt>
                <c:pt idx="30">
                  <c:v>1.4439452089439699</c:v>
                </c:pt>
                <c:pt idx="31">
                  <c:v>1.44197017647272</c:v>
                </c:pt>
                <c:pt idx="32">
                  <c:v>1.43999784545664</c:v>
                </c:pt>
                <c:pt idx="33">
                  <c:v>1.43802821220068</c:v>
                </c:pt>
                <c:pt idx="34">
                  <c:v>1.4360612730148401</c:v>
                </c:pt>
                <c:pt idx="35">
                  <c:v>1.43409702421416</c:v>
                </c:pt>
                <c:pt idx="36">
                  <c:v>1.4321354621187199</c:v>
                </c:pt>
                <c:pt idx="37">
                  <c:v>1.4301765830536399</c:v>
                </c:pt>
                <c:pt idx="38">
                  <c:v>1.4282203833490601</c:v>
                </c:pt>
                <c:pt idx="39">
                  <c:v>1.42626685934015</c:v>
                </c:pt>
                <c:pt idx="40">
                  <c:v>1.42431600736708</c:v>
                </c:pt>
                <c:pt idx="41">
                  <c:v>1.4223678237750299</c:v>
                </c:pt>
                <c:pt idx="42">
                  <c:v>1.42042230491419</c:v>
                </c:pt>
                <c:pt idx="43">
                  <c:v>1.41847944713972</c:v>
                </c:pt>
                <c:pt idx="44">
                  <c:v>1.4165392468117901</c:v>
                </c:pt>
                <c:pt idx="45">
                  <c:v>1.41460170029553</c:v>
                </c:pt>
                <c:pt idx="46">
                  <c:v>1.4126668039610499</c:v>
                </c:pt>
                <c:pt idx="47">
                  <c:v>1.41073455418342</c:v>
                </c:pt>
                <c:pt idx="48">
                  <c:v>1.40880494734267</c:v>
                </c:pt>
                <c:pt idx="49">
                  <c:v>1.4068779798238</c:v>
                </c:pt>
                <c:pt idx="50">
                  <c:v>1.40495364801672</c:v>
                </c:pt>
                <c:pt idx="51">
                  <c:v>1.4030319483163101</c:v>
                </c:pt>
                <c:pt idx="52">
                  <c:v>1.40111287712235</c:v>
                </c:pt>
                <c:pt idx="53">
                  <c:v>1.3991964308395799</c:v>
                </c:pt>
                <c:pt idx="54">
                  <c:v>1.39728260587762</c:v>
                </c:pt>
                <c:pt idx="55">
                  <c:v>1.3953713986510301</c:v>
                </c:pt>
                <c:pt idx="56">
                  <c:v>1.3934628055792699</c:v>
                </c:pt>
                <c:pt idx="57">
                  <c:v>1.3915568230866799</c:v>
                </c:pt>
                <c:pt idx="58">
                  <c:v>1.3896534476025</c:v>
                </c:pt>
                <c:pt idx="59">
                  <c:v>1.38775267556087</c:v>
                </c:pt>
                <c:pt idx="60">
                  <c:v>1.3858545034007901</c:v>
                </c:pt>
                <c:pt idx="61">
                  <c:v>1.3839589275661199</c:v>
                </c:pt>
                <c:pt idx="62">
                  <c:v>1.38206594450562</c:v>
                </c:pt>
                <c:pt idx="63">
                  <c:v>1.3801755506728699</c:v>
                </c:pt>
                <c:pt idx="64">
                  <c:v>1.37828774252632</c:v>
                </c:pt>
                <c:pt idx="65">
                  <c:v>1.3764025165292599</c:v>
                </c:pt>
                <c:pt idx="66">
                  <c:v>1.3745198691498299</c:v>
                </c:pt>
                <c:pt idx="67">
                  <c:v>1.37263979686098</c:v>
                </c:pt>
                <c:pt idx="68">
                  <c:v>1.3707622961404899</c:v>
                </c:pt>
                <c:pt idx="69">
                  <c:v>1.36888736347096</c:v>
                </c:pt>
                <c:pt idx="70">
                  <c:v>1.3670149953398201</c:v>
                </c:pt>
                <c:pt idx="71">
                  <c:v>1.36514518823927</c:v>
                </c:pt>
                <c:pt idx="72">
                  <c:v>1.3632779386663201</c:v>
                </c:pt>
                <c:pt idx="73">
                  <c:v>1.3614132431228001</c:v>
                </c:pt>
                <c:pt idx="74">
                  <c:v>1.3595510981152801</c:v>
                </c:pt>
                <c:pt idx="75">
                  <c:v>1.35769150015514</c:v>
                </c:pt>
                <c:pt idx="76">
                  <c:v>1.3558344457585101</c:v>
                </c:pt>
                <c:pt idx="77">
                  <c:v>1.3539799314463099</c:v>
                </c:pt>
                <c:pt idx="78">
                  <c:v>1.3521279537441999</c:v>
                </c:pt>
                <c:pt idx="79">
                  <c:v>1.35027850918259</c:v>
                </c:pt>
                <c:pt idx="80">
                  <c:v>1.34843159429665</c:v>
                </c:pt>
                <c:pt idx="81">
                  <c:v>1.34658720562629</c:v>
                </c:pt>
                <c:pt idx="82">
                  <c:v>1.34474533971613</c:v>
                </c:pt>
                <c:pt idx="83">
                  <c:v>1.34290599311554</c:v>
                </c:pt>
                <c:pt idx="84">
                  <c:v>1.3410691623786</c:v>
                </c:pt>
                <c:pt idx="85">
                  <c:v>1.3392348440641</c:v>
                </c:pt>
                <c:pt idx="86">
                  <c:v>1.3374030347355499</c:v>
                </c:pt>
                <c:pt idx="87">
                  <c:v>1.33557373096114</c:v>
                </c:pt>
                <c:pt idx="88">
                  <c:v>1.33374692931377</c:v>
                </c:pt>
                <c:pt idx="89">
                  <c:v>1.33192262637103</c:v>
                </c:pt>
                <c:pt idx="90">
                  <c:v>1.3301008187151799</c:v>
                </c:pt>
                <c:pt idx="91">
                  <c:v>1.3282815029331601</c:v>
                </c:pt>
                <c:pt idx="92">
                  <c:v>1.3264646756165701</c:v>
                </c:pt>
                <c:pt idx="93">
                  <c:v>1.3246503333616899</c:v>
                </c:pt>
                <c:pt idx="94">
                  <c:v>1.32283847276944</c:v>
                </c:pt>
                <c:pt idx="95">
                  <c:v>1.3210290904454001</c:v>
                </c:pt>
                <c:pt idx="96">
                  <c:v>1.3192221829997901</c:v>
                </c:pt>
                <c:pt idx="97">
                  <c:v>1.31741774704745</c:v>
                </c:pt>
                <c:pt idx="98">
                  <c:v>1.31561577920787</c:v>
                </c:pt>
                <c:pt idx="99">
                  <c:v>1.3138162761051599</c:v>
                </c:pt>
                <c:pt idx="100">
                  <c:v>1.3120192343680499</c:v>
                </c:pt>
                <c:pt idx="101">
                  <c:v>1.31022465062987</c:v>
                </c:pt>
                <c:pt idx="102">
                  <c:v>1.3084325215285699</c:v>
                </c:pt>
                <c:pt idx="103">
                  <c:v>1.3066428437066899</c:v>
                </c:pt>
                <c:pt idx="104">
                  <c:v>1.3048556138113501</c:v>
                </c:pt>
                <c:pt idx="105">
                  <c:v>1.30307082849427</c:v>
                </c:pt>
                <c:pt idx="106">
                  <c:v>1.30128848441177</c:v>
                </c:pt>
                <c:pt idx="107">
                  <c:v>1.2995085782247</c:v>
                </c:pt>
                <c:pt idx="108">
                  <c:v>1.29773110659851</c:v>
                </c:pt>
                <c:pt idx="109">
                  <c:v>1.2959560662031999</c:v>
                </c:pt>
                <c:pt idx="110">
                  <c:v>1.2941834537133201</c:v>
                </c:pt>
                <c:pt idx="111">
                  <c:v>1.2924132658079801</c:v>
                </c:pt>
                <c:pt idx="112">
                  <c:v>1.29064549917083</c:v>
                </c:pt>
                <c:pt idx="113">
                  <c:v>1.28888015049004</c:v>
                </c:pt>
                <c:pt idx="114">
                  <c:v>1.28711721645832</c:v>
                </c:pt>
                <c:pt idx="115">
                  <c:v>1.2853566937729199</c:v>
                </c:pt>
                <c:pt idx="116">
                  <c:v>1.2835985791355899</c:v>
                </c:pt>
                <c:pt idx="117">
                  <c:v>1.2818428692525901</c:v>
                </c:pt>
                <c:pt idx="118">
                  <c:v>1.2800895608347</c:v>
                </c:pt>
                <c:pt idx="119">
                  <c:v>1.2783386505971699</c:v>
                </c:pt>
                <c:pt idx="120">
                  <c:v>1.2765901352597799</c:v>
                </c:pt>
                <c:pt idx="121">
                  <c:v>1.2748440115467701</c:v>
                </c:pt>
                <c:pt idx="122">
                  <c:v>1.2731002761868699</c:v>
                </c:pt>
                <c:pt idx="123">
                  <c:v>1.27135892591329</c:v>
                </c:pt>
                <c:pt idx="124">
                  <c:v>1.2696199574636899</c:v>
                </c:pt>
                <c:pt idx="125">
                  <c:v>1.2678833675802199</c:v>
                </c:pt>
                <c:pt idx="126">
                  <c:v>1.26614915300945</c:v>
                </c:pt>
                <c:pt idx="127">
                  <c:v>1.2644173105024401</c:v>
                </c:pt>
                <c:pt idx="128">
                  <c:v>1.2626878368146599</c:v>
                </c:pt>
                <c:pt idx="129">
                  <c:v>1.26096072870604</c:v>
                </c:pt>
                <c:pt idx="130">
                  <c:v>1.2592359829409301</c:v>
                </c:pt>
                <c:pt idx="131">
                  <c:v>1.2575135962881201</c:v>
                </c:pt>
                <c:pt idx="132">
                  <c:v>1.2557935655207899</c:v>
                </c:pt>
                <c:pt idx="133">
                  <c:v>1.2540758874165701</c:v>
                </c:pt>
                <c:pt idx="134">
                  <c:v>1.25236055875747</c:v>
                </c:pt>
                <c:pt idx="135">
                  <c:v>1.2506475763299201</c:v>
                </c:pt>
                <c:pt idx="136">
                  <c:v>1.2489369369247401</c:v>
                </c:pt>
                <c:pt idx="137">
                  <c:v>1.24722863733712</c:v>
                </c:pt>
                <c:pt idx="138">
                  <c:v>1.2455226743666701</c:v>
                </c:pt>
                <c:pt idx="139">
                  <c:v>1.2438190448173401</c:v>
                </c:pt>
                <c:pt idx="140">
                  <c:v>1.2421177454974901</c:v>
                </c:pt>
                <c:pt idx="141">
                  <c:v>1.24041877321981</c:v>
                </c:pt>
                <c:pt idx="142">
                  <c:v>1.23872212480138</c:v>
                </c:pt>
                <c:pt idx="143">
                  <c:v>1.2370277970636001</c:v>
                </c:pt>
                <c:pt idx="144">
                  <c:v>1.2353357868322401</c:v>
                </c:pt>
                <c:pt idx="145">
                  <c:v>1.2336460909374201</c:v>
                </c:pt>
                <c:pt idx="146">
                  <c:v>1.2319587062135799</c:v>
                </c:pt>
                <c:pt idx="147">
                  <c:v>1.23027362949948</c:v>
                </c:pt>
                <c:pt idx="148">
                  <c:v>1.2285908576382401</c:v>
                </c:pt>
                <c:pt idx="149">
                  <c:v>1.22691038747725</c:v>
                </c:pt>
                <c:pt idx="150">
                  <c:v>1.22523221586826</c:v>
                </c:pt>
                <c:pt idx="151">
                  <c:v>1.2235563396672999</c:v>
                </c:pt>
                <c:pt idx="152">
                  <c:v>1.2218827557346901</c:v>
                </c:pt>
                <c:pt idx="153">
                  <c:v>1.22021146093507</c:v>
                </c:pt>
                <c:pt idx="154">
                  <c:v>1.21854245213735</c:v>
                </c:pt>
                <c:pt idx="155">
                  <c:v>1.21687572621474</c:v>
                </c:pt>
                <c:pt idx="156">
                  <c:v>1.2152112800447099</c:v>
                </c:pt>
                <c:pt idx="157">
                  <c:v>1.2135491105090099</c:v>
                </c:pt>
                <c:pt idx="158">
                  <c:v>1.2118892144936599</c:v>
                </c:pt>
                <c:pt idx="159">
                  <c:v>1.2102315888889199</c:v>
                </c:pt>
                <c:pt idx="160">
                  <c:v>1.20857623058931</c:v>
                </c:pt>
                <c:pt idx="161">
                  <c:v>1.2069231364936299</c:v>
                </c:pt>
                <c:pt idx="162">
                  <c:v>1.20527230350487</c:v>
                </c:pt>
                <c:pt idx="163">
                  <c:v>1.20362372853029</c:v>
                </c:pt>
                <c:pt idx="164">
                  <c:v>1.2019774084813699</c:v>
                </c:pt>
                <c:pt idx="165">
                  <c:v>1.2003333402738201</c:v>
                </c:pt>
                <c:pt idx="166">
                  <c:v>1.1986915208275599</c:v>
                </c:pt>
                <c:pt idx="167">
                  <c:v>1.19705194706674</c:v>
                </c:pt>
                <c:pt idx="168">
                  <c:v>1.1954146159196899</c:v>
                </c:pt>
                <c:pt idx="169">
                  <c:v>1.19377952431896</c:v>
                </c:pt>
                <c:pt idx="170">
                  <c:v>1.1921466692013001</c:v>
                </c:pt>
                <c:pt idx="171">
                  <c:v>1.19051604750763</c:v>
                </c:pt>
                <c:pt idx="172">
                  <c:v>1.1888876561830699</c:v>
                </c:pt>
                <c:pt idx="173">
                  <c:v>1.18726149217692</c:v>
                </c:pt>
                <c:pt idx="174">
                  <c:v>1.1856375524426399</c:v>
                </c:pt>
                <c:pt idx="175">
                  <c:v>1.1840158339378799</c:v>
                </c:pt>
                <c:pt idx="176">
                  <c:v>1.1823963336244101</c:v>
                </c:pt>
                <c:pt idx="177">
                  <c:v>1.1807790484682099</c:v>
                </c:pt>
                <c:pt idx="178">
                  <c:v>1.1791639754393499</c:v>
                </c:pt>
                <c:pt idx="179">
                  <c:v>1.17755111151211</c:v>
                </c:pt>
                <c:pt idx="180">
                  <c:v>1.1759404536648399</c:v>
                </c:pt>
                <c:pt idx="181">
                  <c:v>1.17433199888009</c:v>
                </c:pt>
                <c:pt idx="182">
                  <c:v>1.1727257441444801</c:v>
                </c:pt>
                <c:pt idx="183">
                  <c:v>1.1711216864487899</c:v>
                </c:pt>
                <c:pt idx="184">
                  <c:v>1.1695198227879</c:v>
                </c:pt>
                <c:pt idx="185">
                  <c:v>1.1679201501607901</c:v>
                </c:pt>
                <c:pt idx="186">
                  <c:v>1.1663226655705801</c:v>
                </c:pt>
                <c:pt idx="187">
                  <c:v>1.1647273660244499</c:v>
                </c:pt>
                <c:pt idx="188">
                  <c:v>1.16313424853369</c:v>
                </c:pt>
                <c:pt idx="189">
                  <c:v>1.1615433101136901</c:v>
                </c:pt>
                <c:pt idx="190">
                  <c:v>1.1599545477839099</c:v>
                </c:pt>
                <c:pt idx="191">
                  <c:v>1.1583679585678699</c:v>
                </c:pt>
                <c:pt idx="192">
                  <c:v>1.1567835394932</c:v>
                </c:pt>
                <c:pt idx="193">
                  <c:v>1.15520128759156</c:v>
                </c:pt>
                <c:pt idx="194">
                  <c:v>1.1536211998986901</c:v>
                </c:pt>
                <c:pt idx="195">
                  <c:v>1.15204327345438</c:v>
                </c:pt>
                <c:pt idx="196">
                  <c:v>1.15046750530246</c:v>
                </c:pt>
                <c:pt idx="197">
                  <c:v>1.1488938924908201</c:v>
                </c:pt>
                <c:pt idx="198">
                  <c:v>1.14732243207138</c:v>
                </c:pt>
                <c:pt idx="199">
                  <c:v>1.14575312110009</c:v>
                </c:pt>
                <c:pt idx="200">
                  <c:v>1.1441859566369199</c:v>
                </c:pt>
                <c:pt idx="201">
                  <c:v>1.1426209357458801</c:v>
                </c:pt>
                <c:pt idx="202">
                  <c:v>1.1410580554949901</c:v>
                </c:pt>
                <c:pt idx="203">
                  <c:v>1.13949731295626</c:v>
                </c:pt>
                <c:pt idx="204">
                  <c:v>1.1379387052057299</c:v>
                </c:pt>
                <c:pt idx="205">
                  <c:v>1.13638222932343</c:v>
                </c:pt>
                <c:pt idx="206">
                  <c:v>1.1348278823933899</c:v>
                </c:pt>
                <c:pt idx="207">
                  <c:v>1.1332756615036099</c:v>
                </c:pt>
                <c:pt idx="208">
                  <c:v>1.1317255637460999</c:v>
                </c:pt>
                <c:pt idx="209">
                  <c:v>1.13017758621683</c:v>
                </c:pt>
                <c:pt idx="210">
                  <c:v>1.1286317260157299</c:v>
                </c:pt>
                <c:pt idx="211">
                  <c:v>1.12708798024674</c:v>
                </c:pt>
                <c:pt idx="212">
                  <c:v>1.12554634601771</c:v>
                </c:pt>
                <c:pt idx="213">
                  <c:v>1.1240068204404801</c:v>
                </c:pt>
                <c:pt idx="214">
                  <c:v>1.12246940063082</c:v>
                </c:pt>
                <c:pt idx="215">
                  <c:v>1.12093408370847</c:v>
                </c:pt>
                <c:pt idx="216">
                  <c:v>1.1194008667970901</c:v>
                </c:pt>
                <c:pt idx="217">
                  <c:v>1.11786974702428</c:v>
                </c:pt>
                <c:pt idx="218">
                  <c:v>1.11634072152155</c:v>
                </c:pt>
                <c:pt idx="219">
                  <c:v>1.11481378742438</c:v>
                </c:pt>
                <c:pt idx="220">
                  <c:v>1.1132889418721199</c:v>
                </c:pt>
                <c:pt idx="221">
                  <c:v>1.11176618200805</c:v>
                </c:pt>
                <c:pt idx="222">
                  <c:v>1.11024550497937</c:v>
                </c:pt>
                <c:pt idx="223">
                  <c:v>1.10872690793717</c:v>
                </c:pt>
                <c:pt idx="224">
                  <c:v>1.1072103880364399</c:v>
                </c:pt>
                <c:pt idx="225">
                  <c:v>1.10569594243605</c:v>
                </c:pt>
                <c:pt idx="226">
                  <c:v>1.1041835682987799</c:v>
                </c:pt>
                <c:pt idx="227">
                  <c:v>1.1026732627912701</c:v>
                </c:pt>
                <c:pt idx="228">
                  <c:v>1.10116502308403</c:v>
                </c:pt>
                <c:pt idx="229">
                  <c:v>1.09965884635147</c:v>
                </c:pt>
                <c:pt idx="230">
                  <c:v>1.0981547297718399</c:v>
                </c:pt>
                <c:pt idx="231">
                  <c:v>1.0966526705272599</c:v>
                </c:pt>
                <c:pt idx="232">
                  <c:v>1.0951526658037001</c:v>
                </c:pt>
                <c:pt idx="233">
                  <c:v>1.0936547127909799</c:v>
                </c:pt>
                <c:pt idx="234">
                  <c:v>1.0921588086827501</c:v>
                </c:pt>
                <c:pt idx="235">
                  <c:v>1.09066495067654</c:v>
                </c:pt>
                <c:pt idx="236">
                  <c:v>1.0891731359736601</c:v>
                </c:pt>
                <c:pt idx="237">
                  <c:v>1.0876833617793</c:v>
                </c:pt>
                <c:pt idx="238">
                  <c:v>1.0861956253024201</c:v>
                </c:pt>
                <c:pt idx="239">
                  <c:v>1.08470992375583</c:v>
                </c:pt>
                <c:pt idx="240">
                  <c:v>1.0832262543561599</c:v>
                </c:pt>
                <c:pt idx="241">
                  <c:v>1.0817446143238301</c:v>
                </c:pt>
                <c:pt idx="242">
                  <c:v>1.0802650008830501</c:v>
                </c:pt>
                <c:pt idx="243">
                  <c:v>1.0787874112618601</c:v>
                </c:pt>
                <c:pt idx="244">
                  <c:v>1.07731184269206</c:v>
                </c:pt>
                <c:pt idx="245">
                  <c:v>1.07583829240926</c:v>
                </c:pt>
                <c:pt idx="246">
                  <c:v>1.07436675765284</c:v>
                </c:pt>
                <c:pt idx="247">
                  <c:v>1.0728972356659601</c:v>
                </c:pt>
                <c:pt idx="248">
                  <c:v>1.0714297236955299</c:v>
                </c:pt>
                <c:pt idx="249">
                  <c:v>1.06996421899226</c:v>
                </c:pt>
                <c:pt idx="250">
                  <c:v>1.0685007188106099</c:v>
                </c:pt>
                <c:pt idx="251">
                  <c:v>1.06703922040877</c:v>
                </c:pt>
                <c:pt idx="252">
                  <c:v>1.0655797210487099</c:v>
                </c:pt>
                <c:pt idx="253">
                  <c:v>1.06412221799614</c:v>
                </c:pt>
                <c:pt idx="254">
                  <c:v>1.0626667085204999</c:v>
                </c:pt>
                <c:pt idx="255">
                  <c:v>1.0612131898949599</c:v>
                </c:pt>
                <c:pt idx="256">
                  <c:v>1.0597616593964501</c:v>
                </c:pt>
                <c:pt idx="257">
                  <c:v>1.05831211430558</c:v>
                </c:pt>
                <c:pt idx="258">
                  <c:v>1.0568645519067299</c:v>
                </c:pt>
                <c:pt idx="259">
                  <c:v>1.0554189694879399</c:v>
                </c:pt>
                <c:pt idx="260">
                  <c:v>1.0539753643410099</c:v>
                </c:pt>
                <c:pt idx="261">
                  <c:v>1.05253373376141</c:v>
                </c:pt>
                <c:pt idx="262">
                  <c:v>1.05109407504833</c:v>
                </c:pt>
                <c:pt idx="263">
                  <c:v>1.0496563855046299</c:v>
                </c:pt>
                <c:pt idx="264">
                  <c:v>1.0482206624368899</c:v>
                </c:pt>
                <c:pt idx="265">
                  <c:v>1.04678690315536</c:v>
                </c:pt>
                <c:pt idx="266">
                  <c:v>1.04535510497395</c:v>
                </c:pt>
                <c:pt idx="267">
                  <c:v>1.04392526521027</c:v>
                </c:pt>
                <c:pt idx="268">
                  <c:v>1.0424973811856</c:v>
                </c:pt>
                <c:pt idx="269">
                  <c:v>1.0410714502248599</c:v>
                </c:pt>
                <c:pt idx="270">
                  <c:v>1.03964746965666</c:v>
                </c:pt>
                <c:pt idx="271">
                  <c:v>1.03822543681323</c:v>
                </c:pt>
                <c:pt idx="272">
                  <c:v>1.0368053490304701</c:v>
                </c:pt>
                <c:pt idx="273">
                  <c:v>1.0353872036479299</c:v>
                </c:pt>
                <c:pt idx="274">
                  <c:v>1.0339709980087799</c:v>
                </c:pt>
                <c:pt idx="275">
                  <c:v>1.0325567294598399</c:v>
                </c:pt>
                <c:pt idx="276">
                  <c:v>1.03114439535154</c:v>
                </c:pt>
                <c:pt idx="277">
                  <c:v>1.0297339930379701</c:v>
                </c:pt>
                <c:pt idx="278">
                  <c:v>1.02832551987679</c:v>
                </c:pt>
                <c:pt idx="279">
                  <c:v>1.02691897322931</c:v>
                </c:pt>
                <c:pt idx="280">
                  <c:v>1.02551435046045</c:v>
                </c:pt>
                <c:pt idx="281">
                  <c:v>1.0241116668561201</c:v>
                </c:pt>
                <c:pt idx="282">
                  <c:v>1.02271100917948</c:v>
                </c:pt>
                <c:pt idx="283">
                  <c:v>1.0213124815765</c:v>
                </c:pt>
                <c:pt idx="284">
                  <c:v>1.0199161876116101</c:v>
                </c:pt>
                <c:pt idx="285">
                  <c:v>1.0185222302699899</c:v>
                </c:pt>
                <c:pt idx="286">
                  <c:v>1.01713071195994</c:v>
                </c:pt>
                <c:pt idx="287">
                  <c:v>1.0157417345153901</c:v>
                </c:pt>
                <c:pt idx="288">
                  <c:v>1.01435539919843</c:v>
                </c:pt>
                <c:pt idx="289">
                  <c:v>1.0129718067020499</c:v>
                </c:pt>
                <c:pt idx="290">
                  <c:v>1.0115910571529301</c:v>
                </c:pt>
                <c:pt idx="291">
                  <c:v>1.01021325011427</c:v>
                </c:pt>
                <c:pt idx="292">
                  <c:v>1.0088384845888601</c:v>
                </c:pt>
                <c:pt idx="293">
                  <c:v>1.0074668590220699</c:v>
                </c:pt>
                <c:pt idx="294">
                  <c:v>1.00609847130512</c:v>
                </c:pt>
                <c:pt idx="295">
                  <c:v>1.0047334187782799</c:v>
                </c:pt>
                <c:pt idx="296">
                  <c:v>1.00337179823427</c:v>
                </c:pt>
                <c:pt idx="297">
                  <c:v>1.00201370592174</c:v>
                </c:pt>
                <c:pt idx="298">
                  <c:v>1.0006592375487999</c:v>
                </c:pt>
                <c:pt idx="299">
                  <c:v>0.99930848828663699</c:v>
                </c:pt>
                <c:pt idx="300">
                  <c:v>0.99796155277331799</c:v>
                </c:pt>
                <c:pt idx="301">
                  <c:v>0.99661852511756299</c:v>
                </c:pt>
                <c:pt idx="302">
                  <c:v>0.99527949890267597</c:v>
                </c:pt>
                <c:pt idx="303">
                  <c:v>0.99394456719054403</c:v>
                </c:pt>
                <c:pt idx="304">
                  <c:v>0.99261382252572605</c:v>
                </c:pt>
                <c:pt idx="305">
                  <c:v>0.991287356939627</c:v>
                </c:pt>
                <c:pt idx="306">
                  <c:v>0.98996526195475298</c:v>
                </c:pt>
                <c:pt idx="307">
                  <c:v>0.98864762858905897</c:v>
                </c:pt>
                <c:pt idx="308">
                  <c:v>0.98733454736037396</c:v>
                </c:pt>
                <c:pt idx="309">
                  <c:v>0.98602610829090598</c:v>
                </c:pt>
                <c:pt idx="310">
                  <c:v>0.98472240091183905</c:v>
                </c:pt>
                <c:pt idx="311">
                  <c:v>0.98342351426799901</c:v>
                </c:pt>
                <c:pt idx="312">
                  <c:v>0.98212953692260896</c:v>
                </c:pt>
                <c:pt idx="313">
                  <c:v>0.98084055696211603</c:v>
                </c:pt>
                <c:pt idx="314">
                  <c:v>0.97955666200110403</c:v>
                </c:pt>
                <c:pt idx="315">
                  <c:v>0.97827793918728201</c:v>
                </c:pt>
                <c:pt idx="316">
                  <c:v>0.97700447520654099</c:v>
                </c:pt>
                <c:pt idx="317">
                  <c:v>0.97573635628810496</c:v>
                </c:pt>
                <c:pt idx="318">
                  <c:v>0.97447366820973802</c:v>
                </c:pt>
                <c:pt idx="319">
                  <c:v>0.97321649630303897</c:v>
                </c:pt>
                <c:pt idx="320">
                  <c:v>0.97196492545880997</c:v>
                </c:pt>
                <c:pt idx="321">
                  <c:v>0.970719040132487</c:v>
                </c:pt>
                <c:pt idx="322">
                  <c:v>0.96947892434965999</c:v>
                </c:pt>
                <c:pt idx="323">
                  <c:v>0.96824466171165402</c:v>
                </c:pt>
                <c:pt idx="324">
                  <c:v>0.96701633540118204</c:v>
                </c:pt>
                <c:pt idx="325">
                  <c:v>0.96579402818807503</c:v>
                </c:pt>
                <c:pt idx="326">
                  <c:v>0.96457782243507995</c:v>
                </c:pt>
                <c:pt idx="327">
                  <c:v>0.96336780010372303</c:v>
                </c:pt>
                <c:pt idx="328">
                  <c:v>0.96216404276024903</c:v>
                </c:pt>
                <c:pt idx="329">
                  <c:v>0.96096663158162698</c:v>
                </c:pt>
                <c:pt idx="330">
                  <c:v>0.95977564736162002</c:v>
                </c:pt>
                <c:pt idx="331">
                  <c:v>0.95859117051693099</c:v>
                </c:pt>
                <c:pt idx="332">
                  <c:v>0.95741328109340895</c:v>
                </c:pt>
                <c:pt idx="333">
                  <c:v>0.95624205877232205</c:v>
                </c:pt>
                <c:pt idx="334">
                  <c:v>0.95507758287670397</c:v>
                </c:pt>
                <c:pt idx="335">
                  <c:v>0.95391993237775696</c:v>
                </c:pt>
                <c:pt idx="336">
                  <c:v>0.95276918590132698</c:v>
                </c:pt>
                <c:pt idx="337">
                  <c:v>0.95162542173444098</c:v>
                </c:pt>
                <c:pt idx="338">
                  <c:v>0.95048871783190902</c:v>
                </c:pt>
                <c:pt idx="339">
                  <c:v>0.94935915182299102</c:v>
                </c:pt>
                <c:pt idx="340">
                  <c:v>0.94823680101812802</c:v>
                </c:pt>
                <c:pt idx="341">
                  <c:v>0.94712174241573499</c:v>
                </c:pt>
                <c:pt idx="342">
                  <c:v>0.94601405270905903</c:v>
                </c:pt>
                <c:pt idx="343">
                  <c:v>0.94491380829310101</c:v>
                </c:pt>
                <c:pt idx="344">
                  <c:v>0.94382108527159803</c:v>
                </c:pt>
                <c:pt idx="345">
                  <c:v>0.94273595946406497</c:v>
                </c:pt>
                <c:pt idx="346">
                  <c:v>0.94165850641290805</c:v>
                </c:pt>
                <c:pt idx="347">
                  <c:v>0.94058880139058998</c:v>
                </c:pt>
                <c:pt idx="348">
                  <c:v>0.93952691940686195</c:v>
                </c:pt>
                <c:pt idx="349">
                  <c:v>0.93847293521605801</c:v>
                </c:pt>
                <c:pt idx="350">
                  <c:v>0.93742692332444599</c:v>
                </c:pt>
                <c:pt idx="351">
                  <c:v>0.93638895799764499</c:v>
                </c:pt>
                <c:pt idx="352">
                  <c:v>0.93535911326810195</c:v>
                </c:pt>
                <c:pt idx="353">
                  <c:v>0.93433746294262499</c:v>
                </c:pt>
                <c:pt idx="354">
                  <c:v>0.93332408060998495</c:v>
                </c:pt>
                <c:pt idx="355">
                  <c:v>0.93231903964857399</c:v>
                </c:pt>
                <c:pt idx="356">
                  <c:v>0.93132241323412301</c:v>
                </c:pt>
                <c:pt idx="357">
                  <c:v>0.93033427434748195</c:v>
                </c:pt>
                <c:pt idx="358">
                  <c:v>0.92935469578246199</c:v>
                </c:pt>
                <c:pt idx="359">
                  <c:v>0.92838375015373498</c:v>
                </c:pt>
                <c:pt idx="360">
                  <c:v>0.92742150990479799</c:v>
                </c:pt>
                <c:pt idx="361">
                  <c:v>0.92646804731599297</c:v>
                </c:pt>
                <c:pt idx="362">
                  <c:v>0.925523434512594</c:v>
                </c:pt>
                <c:pt idx="363">
                  <c:v>0.92458774347294903</c:v>
                </c:pt>
                <c:pt idx="364">
                  <c:v>0.92366104603668497</c:v>
                </c:pt>
                <c:pt idx="365">
                  <c:v>0.92274341391297798</c:v>
                </c:pt>
                <c:pt idx="366">
                  <c:v>0.92183491868887701</c:v>
                </c:pt>
                <c:pt idx="367">
                  <c:v>0.920935631837697</c:v>
                </c:pt>
                <c:pt idx="368">
                  <c:v>0.92004562472746798</c:v>
                </c:pt>
                <c:pt idx="369">
                  <c:v>0.91916496862944796</c:v>
                </c:pt>
                <c:pt idx="370">
                  <c:v>0.91829373472669995</c:v>
                </c:pt>
                <c:pt idx="371">
                  <c:v>0.91743199412272902</c:v>
                </c:pt>
                <c:pt idx="372">
                  <c:v>0.91657981785017895</c:v>
                </c:pt>
                <c:pt idx="373">
                  <c:v>0.91573727687960305</c:v>
                </c:pt>
                <c:pt idx="374">
                  <c:v>0.91490444212828304</c:v>
                </c:pt>
                <c:pt idx="375">
                  <c:v>0.91408138446912501</c:v>
                </c:pt>
                <c:pt idx="376">
                  <c:v>0.91326817473961097</c:v>
                </c:pt>
                <c:pt idx="377">
                  <c:v>0.91246488375082102</c:v>
                </c:pt>
                <c:pt idx="378">
                  <c:v>0.91167158229651302</c:v>
                </c:pt>
                <c:pt idx="379">
                  <c:v>0.91088834116227302</c:v>
                </c:pt>
                <c:pt idx="380">
                  <c:v>0.91011523113473503</c:v>
                </c:pt>
                <c:pt idx="381">
                  <c:v>0.909352323010857</c:v>
                </c:pt>
                <c:pt idx="382">
                  <c:v>0.90859968760727206</c:v>
                </c:pt>
                <c:pt idx="383">
                  <c:v>0.90785739576970403</c:v>
                </c:pt>
                <c:pt idx="384">
                  <c:v>0.90712551838244904</c:v>
                </c:pt>
                <c:pt idx="385">
                  <c:v>0.90640412637793299</c:v>
                </c:pt>
                <c:pt idx="386">
                  <c:v>0.90569329074632998</c:v>
                </c:pt>
                <c:pt idx="387">
                  <c:v>0.90499308254525401</c:v>
                </c:pt>
                <c:pt idx="388">
                  <c:v>0.90430357290952201</c:v>
                </c:pt>
                <c:pt idx="389">
                  <c:v>0.90362483306098795</c:v>
                </c:pt>
                <c:pt idx="390">
                  <c:v>0.90295693431844803</c:v>
                </c:pt>
                <c:pt idx="391">
                  <c:v>0.90229994810761904</c:v>
                </c:pt>
                <c:pt idx="392">
                  <c:v>0.90165394597118897</c:v>
                </c:pt>
                <c:pt idx="393">
                  <c:v>0.90101899957894804</c:v>
                </c:pt>
                <c:pt idx="394">
                  <c:v>0.90039518073798497</c:v>
                </c:pt>
                <c:pt idx="395">
                  <c:v>0.89978256140296797</c:v>
                </c:pt>
                <c:pt idx="396">
                  <c:v>0.89918121368649795</c:v>
                </c:pt>
                <c:pt idx="397">
                  <c:v>0.898591209869542</c:v>
                </c:pt>
                <c:pt idx="398">
                  <c:v>0.89801262241194602</c:v>
                </c:pt>
                <c:pt idx="399">
                  <c:v>0.89744552396302402</c:v>
                </c:pt>
                <c:pt idx="400">
                  <c:v>0.89688998737223202</c:v>
                </c:pt>
                <c:pt idx="401">
                  <c:v>0.89634608569992202</c:v>
                </c:pt>
                <c:pt idx="402">
                  <c:v>0.89581389222817698</c:v>
                </c:pt>
                <c:pt idx="403">
                  <c:v>0.89529348047173796</c:v>
                </c:pt>
                <c:pt idx="404">
                  <c:v>0.89478492418900601</c:v>
                </c:pt>
                <c:pt idx="405">
                  <c:v>0.89428829739313498</c:v>
                </c:pt>
                <c:pt idx="406">
                  <c:v>0.89380367436321495</c:v>
                </c:pt>
                <c:pt idx="407">
                  <c:v>0.89333112965553996</c:v>
                </c:pt>
                <c:pt idx="408">
                  <c:v>0.89287073811497097</c:v>
                </c:pt>
                <c:pt idx="409">
                  <c:v>0.89242257488637899</c:v>
                </c:pt>
                <c:pt idx="410">
                  <c:v>0.89198671542620001</c:v>
                </c:pt>
                <c:pt idx="411">
                  <c:v>0.89156323551406103</c:v>
                </c:pt>
                <c:pt idx="412">
                  <c:v>0.89115221126452404</c:v>
                </c:pt>
                <c:pt idx="413">
                  <c:v>0.890753719138907</c:v>
                </c:pt>
                <c:pt idx="414">
                  <c:v>0.89036783595722102</c:v>
                </c:pt>
                <c:pt idx="415">
                  <c:v>0.88999463891019304</c:v>
                </c:pt>
                <c:pt idx="416">
                  <c:v>0.88963420557139505</c:v>
                </c:pt>
                <c:pt idx="417">
                  <c:v>0.88928661390948305</c:v>
                </c:pt>
                <c:pt idx="418">
                  <c:v>0.88895194230052699</c:v>
                </c:pt>
                <c:pt idx="419">
                  <c:v>0.88863026954045998</c:v>
                </c:pt>
                <c:pt idx="420">
                  <c:v>0.88832167485762903</c:v>
                </c:pt>
                <c:pt idx="421">
                  <c:v>0.88802623792545099</c:v>
                </c:pt>
                <c:pt idx="422">
                  <c:v>0.88774403887519204</c:v>
                </c:pt>
                <c:pt idx="423">
                  <c:v>0.88747515830885104</c:v>
                </c:pt>
                <c:pt idx="424">
                  <c:v>0.88721967731215701</c:v>
                </c:pt>
                <c:pt idx="425">
                  <c:v>0.88697767746768996</c:v>
                </c:pt>
                <c:pt idx="426">
                  <c:v>0.88674924086811702</c:v>
                </c:pt>
                <c:pt idx="427">
                  <c:v>0.88653445012954901</c:v>
                </c:pt>
                <c:pt idx="428">
                  <c:v>0.88633338840501896</c:v>
                </c:pt>
                <c:pt idx="429">
                  <c:v>0.88614613939808795</c:v>
                </c:pt>
                <c:pt idx="430">
                  <c:v>0.88597278737657703</c:v>
                </c:pt>
                <c:pt idx="431">
                  <c:v>0.88581341718642703</c:v>
                </c:pt>
                <c:pt idx="432">
                  <c:v>0.88566811426568903</c:v>
                </c:pt>
                <c:pt idx="433">
                  <c:v>0.88553696465865095</c:v>
                </c:pt>
                <c:pt idx="434">
                  <c:v>0.88542005503009802</c:v>
                </c:pt>
                <c:pt idx="435">
                  <c:v>0.88531747267970895</c:v>
                </c:pt>
                <c:pt idx="436">
                  <c:v>0.88522930555659696</c:v>
                </c:pt>
                <c:pt idx="437">
                  <c:v>0.88515564227399002</c:v>
                </c:pt>
                <c:pt idx="438">
                  <c:v>0.88509657212405901</c:v>
                </c:pt>
                <c:pt idx="439">
                  <c:v>0.88505218509288996</c:v>
                </c:pt>
                <c:pt idx="440">
                  <c:v>0.88502257187560796</c:v>
                </c:pt>
                <c:pt idx="441">
                  <c:v>0.885007823891655</c:v>
                </c:pt>
                <c:pt idx="442">
                  <c:v>0.88500803330022504</c:v>
                </c:pt>
                <c:pt idx="443">
                  <c:v>0.88502329301585003</c:v>
                </c:pt>
                <c:pt idx="444">
                  <c:v>0.88505369672415302</c:v>
                </c:pt>
                <c:pt idx="445">
                  <c:v>0.88509933889776404</c:v>
                </c:pt>
                <c:pt idx="446">
                  <c:v>0.88516031481240098</c:v>
                </c:pt>
                <c:pt idx="447">
                  <c:v>0.88523672056312097</c:v>
                </c:pt>
                <c:pt idx="448">
                  <c:v>0.88532865308074205</c:v>
                </c:pt>
                <c:pt idx="449">
                  <c:v>0.88543621014844298</c:v>
                </c:pt>
                <c:pt idx="450">
                  <c:v>0.88555949041854398</c:v>
                </c:pt>
                <c:pt idx="451">
                  <c:v>0.885698593429458</c:v>
                </c:pt>
                <c:pt idx="452">
                  <c:v>0.88585361962284004</c:v>
                </c:pt>
                <c:pt idx="453">
                  <c:v>0.88602467036092003</c:v>
                </c:pt>
                <c:pt idx="454">
                  <c:v>0.88621184794402097</c:v>
                </c:pt>
                <c:pt idx="455">
                  <c:v>0.88641525562828105</c:v>
                </c:pt>
                <c:pt idx="456">
                  <c:v>0.88663499764357001</c:v>
                </c:pt>
                <c:pt idx="457">
                  <c:v>0.88687117921160497</c:v>
                </c:pt>
                <c:pt idx="458">
                  <c:v>0.88712390656427598</c:v>
                </c:pt>
                <c:pt idx="459">
                  <c:v>0.88739328696218001</c:v>
                </c:pt>
                <c:pt idx="460">
                  <c:v>0.88767942871336203</c:v>
                </c:pt>
                <c:pt idx="461">
                  <c:v>0.88798244119228098</c:v>
                </c:pt>
                <c:pt idx="462">
                  <c:v>0.88830243485898996</c:v>
                </c:pt>
                <c:pt idx="463">
                  <c:v>0.88863952127854595</c:v>
                </c:pt>
                <c:pt idx="464">
                  <c:v>0.88899381314064196</c:v>
                </c:pt>
                <c:pt idx="465">
                  <c:v>0.88936542427947596</c:v>
                </c:pt>
                <c:pt idx="466">
                  <c:v>0.88975446969385397</c:v>
                </c:pt>
                <c:pt idx="467">
                  <c:v>0.89016106556753705</c:v>
                </c:pt>
                <c:pt idx="468">
                  <c:v>0.89058532928983103</c:v>
                </c:pt>
                <c:pt idx="469">
                  <c:v>0.89102737947642496</c:v>
                </c:pt>
                <c:pt idx="470">
                  <c:v>0.89148733599048602</c:v>
                </c:pt>
                <c:pt idx="471">
                  <c:v>0.89196531996401196</c:v>
                </c:pt>
                <c:pt idx="472">
                  <c:v>0.89246145381944597</c:v>
                </c:pt>
                <c:pt idx="473">
                  <c:v>0.89297586129156303</c:v>
                </c:pt>
                <c:pt idx="474">
                  <c:v>0.89350866744962198</c:v>
                </c:pt>
                <c:pt idx="475">
                  <c:v>0.89405999871980202</c:v>
                </c:pt>
                <c:pt idx="476">
                  <c:v>0.89462998290792195</c:v>
                </c:pt>
                <c:pt idx="477">
                  <c:v>0.89521874922244005</c:v>
                </c:pt>
                <c:pt idx="478">
                  <c:v>0.89582642829775605</c:v>
                </c:pt>
                <c:pt idx="479">
                  <c:v>0.89645315221780297</c:v>
                </c:pt>
                <c:pt idx="480">
                  <c:v>0.89709905453994998</c:v>
                </c:pt>
                <c:pt idx="481">
                  <c:v>0.89776427031921002</c:v>
                </c:pt>
                <c:pt idx="482">
                  <c:v>0.898448936132763</c:v>
                </c:pt>
                <c:pt idx="483">
                  <c:v>0.89915319010479999</c:v>
                </c:pt>
                <c:pt idx="484">
                  <c:v>0.89987717193169303</c:v>
                </c:pt>
                <c:pt idx="485">
                  <c:v>0.90062102290749702</c:v>
                </c:pt>
                <c:pt idx="486">
                  <c:v>0.90138488594979005</c:v>
                </c:pt>
                <c:pt idx="487">
                  <c:v>0.90216890562585905</c:v>
                </c:pt>
                <c:pt idx="488">
                  <c:v>0.90297322817923198</c:v>
                </c:pt>
                <c:pt idx="489">
                  <c:v>0.90379800155657397</c:v>
                </c:pt>
                <c:pt idx="490">
                  <c:v>0.904643375434938</c:v>
                </c:pt>
                <c:pt idx="491">
                  <c:v>0.905509501249392</c:v>
                </c:pt>
                <c:pt idx="492">
                  <c:v>0.90639653222102001</c:v>
                </c:pt>
                <c:pt idx="493">
                  <c:v>0.90730462338530904</c:v>
                </c:pt>
                <c:pt idx="494">
                  <c:v>0.90823393162092003</c:v>
                </c:pt>
                <c:pt idx="495">
                  <c:v>0.90918461567886699</c:v>
                </c:pt>
                <c:pt idx="496">
                  <c:v>0.91015683621208798</c:v>
                </c:pt>
                <c:pt idx="497">
                  <c:v>0.91115075580544103</c:v>
                </c:pt>
                <c:pt idx="498">
                  <c:v>0.912166539006109</c:v>
                </c:pt>
                <c:pt idx="499">
                  <c:v>0.91320435235443898</c:v>
                </c:pt>
                <c:pt idx="500">
                  <c:v>0.91426436441521297</c:v>
                </c:pt>
                <c:pt idx="501">
                  <c:v>0.91534674580936304</c:v>
                </c:pt>
                <c:pt idx="502">
                  <c:v>0.91645166924613597</c:v>
                </c:pt>
                <c:pt idx="503">
                  <c:v>0.91757930955572198</c:v>
                </c:pt>
                <c:pt idx="504">
                  <c:v>0.91872984372234201</c:v>
                </c:pt>
                <c:pt idx="505">
                  <c:v>0.919903450917821</c:v>
                </c:pt>
                <c:pt idx="506">
                  <c:v>0.92110031253564195</c:v>
                </c:pt>
                <c:pt idx="507">
                  <c:v>0.92232061222549</c:v>
                </c:pt>
                <c:pt idx="508">
                  <c:v>0.92356453592830901</c:v>
                </c:pt>
                <c:pt idx="509">
                  <c:v>0.92483227191185902</c:v>
                </c:pt>
                <c:pt idx="510">
                  <c:v>0.92612401080680395</c:v>
                </c:pt>
                <c:pt idx="511">
                  <c:v>0.92743994564332699</c:v>
                </c:pt>
                <c:pt idx="512">
                  <c:v>0.92878027188828605</c:v>
                </c:pt>
                <c:pt idx="513">
                  <c:v>0.93014518748292097</c:v>
                </c:pt>
                <c:pt idx="514">
                  <c:v>0.93153489288112301</c:v>
                </c:pt>
                <c:pt idx="515">
                  <c:v>0.93294959108827202</c:v>
                </c:pt>
                <c:pt idx="516">
                  <c:v>0.93438948770065799</c:v>
                </c:pt>
                <c:pt idx="517">
                  <c:v>0.93585479094549695</c:v>
                </c:pt>
                <c:pt idx="518">
                  <c:v>0.93734571172154602</c:v>
                </c:pt>
                <c:pt idx="519">
                  <c:v>0.93886246364033499</c:v>
                </c:pt>
                <c:pt idx="520">
                  <c:v>0.94040526306802197</c:v>
                </c:pt>
                <c:pt idx="521">
                  <c:v>0.94197432916789303</c:v>
                </c:pt>
                <c:pt idx="522">
                  <c:v>0.94356988394350305</c:v>
                </c:pt>
                <c:pt idx="523">
                  <c:v>0.94519215228248099</c:v>
                </c:pt>
                <c:pt idx="524">
                  <c:v>0.94684136200100999</c:v>
                </c:pt>
                <c:pt idx="525">
                  <c:v>0.94851774388899202</c:v>
                </c:pt>
                <c:pt idx="526">
                  <c:v>0.95022153175591295</c:v>
                </c:pt>
                <c:pt idx="527">
                  <c:v>0.95195296247741501</c:v>
                </c:pt>
                <c:pt idx="528">
                  <c:v>0.953712276042602</c:v>
                </c:pt>
                <c:pt idx="529">
                  <c:v>0.95549971560207203</c:v>
                </c:pt>
                <c:pt idx="530">
                  <c:v>0.957315527516716</c:v>
                </c:pt>
                <c:pt idx="531">
                  <c:v>0.959159961407272</c:v>
                </c:pt>
                <c:pt idx="532">
                  <c:v>0.96103327020465901</c:v>
                </c:pt>
                <c:pt idx="533">
                  <c:v>0.96293571020111901</c:v>
                </c:pt>
                <c:pt idx="534">
                  <c:v>0.964867541102154</c:v>
                </c:pt>
                <c:pt idx="535">
                  <c:v>0.966829026079295</c:v>
                </c:pt>
                <c:pt idx="536">
                  <c:v>0.96882043182371402</c:v>
                </c:pt>
                <c:pt idx="537">
                  <c:v>0.97084202860068702</c:v>
                </c:pt>
                <c:pt idx="538">
                  <c:v>0.97289409030493201</c:v>
                </c:pt>
                <c:pt idx="539">
                  <c:v>0.974976894516839</c:v>
                </c:pt>
                <c:pt idx="540">
                  <c:v>0.97709072255959795</c:v>
                </c:pt>
                <c:pt idx="541">
                  <c:v>0.97923585955725501</c:v>
                </c:pt>
                <c:pt idx="542">
                  <c:v>0.98141259449370999</c:v>
                </c:pt>
                <c:pt idx="543">
                  <c:v>0.98362122027266596</c:v>
                </c:pt>
                <c:pt idx="544">
                  <c:v>0.98586203377855997</c:v>
                </c:pt>
                <c:pt idx="545">
                  <c:v>0.98813533593848402</c:v>
                </c:pt>
                <c:pt idx="546">
                  <c:v>0.99044143178512101</c:v>
                </c:pt>
                <c:pt idx="547">
                  <c:v>0.99278063052071497</c:v>
                </c:pt>
                <c:pt idx="548">
                  <c:v>0.99515324558208795</c:v>
                </c:pt>
                <c:pt idx="549">
                  <c:v>0.99755959470673405</c:v>
                </c:pt>
                <c:pt idx="550">
                  <c:v>1</c:v>
                </c:pt>
                <c:pt idx="551">
                  <c:v>1.0024747231095801</c:v>
                </c:pt>
                <c:pt idx="552">
                  <c:v>1.00498376931404</c:v>
                </c:pt>
                <c:pt idx="553">
                  <c:v>1.0075270799401901</c:v>
                </c:pt>
                <c:pt idx="554">
                  <c:v>1.0101045968753</c:v>
                </c:pt>
                <c:pt idx="555">
                  <c:v>1.01271626250382</c:v>
                </c:pt>
                <c:pt idx="556">
                  <c:v>1.01536201964411</c:v>
                </c:pt>
                <c:pt idx="557">
                  <c:v>1.0180418114852801</c:v>
                </c:pt>
                <c:pt idx="558">
                  <c:v>1.0207555815240901</c:v>
                </c:pt>
                <c:pt idx="559">
                  <c:v>1.0235032735018099</c:v>
                </c:pt>
                <c:pt idx="560">
                  <c:v>1.0262848313411499</c:v>
                </c:pt>
                <c:pt idx="561">
                  <c:v>1.02910019908325</c:v>
                </c:pt>
                <c:pt idx="562">
                  <c:v>1.0319493208246</c:v>
                </c:pt>
                <c:pt idx="563">
                  <c:v>1.03483214065398</c:v>
                </c:pt>
                <c:pt idx="564">
                  <c:v>1.03774860258941</c:v>
                </c:pt>
                <c:pt idx="565">
                  <c:v>1.04069865051502</c:v>
                </c:pt>
                <c:pt idx="566">
                  <c:v>1.0436822281179401</c:v>
                </c:pt>
                <c:pt idx="567">
                  <c:v>1.0466992788251099</c:v>
                </c:pt>
                <c:pt idx="568">
                  <c:v>1.04974974574007</c:v>
                </c:pt>
                <c:pt idx="569">
                  <c:v>1.05283357157966</c:v>
                </c:pt>
                <c:pt idx="570">
                  <c:v>1.0559506986106699</c:v>
                </c:pt>
                <c:pt idx="571">
                  <c:v>1.05910106858641</c:v>
                </c:pt>
                <c:pt idx="572">
                  <c:v>1.0622846226832099</c:v>
                </c:pt>
                <c:pt idx="573">
                  <c:v>1.06550130143679</c:v>
                </c:pt>
                <c:pt idx="574">
                  <c:v>1.0687510446786099</c:v>
                </c:pt>
                <c:pt idx="575">
                  <c:v>1.0720337914720499</c:v>
                </c:pt>
                <c:pt idx="576">
                  <c:v>1.0753494800485299</c:v>
                </c:pt>
                <c:pt idx="577">
                  <c:v>1.07869804774347</c:v>
                </c:pt>
                <c:pt idx="578">
                  <c:v>1.0820794309321999</c:v>
                </c:pt>
                <c:pt idx="579">
                  <c:v>1.08549356496569</c:v>
                </c:pt>
                <c:pt idx="580">
                  <c:v>1.08894038410619</c:v>
                </c:pt>
                <c:pt idx="581">
                  <c:v>1.0924198214627201</c:v>
                </c:pt>
                <c:pt idx="582">
                  <c:v>1.09593180892647</c:v>
                </c:pt>
                <c:pt idx="583">
                  <c:v>1.0994762771059701</c:v>
                </c:pt>
                <c:pt idx="584">
                  <c:v>1.10305315526225</c:v>
                </c:pt>
                <c:pt idx="585">
                  <c:v>1.10666237124377</c:v>
                </c:pt>
                <c:pt idx="586">
                  <c:v>1.11030385142122</c:v>
                </c:pt>
                <c:pt idx="587">
                  <c:v>1.11397752062219</c:v>
                </c:pt>
                <c:pt idx="588">
                  <c:v>1.11768330206574</c:v>
                </c:pt>
                <c:pt idx="589">
                  <c:v>1.1214211172966899</c:v>
                </c:pt>
                <c:pt idx="590">
                  <c:v>1.12519088611992</c:v>
                </c:pt>
                <c:pt idx="591">
                  <c:v>1.12899252653444</c:v>
                </c:pt>
                <c:pt idx="592">
                  <c:v>1.1328259546673001</c:v>
                </c:pt>
                <c:pt idx="593">
                  <c:v>1.1366910847073799</c:v>
                </c:pt>
                <c:pt idx="594">
                  <c:v>1.1405878288390801</c:v>
                </c:pt>
                <c:pt idx="595">
                  <c:v>1.14451609717574</c:v>
                </c:pt>
                <c:pt idx="596">
                  <c:v>1.1484757976930799</c:v>
                </c:pt>
                <c:pt idx="597">
                  <c:v>1.15246683616234</c:v>
                </c:pt>
                <c:pt idx="598">
                  <c:v>1.1564891160834001</c:v>
                </c:pt>
                <c:pt idx="599">
                  <c:v>1.1605425386177299</c:v>
                </c:pt>
                <c:pt idx="600">
                  <c:v>1.16462700252115</c:v>
                </c:pt>
                <c:pt idx="601">
                  <c:v>1.1687424040765699</c:v>
                </c:pt>
                <c:pt idx="602">
                  <c:v>1.1728886370264799</c:v>
                </c:pt>
                <c:pt idx="603">
                  <c:v>1.17706559250547</c:v>
                </c:pt>
                <c:pt idx="604">
                  <c:v>1.1812731589724601</c:v>
                </c:pt>
                <c:pt idx="605">
                  <c:v>1.18551122214298</c:v>
                </c:pt>
                <c:pt idx="606">
                  <c:v>1.18977966492126</c:v>
                </c:pt>
                <c:pt idx="607">
                  <c:v>1.1940783673322</c:v>
                </c:pt>
                <c:pt idx="608">
                  <c:v>1.19840720645334</c:v>
                </c:pt>
                <c:pt idx="609">
                  <c:v>1.20276605634667</c:v>
                </c:pt>
                <c:pt idx="610">
                  <c:v>1.2071547879903699</c:v>
                </c:pt>
                <c:pt idx="611">
                  <c:v>1.2115732692105201</c:v>
                </c:pt>
                <c:pt idx="612">
                  <c:v>1.21602136461271</c:v>
                </c:pt>
                <c:pt idx="613">
                  <c:v>1.22049893551361</c:v>
                </c:pt>
                <c:pt idx="614">
                  <c:v>1.2250058398725101</c:v>
                </c:pt>
                <c:pt idx="615">
                  <c:v>1.2295419322227801</c:v>
                </c:pt>
                <c:pt idx="616">
                  <c:v>1.23410706360338</c:v>
                </c:pt>
                <c:pt idx="617">
                  <c:v>1.2387010814902899</c:v>
                </c:pt>
                <c:pt idx="618">
                  <c:v>1.2433238297279701</c:v>
                </c:pt>
                <c:pt idx="619">
                  <c:v>1.2479751484607999</c:v>
                </c:pt>
                <c:pt idx="620">
                  <c:v>1.2526548740646</c:v>
                </c:pt>
                <c:pt idx="621">
                  <c:v>1.25736283907808</c:v>
                </c:pt>
                <c:pt idx="622">
                  <c:v>1.2620988721344599</c:v>
                </c:pt>
                <c:pt idx="623">
                  <c:v>1.26686279789304</c:v>
                </c:pt>
                <c:pt idx="624">
                  <c:v>1.27165443697091</c:v>
                </c:pt>
                <c:pt idx="625">
                  <c:v>1.2764736058747099</c:v>
                </c:pt>
                <c:pt idx="626">
                  <c:v>1.2813201169324899</c:v>
                </c:pt>
                <c:pt idx="627">
                  <c:v>1.28619377822572</c:v>
                </c:pt>
                <c:pt idx="628">
                  <c:v>1.2910943935213699</c:v>
                </c:pt>
                <c:pt idx="629">
                  <c:v>1.29602176220423</c:v>
                </c:pt>
                <c:pt idx="630">
                  <c:v>1.3009756792092699</c:v>
                </c:pt>
                <c:pt idx="631">
                  <c:v>1.30595593495426</c:v>
                </c:pt>
                <c:pt idx="632">
                  <c:v>1.31096231527262</c:v>
                </c:pt>
                <c:pt idx="633">
                  <c:v>1.3159946013463699</c:v>
                </c:pt>
                <c:pt idx="634">
                  <c:v>1.3210525696394</c:v>
                </c:pt>
                <c:pt idx="635">
                  <c:v>1.3261359918309801</c:v>
                </c:pt>
                <c:pt idx="636">
                  <c:v>1.3312446347495399</c:v>
                </c:pt>
                <c:pt idx="637">
                  <c:v>1.3363782603066801</c:v>
                </c:pt>
                <c:pt idx="638">
                  <c:v>1.3415366254315799</c:v>
                </c:pt>
                <c:pt idx="639">
                  <c:v>1.34671948200573</c:v>
                </c:pt>
                <c:pt idx="640">
                  <c:v>1.3519265767978901</c:v>
                </c:pt>
                <c:pt idx="641">
                  <c:v>1.35715765139963</c:v>
                </c:pt>
                <c:pt idx="642">
                  <c:v>1.3624124421610699</c:v>
                </c:pt>
                <c:pt idx="643">
                  <c:v>1.36769068012716</c:v>
                </c:pt>
                <c:pt idx="644">
                  <c:v>1.37299209097436</c:v>
                </c:pt>
                <c:pt idx="645">
                  <c:v>1.3783163949477899</c:v>
                </c:pt>
                <c:pt idx="646">
                  <c:v>1.3836633067988799</c:v>
                </c:pt>
                <c:pt idx="647">
                  <c:v>1.3890325357234701</c:v>
                </c:pt>
                <c:pt idx="648">
                  <c:v>1.3944237853005901</c:v>
                </c:pt>
                <c:pt idx="649">
                  <c:v>1.39983675343164</c:v>
                </c:pt>
                <c:pt idx="650">
                  <c:v>1.40527113228026</c:v>
                </c:pt>
                <c:pt idx="651">
                  <c:v>1.41072667485276</c:v>
                </c:pt>
                <c:pt idx="652">
                  <c:v>1.4162033969287</c:v>
                </c:pt>
                <c:pt idx="653">
                  <c:v>1.4217013807311101</c:v>
                </c:pt>
                <c:pt idx="654">
                  <c:v>1.4272207088022599</c:v>
                </c:pt>
                <c:pt idx="655">
                  <c:v>1.43276146400485</c:v>
                </c:pt>
                <c:pt idx="656">
                  <c:v>1.43832372952327</c:v>
                </c:pt>
                <c:pt idx="657">
                  <c:v>1.44390758886487</c:v>
                </c:pt>
                <c:pt idx="658">
                  <c:v>1.44951312586116</c:v>
                </c:pt>
                <c:pt idx="659">
                  <c:v>1.45514042466912</c:v>
                </c:pt>
                <c:pt idx="660">
                  <c:v>1.46078956977244</c:v>
                </c:pt>
                <c:pt idx="661">
                  <c:v>1.46646064598279</c:v>
                </c:pt>
                <c:pt idx="662">
                  <c:v>1.4721537384411001</c:v>
                </c:pt>
                <c:pt idx="663">
                  <c:v>1.4778689326188299</c:v>
                </c:pt>
                <c:pt idx="664">
                  <c:v>1.4836063143192599</c:v>
                </c:pt>
                <c:pt idx="665">
                  <c:v>1.48936596967878</c:v>
                </c:pt>
                <c:pt idx="666">
                  <c:v>1.4951479851681599</c:v>
                </c:pt>
                <c:pt idx="667">
                  <c:v>1.50095244759388</c:v>
                </c:pt>
                <c:pt idx="668">
                  <c:v>1.50677944409944</c:v>
                </c:pt>
                <c:pt idx="669">
                  <c:v>1.5126290621666101</c:v>
                </c:pt>
                <c:pt idx="670">
                  <c:v>1.51850138961681</c:v>
                </c:pt>
                <c:pt idx="671">
                  <c:v>1.5243965146123899</c:v>
                </c:pt>
                <c:pt idx="672">
                  <c:v>1.53031452565795</c:v>
                </c:pt>
                <c:pt idx="673">
                  <c:v>1.53625551160171</c:v>
                </c:pt>
                <c:pt idx="674">
                  <c:v>1.54221956163681</c:v>
                </c:pt>
                <c:pt idx="675">
                  <c:v>1.5482067653026299</c:v>
                </c:pt>
                <c:pt idx="676">
                  <c:v>1.5542172124861899</c:v>
                </c:pt>
                <c:pt idx="677">
                  <c:v>1.5602509934234501</c:v>
                </c:pt>
                <c:pt idx="678">
                  <c:v>1.5663081987006999</c:v>
                </c:pt>
                <c:pt idx="679">
                  <c:v>1.5723889192559</c:v>
                </c:pt>
                <c:pt idx="680">
                  <c:v>1.5784932463800301</c:v>
                </c:pt>
                <c:pt idx="681">
                  <c:v>1.5846212717185</c:v>
                </c:pt>
                <c:pt idx="682">
                  <c:v>1.5907730872725101</c:v>
                </c:pt>
                <c:pt idx="683">
                  <c:v>1.5969487854004101</c:v>
                </c:pt>
                <c:pt idx="684">
                  <c:v>1.6031484588191101</c:v>
                </c:pt>
                <c:pt idx="685">
                  <c:v>1.60937220060546</c:v>
                </c:pt>
                <c:pt idx="686">
                  <c:v>1.6156201041976801</c:v>
                </c:pt>
                <c:pt idx="687">
                  <c:v>1.6218922633966999</c:v>
                </c:pt>
                <c:pt idx="688">
                  <c:v>1.6281887723676201</c:v>
                </c:pt>
                <c:pt idx="689">
                  <c:v>1.6345097256411101</c:v>
                </c:pt>
                <c:pt idx="690">
                  <c:v>1.6408552181148199</c:v>
                </c:pt>
                <c:pt idx="691">
                  <c:v>1.64722534505483</c:v>
                </c:pt>
                <c:pt idx="692">
                  <c:v>1.6536202020970201</c:v>
                </c:pt>
                <c:pt idx="693">
                  <c:v>1.6600398852486</c:v>
                </c:pt>
                <c:pt idx="694">
                  <c:v>1.66648449088946</c:v>
                </c:pt>
                <c:pt idx="695">
                  <c:v>1.67295411577367</c:v>
                </c:pt>
                <c:pt idx="696">
                  <c:v>1.6794488570309301</c:v>
                </c:pt>
                <c:pt idx="697">
                  <c:v>1.6859688121679901</c:v>
                </c:pt>
                <c:pt idx="698">
                  <c:v>1.69251407907017</c:v>
                </c:pt>
                <c:pt idx="699">
                  <c:v>1.69908475600278</c:v>
                </c:pt>
                <c:pt idx="700">
                  <c:v>1.70568094161262</c:v>
                </c:pt>
              </c:numCache>
            </c:numRef>
          </c:yVal>
          <c:smooth val="0"/>
        </c:ser>
        <c:ser>
          <c:idx val="1"/>
          <c:order val="1"/>
          <c:tx>
            <c:strRef>
              <c:f>Microsoft_Excel_Worksheet1!$C$1</c:f>
              <c:strCache>
                <c:ptCount val="1"/>
                <c:pt idx="0">
                  <c:v>lower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Microsoft_Excel_Worksheet1!$C$2:$C$10002</c:f>
              <c:numCache>
                <c:formatCode>General</c:formatCode>
                <c:ptCount val="10001"/>
                <c:pt idx="0">
                  <c:v>1.23231449171408</c:v>
                </c:pt>
                <c:pt idx="1">
                  <c:v>1.23116450256666</c:v>
                </c:pt>
                <c:pt idx="2">
                  <c:v>1.2300155633347101</c:v>
                </c:pt>
                <c:pt idx="3">
                  <c:v>1.2288676729289101</c:v>
                </c:pt>
                <c:pt idx="4">
                  <c:v>1.22772083026001</c:v>
                </c:pt>
                <c:pt idx="5">
                  <c:v>1.22657503423877</c:v>
                </c:pt>
                <c:pt idx="6">
                  <c:v>1.2254302837760001</c:v>
                </c:pt>
                <c:pt idx="7">
                  <c:v>1.2242865777825001</c:v>
                </c:pt>
                <c:pt idx="8">
                  <c:v>1.2231439151691199</c:v>
                </c:pt>
                <c:pt idx="9">
                  <c:v>1.22200229484665</c:v>
                </c:pt>
                <c:pt idx="10">
                  <c:v>1.2208617157259101</c:v>
                </c:pt>
                <c:pt idx="11">
                  <c:v>1.21972217671766</c:v>
                </c:pt>
                <c:pt idx="12">
                  <c:v>1.2185836767326499</c:v>
                </c:pt>
                <c:pt idx="13">
                  <c:v>1.2174462146815599</c:v>
                </c:pt>
                <c:pt idx="14">
                  <c:v>1.2163097894750099</c:v>
                </c:pt>
                <c:pt idx="15">
                  <c:v>1.21517440002355</c:v>
                </c:pt>
                <c:pt idx="16">
                  <c:v>1.2140400452376601</c:v>
                </c:pt>
                <c:pt idx="17">
                  <c:v>1.2129067240277001</c:v>
                </c:pt>
                <c:pt idx="18">
                  <c:v>1.2117744353039399</c:v>
                </c:pt>
                <c:pt idx="19">
                  <c:v>1.2106431779765101</c:v>
                </c:pt>
                <c:pt idx="20">
                  <c:v>1.2095129509554201</c:v>
                </c:pt>
                <c:pt idx="21">
                  <c:v>1.2083837531505499</c:v>
                </c:pt>
                <c:pt idx="22">
                  <c:v>1.2072555834715799</c:v>
                </c:pt>
                <c:pt idx="23">
                  <c:v>1.2061284408280499</c:v>
                </c:pt>
                <c:pt idx="24">
                  <c:v>1.20500232412932</c:v>
                </c:pt>
                <c:pt idx="25">
                  <c:v>1.2038772322845199</c:v>
                </c:pt>
                <c:pt idx="26">
                  <c:v>1.2027531642026099</c:v>
                </c:pt>
                <c:pt idx="27">
                  <c:v>1.20163011879228</c:v>
                </c:pt>
                <c:pt idx="28">
                  <c:v>1.2005080949620299</c:v>
                </c:pt>
                <c:pt idx="29">
                  <c:v>1.1993870916200799</c:v>
                </c:pt>
                <c:pt idx="30">
                  <c:v>1.19826710767438</c:v>
                </c:pt>
                <c:pt idx="31">
                  <c:v>1.19714814203262</c:v>
                </c:pt>
                <c:pt idx="32">
                  <c:v>1.19603019360218</c:v>
                </c:pt>
                <c:pt idx="33">
                  <c:v>1.1949132612901401</c:v>
                </c:pt>
                <c:pt idx="34">
                  <c:v>1.1937973440032399</c:v>
                </c:pt>
                <c:pt idx="35">
                  <c:v>1.1926824406479</c:v>
                </c:pt>
                <c:pt idx="36">
                  <c:v>1.19156855013017</c:v>
                </c:pt>
                <c:pt idx="37">
                  <c:v>1.1904556713557599</c:v>
                </c:pt>
                <c:pt idx="38">
                  <c:v>1.1893438032299499</c:v>
                </c:pt>
                <c:pt idx="39">
                  <c:v>1.18823294465767</c:v>
                </c:pt>
                <c:pt idx="40">
                  <c:v>1.1871230945433799</c:v>
                </c:pt>
                <c:pt idx="41">
                  <c:v>1.1860142517911501</c:v>
                </c:pt>
                <c:pt idx="42">
                  <c:v>1.1849064153045801</c:v>
                </c:pt>
                <c:pt idx="43">
                  <c:v>1.1837995839868101</c:v>
                </c:pt>
                <c:pt idx="44">
                  <c:v>1.18269375674049</c:v>
                </c:pt>
                <c:pt idx="45">
                  <c:v>1.18158893246779</c:v>
                </c:pt>
                <c:pt idx="46">
                  <c:v>1.18048511007034</c:v>
                </c:pt>
                <c:pt idx="47">
                  <c:v>1.17938228844924</c:v>
                </c:pt>
                <c:pt idx="48">
                  <c:v>1.1782804665050499</c:v>
                </c:pt>
                <c:pt idx="49">
                  <c:v>1.1771796431377599</c:v>
                </c:pt>
                <c:pt idx="50">
                  <c:v>1.1760798172467399</c:v>
                </c:pt>
                <c:pt idx="51">
                  <c:v>1.1749809877308</c:v>
                </c:pt>
                <c:pt idx="52">
                  <c:v>1.17388315348808</c:v>
                </c:pt>
                <c:pt idx="53">
                  <c:v>1.1727863134161101</c:v>
                </c:pt>
                <c:pt idx="54">
                  <c:v>1.17169046641174</c:v>
                </c:pt>
                <c:pt idx="55">
                  <c:v>1.17059561137112</c:v>
                </c:pt>
                <c:pt idx="56">
                  <c:v>1.16950174718974</c:v>
                </c:pt>
                <c:pt idx="57">
                  <c:v>1.1684088727623201</c:v>
                </c:pt>
                <c:pt idx="58">
                  <c:v>1.1673169869828599</c:v>
                </c:pt>
                <c:pt idx="59">
                  <c:v>1.1662260887446001</c:v>
                </c:pt>
                <c:pt idx="60">
                  <c:v>1.16513617693998</c:v>
                </c:pt>
                <c:pt idx="61">
                  <c:v>1.1640472504606401</c:v>
                </c:pt>
                <c:pt idx="62">
                  <c:v>1.1629593081973899</c:v>
                </c:pt>
                <c:pt idx="63">
                  <c:v>1.1618723490401801</c:v>
                </c:pt>
                <c:pt idx="64">
                  <c:v>1.1607863718781199</c:v>
                </c:pt>
                <c:pt idx="65">
                  <c:v>1.1597013755993799</c:v>
                </c:pt>
                <c:pt idx="66">
                  <c:v>1.1586173590912501</c:v>
                </c:pt>
                <c:pt idx="67">
                  <c:v>1.1575343212400599</c:v>
                </c:pt>
                <c:pt idx="68">
                  <c:v>1.15645226093118</c:v>
                </c:pt>
                <c:pt idx="69">
                  <c:v>1.1553711770489901</c:v>
                </c:pt>
                <c:pt idx="70">
                  <c:v>1.1542910684768699</c:v>
                </c:pt>
                <c:pt idx="71">
                  <c:v>1.1532119340971401</c:v>
                </c:pt>
                <c:pt idx="72">
                  <c:v>1.1521337727910801</c:v>
                </c:pt>
                <c:pt idx="73">
                  <c:v>1.15105658343887</c:v>
                </c:pt>
                <c:pt idx="74">
                  <c:v>1.1499803649195901</c:v>
                </c:pt>
                <c:pt idx="75">
                  <c:v>1.1489051161111701</c:v>
                </c:pt>
                <c:pt idx="76">
                  <c:v>1.1478308358903799</c:v>
                </c:pt>
                <c:pt idx="77">
                  <c:v>1.14675752313281</c:v>
                </c:pt>
                <c:pt idx="78">
                  <c:v>1.1456851767128</c:v>
                </c:pt>
                <c:pt idx="79">
                  <c:v>1.1446137955034801</c:v>
                </c:pt>
                <c:pt idx="80">
                  <c:v>1.14354337837669</c:v>
                </c:pt>
                <c:pt idx="81">
                  <c:v>1.14247392420296</c:v>
                </c:pt>
                <c:pt idx="82">
                  <c:v>1.1414054318515101</c:v>
                </c:pt>
                <c:pt idx="83">
                  <c:v>1.1403379001901801</c:v>
                </c:pt>
                <c:pt idx="84">
                  <c:v>1.1392713280854301</c:v>
                </c:pt>
                <c:pt idx="85">
                  <c:v>1.1382057144022999</c:v>
                </c:pt>
                <c:pt idx="86">
                  <c:v>1.1371410580043799</c:v>
                </c:pt>
                <c:pt idx="87">
                  <c:v>1.1360773577537699</c:v>
                </c:pt>
                <c:pt idx="88">
                  <c:v>1.1350146125110701</c:v>
                </c:pt>
                <c:pt idx="89">
                  <c:v>1.13395282113532</c:v>
                </c:pt>
                <c:pt idx="90">
                  <c:v>1.13289198248401</c:v>
                </c:pt>
                <c:pt idx="91">
                  <c:v>1.1318320954129799</c:v>
                </c:pt>
                <c:pt idx="92">
                  <c:v>1.13077315877646</c:v>
                </c:pt>
                <c:pt idx="93">
                  <c:v>1.129715171427</c:v>
                </c:pt>
                <c:pt idx="94">
                  <c:v>1.1286581322154099</c:v>
                </c:pt>
                <c:pt idx="95">
                  <c:v>1.12760203999078</c:v>
                </c:pt>
                <c:pt idx="96">
                  <c:v>1.1265468936003999</c:v>
                </c:pt>
                <c:pt idx="97">
                  <c:v>1.1254926918897701</c:v>
                </c:pt>
                <c:pt idx="98">
                  <c:v>1.1244394337024901</c:v>
                </c:pt>
                <c:pt idx="99">
                  <c:v>1.1233871178803201</c:v>
                </c:pt>
                <c:pt idx="100">
                  <c:v>1.1223357432630301</c:v>
                </c:pt>
                <c:pt idx="101">
                  <c:v>1.12128530868847</c:v>
                </c:pt>
                <c:pt idx="102">
                  <c:v>1.1202358129924599</c:v>
                </c:pt>
                <c:pt idx="103">
                  <c:v>1.11918725500878</c:v>
                </c:pt>
                <c:pt idx="104">
                  <c:v>1.1181396335691101</c:v>
                </c:pt>
                <c:pt idx="105">
                  <c:v>1.11709294750301</c:v>
                </c:pt>
                <c:pt idx="106">
                  <c:v>1.1160471956378599</c:v>
                </c:pt>
                <c:pt idx="107">
                  <c:v>1.1150023767988499</c:v>
                </c:pt>
                <c:pt idx="108">
                  <c:v>1.1139584898088899</c:v>
                </c:pt>
                <c:pt idx="109">
                  <c:v>1.1129155334885901</c:v>
                </c:pt>
                <c:pt idx="110">
                  <c:v>1.11187350665624</c:v>
                </c:pt>
                <c:pt idx="111">
                  <c:v>1.1108324081277099</c:v>
                </c:pt>
                <c:pt idx="112">
                  <c:v>1.1097922367164601</c:v>
                </c:pt>
                <c:pt idx="113">
                  <c:v>1.1087529912334499</c:v>
                </c:pt>
                <c:pt idx="114">
                  <c:v>1.1077146704871199</c:v>
                </c:pt>
                <c:pt idx="115">
                  <c:v>1.1066772732833301</c:v>
                </c:pt>
                <c:pt idx="116">
                  <c:v>1.10564079842532</c:v>
                </c:pt>
                <c:pt idx="117">
                  <c:v>1.1046052447136401</c:v>
                </c:pt>
                <c:pt idx="118">
                  <c:v>1.1035706109461301</c:v>
                </c:pt>
                <c:pt idx="119">
                  <c:v>1.1025368959178401</c:v>
                </c:pt>
                <c:pt idx="120">
                  <c:v>1.1015040984209901</c:v>
                </c:pt>
                <c:pt idx="121">
                  <c:v>1.1004722172449199</c:v>
                </c:pt>
                <c:pt idx="122">
                  <c:v>1.0994412511760401</c:v>
                </c:pt>
                <c:pt idx="123">
                  <c:v>1.0984111989977601</c:v>
                </c:pt>
                <c:pt idx="124">
                  <c:v>1.09738205949043</c:v>
                </c:pt>
                <c:pt idx="125">
                  <c:v>1.0963538314313099</c:v>
                </c:pt>
                <c:pt idx="126">
                  <c:v>1.0953265135945001</c:v>
                </c:pt>
                <c:pt idx="127">
                  <c:v>1.09430010475087</c:v>
                </c:pt>
                <c:pt idx="128">
                  <c:v>1.0932746036679999</c:v>
                </c:pt>
                <c:pt idx="129">
                  <c:v>1.0922500091101499</c:v>
                </c:pt>
                <c:pt idx="130">
                  <c:v>1.09122631983815</c:v>
                </c:pt>
                <c:pt idx="131">
                  <c:v>1.0902035346093799</c:v>
                </c:pt>
                <c:pt idx="132">
                  <c:v>1.08918165217768</c:v>
                </c:pt>
                <c:pt idx="133">
                  <c:v>1.0881606712933001</c:v>
                </c:pt>
                <c:pt idx="134">
                  <c:v>1.08714059070283</c:v>
                </c:pt>
                <c:pt idx="135">
                  <c:v>1.08612140914911</c:v>
                </c:pt>
                <c:pt idx="136">
                  <c:v>1.0851031253712</c:v>
                </c:pt>
                <c:pt idx="137">
                  <c:v>1.0840857381042901</c:v>
                </c:pt>
                <c:pt idx="138">
                  <c:v>1.0830692460796301</c:v>
                </c:pt>
                <c:pt idx="139">
                  <c:v>1.08205364802444</c:v>
                </c:pt>
                <c:pt idx="140">
                  <c:v>1.0810389426618701</c:v>
                </c:pt>
                <c:pt idx="141">
                  <c:v>1.0800251287109199</c:v>
                </c:pt>
                <c:pt idx="142">
                  <c:v>1.07901220488633</c:v>
                </c:pt>
                <c:pt idx="143">
                  <c:v>1.07800016989854</c:v>
                </c:pt>
                <c:pt idx="144">
                  <c:v>1.0769890224535801</c:v>
                </c:pt>
                <c:pt idx="145">
                  <c:v>1.07597876125304</c:v>
                </c:pt>
                <c:pt idx="146">
                  <c:v>1.0749693849939199</c:v>
                </c:pt>
                <c:pt idx="147">
                  <c:v>1.0739608923685899</c:v>
                </c:pt>
                <c:pt idx="148">
                  <c:v>1.0729532820647101</c:v>
                </c:pt>
                <c:pt idx="149">
                  <c:v>1.07194655276511</c:v>
                </c:pt>
                <c:pt idx="150">
                  <c:v>1.07094070314773</c:v>
                </c:pt>
                <c:pt idx="151">
                  <c:v>1.06993573188552</c:v>
                </c:pt>
                <c:pt idx="152">
                  <c:v>1.06893163764637</c:v>
                </c:pt>
                <c:pt idx="153">
                  <c:v>1.0679284190929601</c:v>
                </c:pt>
                <c:pt idx="154">
                  <c:v>1.0669260748827301</c:v>
                </c:pt>
                <c:pt idx="155">
                  <c:v>1.0659246036677601</c:v>
                </c:pt>
                <c:pt idx="156">
                  <c:v>1.0649240040946499</c:v>
                </c:pt>
                <c:pt idx="157">
                  <c:v>1.06392427480445</c:v>
                </c:pt>
                <c:pt idx="158">
                  <c:v>1.06292541443255</c:v>
                </c:pt>
                <c:pt idx="159">
                  <c:v>1.0619274216085499</c:v>
                </c:pt>
                <c:pt idx="160">
                  <c:v>1.0609302949562101</c:v>
                </c:pt>
                <c:pt idx="161">
                  <c:v>1.05993403309329</c:v>
                </c:pt>
                <c:pt idx="162">
                  <c:v>1.05893863463147</c:v>
                </c:pt>
                <c:pt idx="163">
                  <c:v>1.0579440981762001</c:v>
                </c:pt>
                <c:pt idx="164">
                  <c:v>1.0569504223266499</c:v>
                </c:pt>
                <c:pt idx="165">
                  <c:v>1.05595760567555</c:v>
                </c:pt>
                <c:pt idx="166">
                  <c:v>1.05496564680905</c:v>
                </c:pt>
                <c:pt idx="167">
                  <c:v>1.0539745443066699</c:v>
                </c:pt>
                <c:pt idx="168">
                  <c:v>1.0529842967411001</c:v>
                </c:pt>
                <c:pt idx="169">
                  <c:v>1.0519949026781299</c:v>
                </c:pt>
                <c:pt idx="170">
                  <c:v>1.0510063606765001</c:v>
                </c:pt>
                <c:pt idx="171">
                  <c:v>1.05001866928777</c:v>
                </c:pt>
                <c:pt idx="172">
                  <c:v>1.04903182705618</c:v>
                </c:pt>
                <c:pt idx="173">
                  <c:v>1.04804583251855</c:v>
                </c:pt>
                <c:pt idx="174">
                  <c:v>1.0470606842040799</c:v>
                </c:pt>
                <c:pt idx="175">
                  <c:v>1.0460763806342701</c:v>
                </c:pt>
                <c:pt idx="176">
                  <c:v>1.0450929203227399</c:v>
                </c:pt>
                <c:pt idx="177">
                  <c:v>1.0441103017751101</c:v>
                </c:pt>
                <c:pt idx="178">
                  <c:v>1.0431285234888099</c:v>
                </c:pt>
                <c:pt idx="179">
                  <c:v>1.0421475839529699</c:v>
                </c:pt>
                <c:pt idx="180">
                  <c:v>1.0411674816482599</c:v>
                </c:pt>
                <c:pt idx="181">
                  <c:v>1.0401882150466899</c:v>
                </c:pt>
                <c:pt idx="182">
                  <c:v>1.0392097826114901</c:v>
                </c:pt>
                <c:pt idx="183">
                  <c:v>1.0382321827969501</c:v>
                </c:pt>
                <c:pt idx="184">
                  <c:v>1.03725541404821</c:v>
                </c:pt>
                <c:pt idx="185">
                  <c:v>1.0362794748011199</c:v>
                </c:pt>
                <c:pt idx="186">
                  <c:v>1.03530436348206</c:v>
                </c:pt>
                <c:pt idx="187">
                  <c:v>1.03433007850777</c:v>
                </c:pt>
                <c:pt idx="188">
                  <c:v>1.0333566182851299</c:v>
                </c:pt>
                <c:pt idx="189">
                  <c:v>1.03238398121103</c:v>
                </c:pt>
                <c:pt idx="190">
                  <c:v>1.03141216567213</c:v>
                </c:pt>
                <c:pt idx="191">
                  <c:v>1.03044117004469</c:v>
                </c:pt>
                <c:pt idx="192">
                  <c:v>1.0294709926943799</c:v>
                </c:pt>
                <c:pt idx="193">
                  <c:v>1.02850163197605</c:v>
                </c:pt>
                <c:pt idx="194">
                  <c:v>1.0275330862335501</c:v>
                </c:pt>
                <c:pt idx="195">
                  <c:v>1.0265653537995001</c:v>
                </c:pt>
                <c:pt idx="196">
                  <c:v>1.02559843299511</c:v>
                </c:pt>
                <c:pt idx="197">
                  <c:v>1.0246323221299101</c:v>
                </c:pt>
                <c:pt idx="198">
                  <c:v>1.02366701950156</c:v>
                </c:pt>
                <c:pt idx="199">
                  <c:v>1.02270252339561</c:v>
                </c:pt>
                <c:pt idx="200">
                  <c:v>1.0217388320852601</c:v>
                </c:pt>
                <c:pt idx="201">
                  <c:v>1.0207759438311499</c:v>
                </c:pt>
                <c:pt idx="202">
                  <c:v>1.0198138568810899</c:v>
                </c:pt>
                <c:pt idx="203">
                  <c:v>1.0188525694697901</c:v>
                </c:pt>
                <c:pt idx="204">
                  <c:v>1.0178920798186599</c:v>
                </c:pt>
                <c:pt idx="205">
                  <c:v>1.0169323861355299</c:v>
                </c:pt>
                <c:pt idx="206">
                  <c:v>1.0159734866143399</c:v>
                </c:pt>
                <c:pt idx="207">
                  <c:v>1.0150153794349399</c:v>
                </c:pt>
                <c:pt idx="208">
                  <c:v>1.01405806276275</c:v>
                </c:pt>
                <c:pt idx="209">
                  <c:v>1.0131015347485399</c:v>
                </c:pt>
                <c:pt idx="210">
                  <c:v>1.01214579352806</c:v>
                </c:pt>
                <c:pt idx="211">
                  <c:v>1.0111908372218199</c:v>
                </c:pt>
                <c:pt idx="212">
                  <c:v>1.01023666393475</c:v>
                </c:pt>
                <c:pt idx="213">
                  <c:v>1.0092832717558999</c:v>
                </c:pt>
                <c:pt idx="214">
                  <c:v>1.0083306587581</c:v>
                </c:pt>
                <c:pt idx="215">
                  <c:v>1.0073788229976901</c:v>
                </c:pt>
                <c:pt idx="216">
                  <c:v>1.00642776251413</c:v>
                </c:pt>
                <c:pt idx="217">
                  <c:v>1.00547747532971</c:v>
                </c:pt>
                <c:pt idx="218">
                  <c:v>1.0045279594491601</c:v>
                </c:pt>
                <c:pt idx="219">
                  <c:v>1.0035792128593599</c:v>
                </c:pt>
                <c:pt idx="220">
                  <c:v>1.0026312335289</c:v>
                </c:pt>
                <c:pt idx="221">
                  <c:v>1.0016840194077701</c:v>
                </c:pt>
                <c:pt idx="222">
                  <c:v>1.0007375684269699</c:v>
                </c:pt>
                <c:pt idx="223">
                  <c:v>0.99979187849810403</c:v>
                </c:pt>
                <c:pt idx="224">
                  <c:v>0.99884694751299596</c:v>
                </c:pt>
                <c:pt idx="225">
                  <c:v>0.99790277334329403</c:v>
                </c:pt>
                <c:pt idx="226">
                  <c:v>0.99695935384004897</c:v>
                </c:pt>
                <c:pt idx="227">
                  <c:v>0.99601668683329003</c:v>
                </c:pt>
                <c:pt idx="228">
                  <c:v>0.99507477013159296</c:v>
                </c:pt>
                <c:pt idx="229">
                  <c:v>0.99413360152163799</c:v>
                </c:pt>
                <c:pt idx="230">
                  <c:v>0.99319317876775504</c:v>
                </c:pt>
                <c:pt idx="231">
                  <c:v>0.99225349961146003</c:v>
                </c:pt>
                <c:pt idx="232">
                  <c:v>0.99131456177097899</c:v>
                </c:pt>
                <c:pt idx="233">
                  <c:v>0.99037636294076403</c:v>
                </c:pt>
                <c:pt idx="234">
                  <c:v>0.98943890079099295</c:v>
                </c:pt>
                <c:pt idx="235">
                  <c:v>0.988502172967058</c:v>
                </c:pt>
                <c:pt idx="236">
                  <c:v>0.98756617708905003</c:v>
                </c:pt>
                <c:pt idx="237">
                  <c:v>0.986630910751219</c:v>
                </c:pt>
                <c:pt idx="238">
                  <c:v>0.98569637152142697</c:v>
                </c:pt>
                <c:pt idx="239">
                  <c:v>0.98476255694059101</c:v>
                </c:pt>
                <c:pt idx="240">
                  <c:v>0.98382946452210696</c:v>
                </c:pt>
                <c:pt idx="241">
                  <c:v>0.98289709175126105</c:v>
                </c:pt>
                <c:pt idx="242">
                  <c:v>0.98196543608463105</c:v>
                </c:pt>
                <c:pt idx="243">
                  <c:v>0.98103449494946504</c:v>
                </c:pt>
                <c:pt idx="244">
                  <c:v>0.98010426574305398</c:v>
                </c:pt>
                <c:pt idx="245">
                  <c:v>0.97917474583208197</c:v>
                </c:pt>
                <c:pt idx="246">
                  <c:v>0.97824593255196401</c:v>
                </c:pt>
                <c:pt idx="247">
                  <c:v>0.977317823206165</c:v>
                </c:pt>
                <c:pt idx="248">
                  <c:v>0.97639041506550495</c:v>
                </c:pt>
                <c:pt idx="249">
                  <c:v>0.97546370536744598</c:v>
                </c:pt>
                <c:pt idx="250">
                  <c:v>0.97453769131535795</c:v>
                </c:pt>
                <c:pt idx="251">
                  <c:v>0.97361237007777002</c:v>
                </c:pt>
                <c:pt idx="252">
                  <c:v>0.97268773878760295</c:v>
                </c:pt>
                <c:pt idx="253">
                  <c:v>0.97176379454138295</c:v>
                </c:pt>
                <c:pt idx="254">
                  <c:v>0.97084053439842699</c:v>
                </c:pt>
                <c:pt idx="255">
                  <c:v>0.96991795538002201</c:v>
                </c:pt>
                <c:pt idx="256">
                  <c:v>0.96899605446857295</c:v>
                </c:pt>
                <c:pt idx="257">
                  <c:v>0.968074828606731</c:v>
                </c:pt>
                <c:pt idx="258">
                  <c:v>0.96715427469650095</c:v>
                </c:pt>
                <c:pt idx="259">
                  <c:v>0.96623438959832397</c:v>
                </c:pt>
                <c:pt idx="260">
                  <c:v>0.96531517013014201</c:v>
                </c:pt>
                <c:pt idx="261">
                  <c:v>0.96439661306642899</c:v>
                </c:pt>
                <c:pt idx="262">
                  <c:v>0.96347871513720595</c:v>
                </c:pt>
                <c:pt idx="263">
                  <c:v>0.96256147302702399</c:v>
                </c:pt>
                <c:pt idx="264">
                  <c:v>0.96164488337392395</c:v>
                </c:pt>
                <c:pt idx="265">
                  <c:v>0.96072894276836995</c:v>
                </c:pt>
                <c:pt idx="266">
                  <c:v>0.95981364775215205</c:v>
                </c:pt>
                <c:pt idx="267">
                  <c:v>0.95889899481726204</c:v>
                </c:pt>
                <c:pt idx="268">
                  <c:v>0.95798498040473701</c:v>
                </c:pt>
                <c:pt idx="269">
                  <c:v>0.95707160090347798</c:v>
                </c:pt>
                <c:pt idx="270">
                  <c:v>0.956158852649032</c:v>
                </c:pt>
                <c:pt idx="271">
                  <c:v>0.955246731922342</c:v>
                </c:pt>
                <c:pt idx="272">
                  <c:v>0.95433523494846695</c:v>
                </c:pt>
                <c:pt idx="273">
                  <c:v>0.95342435789526703</c:v>
                </c:pt>
                <c:pt idx="274">
                  <c:v>0.95251409687204502</c:v>
                </c:pt>
                <c:pt idx="275">
                  <c:v>0.95160444792817001</c:v>
                </c:pt>
                <c:pt idx="276">
                  <c:v>0.95069540705164002</c:v>
                </c:pt>
                <c:pt idx="277">
                  <c:v>0.94978697016762703</c:v>
                </c:pt>
                <c:pt idx="278">
                  <c:v>0.94887913313697003</c:v>
                </c:pt>
                <c:pt idx="279">
                  <c:v>0.94797189175463104</c:v>
                </c:pt>
                <c:pt idx="280">
                  <c:v>0.94706524174810802</c:v>
                </c:pt>
                <c:pt idx="281">
                  <c:v>0.946159193815029</c:v>
                </c:pt>
                <c:pt idx="282">
                  <c:v>0.94525381865527403</c:v>
                </c:pt>
                <c:pt idx="283">
                  <c:v>0.94434920170613801</c:v>
                </c:pt>
                <c:pt idx="284">
                  <c:v>0.94344542808326803</c:v>
                </c:pt>
                <c:pt idx="285">
                  <c:v>0.94254258258203705</c:v>
                </c:pt>
                <c:pt idx="286">
                  <c:v>0.94164074967899103</c:v>
                </c:pt>
                <c:pt idx="287">
                  <c:v>0.94074001353339898</c:v>
                </c:pt>
                <c:pt idx="288">
                  <c:v>0.93984045798887195</c:v>
                </c:pt>
                <c:pt idx="289">
                  <c:v>0.938942166575089</c:v>
                </c:pt>
                <c:pt idx="290">
                  <c:v>0.93804522250959399</c:v>
                </c:pt>
                <c:pt idx="291">
                  <c:v>0.93714970869968495</c:v>
                </c:pt>
                <c:pt idx="292">
                  <c:v>0.93625570774439604</c:v>
                </c:pt>
                <c:pt idx="293">
                  <c:v>0.93536330193655604</c:v>
                </c:pt>
                <c:pt idx="294">
                  <c:v>0.93447257326494104</c:v>
                </c:pt>
                <c:pt idx="295">
                  <c:v>0.93358360341651003</c:v>
                </c:pt>
                <c:pt idx="296">
                  <c:v>0.932696473778729</c:v>
                </c:pt>
                <c:pt idx="297">
                  <c:v>0.93181126544198001</c:v>
                </c:pt>
                <c:pt idx="298">
                  <c:v>0.93092805920205901</c:v>
                </c:pt>
                <c:pt idx="299">
                  <c:v>0.93004693556275997</c:v>
                </c:pt>
                <c:pt idx="300">
                  <c:v>0.92916797473854396</c:v>
                </c:pt>
                <c:pt idx="301">
                  <c:v>0.92829125665729395</c:v>
                </c:pt>
                <c:pt idx="302">
                  <c:v>0.927416860963165</c:v>
                </c:pt>
                <c:pt idx="303">
                  <c:v>0.926544867019508</c:v>
                </c:pt>
                <c:pt idx="304">
                  <c:v>0.92567535391189204</c:v>
                </c:pt>
                <c:pt idx="305">
                  <c:v>0.92480840045120805</c:v>
                </c:pt>
                <c:pt idx="306">
                  <c:v>0.92394408517686299</c:v>
                </c:pt>
                <c:pt idx="307">
                  <c:v>0.92308248636005696</c:v>
                </c:pt>
                <c:pt idx="308">
                  <c:v>0.92222368200715399</c:v>
                </c:pt>
                <c:pt idx="309">
                  <c:v>0.92136774986313796</c:v>
                </c:pt>
                <c:pt idx="310">
                  <c:v>0.92051476741515303</c:v>
                </c:pt>
                <c:pt idx="311">
                  <c:v>0.91966481189614302</c:v>
                </c:pt>
                <c:pt idx="312">
                  <c:v>0.91881796028856499</c:v>
                </c:pt>
                <c:pt idx="313">
                  <c:v>0.91797428932820402</c:v>
                </c:pt>
                <c:pt idx="314">
                  <c:v>0.91713387550807401</c:v>
                </c:pt>
                <c:pt idx="315">
                  <c:v>0.91629679508240203</c:v>
                </c:pt>
                <c:pt idx="316">
                  <c:v>0.91546312407071295</c:v>
                </c:pt>
                <c:pt idx="317">
                  <c:v>0.91463293826199599</c:v>
                </c:pt>
                <c:pt idx="318">
                  <c:v>0.91380631321896499</c:v>
                </c:pt>
                <c:pt idx="319">
                  <c:v>0.91298332428241502</c:v>
                </c:pt>
                <c:pt idx="320">
                  <c:v>0.91216404657565697</c:v>
                </c:pt>
                <c:pt idx="321">
                  <c:v>0.91134855500906298</c:v>
                </c:pt>
                <c:pt idx="322">
                  <c:v>0.91053692428468602</c:v>
                </c:pt>
                <c:pt idx="323">
                  <c:v>0.90972922890098695</c:v>
                </c:pt>
                <c:pt idx="324">
                  <c:v>0.90892554315764695</c:v>
                </c:pt>
                <c:pt idx="325">
                  <c:v>0.90812594116047796</c:v>
                </c:pt>
                <c:pt idx="326">
                  <c:v>0.90733049682642397</c:v>
                </c:pt>
                <c:pt idx="327">
                  <c:v>0.906539283888664</c:v>
                </c:pt>
                <c:pt idx="328">
                  <c:v>0.90575237590180402</c:v>
                </c:pt>
                <c:pt idx="329">
                  <c:v>0.90496984624717103</c:v>
                </c:pt>
                <c:pt idx="330">
                  <c:v>0.90419176813820201</c:v>
                </c:pt>
                <c:pt idx="331">
                  <c:v>0.90341821462592797</c:v>
                </c:pt>
                <c:pt idx="332">
                  <c:v>0.90264925860456602</c:v>
                </c:pt>
                <c:pt idx="333">
                  <c:v>0.90188497281720004</c:v>
                </c:pt>
                <c:pt idx="334">
                  <c:v>0.90112542986156496</c:v>
                </c:pt>
                <c:pt idx="335">
                  <c:v>0.90037070219593995</c:v>
                </c:pt>
                <c:pt idx="336">
                  <c:v>0.89962086214512804</c:v>
                </c:pt>
                <c:pt idx="337">
                  <c:v>0.89887598190655305</c:v>
                </c:pt>
                <c:pt idx="338">
                  <c:v>0.89813613355645205</c:v>
                </c:pt>
                <c:pt idx="339">
                  <c:v>0.89740138905617095</c:v>
                </c:pt>
                <c:pt idx="340">
                  <c:v>0.89667182025857295</c:v>
                </c:pt>
                <c:pt idx="341">
                  <c:v>0.89594749891454295</c:v>
                </c:pt>
                <c:pt idx="342">
                  <c:v>0.89522849667960802</c:v>
                </c:pt>
                <c:pt idx="343">
                  <c:v>0.89451488512065802</c:v>
                </c:pt>
                <c:pt idx="344">
                  <c:v>0.89380673572278002</c:v>
                </c:pt>
                <c:pt idx="345">
                  <c:v>0.89310411989620198</c:v>
                </c:pt>
                <c:pt idx="346">
                  <c:v>0.89240710898334297</c:v>
                </c:pt>
                <c:pt idx="347">
                  <c:v>0.89171577426598103</c:v>
                </c:pt>
                <c:pt idx="348">
                  <c:v>0.891030186972528</c:v>
                </c:pt>
                <c:pt idx="349">
                  <c:v>0.89035041828542205</c:v>
                </c:pt>
                <c:pt idx="350">
                  <c:v>0.889676539348633</c:v>
                </c:pt>
                <c:pt idx="351">
                  <c:v>0.88900862127528502</c:v>
                </c:pt>
                <c:pt idx="352">
                  <c:v>0.88834673515538998</c:v>
                </c:pt>
                <c:pt idx="353">
                  <c:v>0.88769095206371096</c:v>
                </c:pt>
                <c:pt idx="354">
                  <c:v>0.88704134306772897</c:v>
                </c:pt>
                <c:pt idx="355">
                  <c:v>0.88639797923574004</c:v>
                </c:pt>
                <c:pt idx="356">
                  <c:v>0.88576093164507297</c:v>
                </c:pt>
                <c:pt idx="357">
                  <c:v>0.885130271390423</c:v>
                </c:pt>
                <c:pt idx="358">
                  <c:v>0.88450606959231104</c:v>
                </c:pt>
                <c:pt idx="359">
                  <c:v>0.88388839740567304</c:v>
                </c:pt>
                <c:pt idx="360">
                  <c:v>0.88327732602855902</c:v>
                </c:pt>
                <c:pt idx="361">
                  <c:v>0.88267292671097797</c:v>
                </c:pt>
                <c:pt idx="362">
                  <c:v>0.88207527076385395</c:v>
                </c:pt>
                <c:pt idx="363">
                  <c:v>0.88148442956811501</c:v>
                </c:pt>
                <c:pt idx="364">
                  <c:v>0.88090047458391696</c:v>
                </c:pt>
                <c:pt idx="365">
                  <c:v>0.88032347735998595</c:v>
                </c:pt>
                <c:pt idx="366">
                  <c:v>0.87975350954310105</c:v>
                </c:pt>
                <c:pt idx="367">
                  <c:v>0.87919064288770599</c:v>
                </c:pt>
                <c:pt idx="368">
                  <c:v>0.878634949265654</c:v>
                </c:pt>
                <c:pt idx="369">
                  <c:v>0.87808650067607996</c:v>
                </c:pt>
                <c:pt idx="370">
                  <c:v>0.87754536925541804</c:v>
                </c:pt>
                <c:pt idx="371">
                  <c:v>0.877011627287548</c:v>
                </c:pt>
                <c:pt idx="372">
                  <c:v>0.87648534721407501</c:v>
                </c:pt>
                <c:pt idx="373">
                  <c:v>0.87596660164475404</c:v>
                </c:pt>
                <c:pt idx="374">
                  <c:v>0.87545546336804303</c:v>
                </c:pt>
                <c:pt idx="375">
                  <c:v>0.87495200536180096</c:v>
                </c:pt>
                <c:pt idx="376">
                  <c:v>0.87445630080412196</c:v>
                </c:pt>
                <c:pt idx="377">
                  <c:v>0.873968423084307</c:v>
                </c:pt>
                <c:pt idx="378">
                  <c:v>0.873488445813976</c:v>
                </c:pt>
                <c:pt idx="379">
                  <c:v>0.87301644283832502</c:v>
                </c:pt>
                <c:pt idx="380">
                  <c:v>0.87255248824751697</c:v>
                </c:pt>
                <c:pt idx="381">
                  <c:v>0.87209665638821499</c:v>
                </c:pt>
                <c:pt idx="382">
                  <c:v>0.87164902187526105</c:v>
                </c:pt>
                <c:pt idx="383">
                  <c:v>0.87120965960349095</c:v>
                </c:pt>
                <c:pt idx="384">
                  <c:v>0.87077864475969402</c:v>
                </c:pt>
                <c:pt idx="385">
                  <c:v>0.87035605283470996</c:v>
                </c:pt>
                <c:pt idx="386">
                  <c:v>0.869941959635675</c:v>
                </c:pt>
                <c:pt idx="387">
                  <c:v>0.86953644129839902</c:v>
                </c:pt>
                <c:pt idx="388">
                  <c:v>0.86913957429989197</c:v>
                </c:pt>
                <c:pt idx="389">
                  <c:v>0.86875143547102696</c:v>
                </c:pt>
                <c:pt idx="390">
                  <c:v>0.868372102009345</c:v>
                </c:pt>
                <c:pt idx="391">
                  <c:v>0.86800165149200204</c:v>
                </c:pt>
                <c:pt idx="392">
                  <c:v>0.86764016188884696</c:v>
                </c:pt>
                <c:pt idx="393">
                  <c:v>0.86728771157565199</c:v>
                </c:pt>
                <c:pt idx="394">
                  <c:v>0.86694437934746504</c:v>
                </c:pt>
                <c:pt idx="395">
                  <c:v>0.86661024443211399</c:v>
                </c:pt>
                <c:pt idx="396">
                  <c:v>0.86628538650383602</c:v>
                </c:pt>
                <c:pt idx="397">
                  <c:v>0.86596988569705002</c:v>
                </c:pt>
                <c:pt idx="398">
                  <c:v>0.86566382262025598</c:v>
                </c:pt>
                <c:pt idx="399">
                  <c:v>0.86536727837007099</c:v>
                </c:pt>
                <c:pt idx="400">
                  <c:v>0.86508033454539901</c:v>
                </c:pt>
                <c:pt idx="401">
                  <c:v>0.86480307326172201</c:v>
                </c:pt>
                <c:pt idx="402">
                  <c:v>0.86453557716553198</c:v>
                </c:pt>
                <c:pt idx="403">
                  <c:v>0.86427792944887405</c:v>
                </c:pt>
                <c:pt idx="404">
                  <c:v>0.86403021386402901</c:v>
                </c:pt>
                <c:pt idx="405">
                  <c:v>0.86379251473830898</c:v>
                </c:pt>
                <c:pt idx="406">
                  <c:v>0.86356491698898097</c:v>
                </c:pt>
                <c:pt idx="407">
                  <c:v>0.86334750613830402</c:v>
                </c:pt>
                <c:pt idx="408">
                  <c:v>0.86314036832868302</c:v>
                </c:pt>
                <c:pt idx="409">
                  <c:v>0.86294359033794399</c:v>
                </c:pt>
                <c:pt idx="410">
                  <c:v>0.86275725959471405</c:v>
                </c:pt>
                <c:pt idx="411">
                  <c:v>0.86258146419391801</c:v>
                </c:pt>
                <c:pt idx="412">
                  <c:v>0.86241629291237198</c:v>
                </c:pt>
                <c:pt idx="413">
                  <c:v>0.86226183522449595</c:v>
                </c:pt>
                <c:pt idx="414">
                  <c:v>0.86211818131811702</c:v>
                </c:pt>
                <c:pt idx="415">
                  <c:v>0.86198542211037898</c:v>
                </c:pt>
                <c:pt idx="416">
                  <c:v>0.86186364926374703</c:v>
                </c:pt>
                <c:pt idx="417">
                  <c:v>0.86175295520210504</c:v>
                </c:pt>
                <c:pt idx="418">
                  <c:v>0.86165343312694898</c:v>
                </c:pt>
                <c:pt idx="419">
                  <c:v>0.86156517703366298</c:v>
                </c:pt>
                <c:pt idx="420">
                  <c:v>0.86148828172788805</c:v>
                </c:pt>
                <c:pt idx="421">
                  <c:v>0.86142284284196702</c:v>
                </c:pt>
                <c:pt idx="422">
                  <c:v>0.86136895685148096</c:v>
                </c:pt>
                <c:pt idx="423">
                  <c:v>0.86132672109184905</c:v>
                </c:pt>
                <c:pt idx="424">
                  <c:v>0.86129623377501396</c:v>
                </c:pt>
                <c:pt idx="425">
                  <c:v>0.86127759400619897</c:v>
                </c:pt>
                <c:pt idx="426">
                  <c:v>0.86127090180072996</c:v>
                </c:pt>
                <c:pt idx="427">
                  <c:v>0.861276258100929</c:v>
                </c:pt>
                <c:pt idx="428">
                  <c:v>0.86129376479307396</c:v>
                </c:pt>
                <c:pt idx="429">
                  <c:v>0.86132352472441298</c:v>
                </c:pt>
                <c:pt idx="430">
                  <c:v>0.86136564172025099</c:v>
                </c:pt>
                <c:pt idx="431">
                  <c:v>0.86142022060108703</c:v>
                </c:pt>
                <c:pt idx="432">
                  <c:v>0.86148736719980701</c:v>
                </c:pt>
                <c:pt idx="433">
                  <c:v>0.86156718837893997</c:v>
                </c:pt>
                <c:pt idx="434">
                  <c:v>0.86165979204795595</c:v>
                </c:pt>
                <c:pt idx="435">
                  <c:v>0.86176528718062695</c:v>
                </c:pt>
                <c:pt idx="436">
                  <c:v>0.86188378383243003</c:v>
                </c:pt>
                <c:pt idx="437">
                  <c:v>0.86201539315800502</c:v>
                </c:pt>
                <c:pt idx="438">
                  <c:v>0.86216022742865905</c:v>
                </c:pt>
                <c:pt idx="439">
                  <c:v>0.86231840004992399</c:v>
                </c:pt>
                <c:pt idx="440">
                  <c:v>0.86249002557915599</c:v>
                </c:pt>
                <c:pt idx="441">
                  <c:v>0.86267521974318795</c:v>
                </c:pt>
                <c:pt idx="442">
                  <c:v>0.86287409945603399</c:v>
                </c:pt>
                <c:pt idx="443">
                  <c:v>0.86308678283663698</c:v>
                </c:pt>
                <c:pt idx="444">
                  <c:v>0.863313389226674</c:v>
                </c:pt>
                <c:pt idx="445">
                  <c:v>0.86355403920840701</c:v>
                </c:pt>
                <c:pt idx="446">
                  <c:v>0.86380885462260004</c:v>
                </c:pt>
                <c:pt idx="447">
                  <c:v>0.86407795858647996</c:v>
                </c:pt>
                <c:pt idx="448">
                  <c:v>0.86436147551176701</c:v>
                </c:pt>
                <c:pt idx="449">
                  <c:v>0.86465953112275995</c:v>
                </c:pt>
                <c:pt idx="450">
                  <c:v>0.86497225247449205</c:v>
                </c:pt>
                <c:pt idx="451">
                  <c:v>0.86529976797095998</c:v>
                </c:pt>
                <c:pt idx="452">
                  <c:v>0.86564220738341502</c:v>
                </c:pt>
                <c:pt idx="453">
                  <c:v>0.86599970186874897</c:v>
                </c:pt>
                <c:pt idx="454">
                  <c:v>0.86637238398794802</c:v>
                </c:pt>
                <c:pt idx="455">
                  <c:v>0.86676038772465103</c:v>
                </c:pt>
                <c:pt idx="456">
                  <c:v>0.86716384850379502</c:v>
                </c:pt>
                <c:pt idx="457">
                  <c:v>0.86758290321036402</c:v>
                </c:pt>
                <c:pt idx="458">
                  <c:v>0.86801769020824704</c:v>
                </c:pt>
                <c:pt idx="459">
                  <c:v>0.86846834935921902</c:v>
                </c:pt>
                <c:pt idx="460">
                  <c:v>0.86893502204203998</c:v>
                </c:pt>
                <c:pt idx="461">
                  <c:v>0.86941785117168702</c:v>
                </c:pt>
                <c:pt idx="462">
                  <c:v>0.86991698121873595</c:v>
                </c:pt>
                <c:pt idx="463">
                  <c:v>0.87043255822888699</c:v>
                </c:pt>
                <c:pt idx="464">
                  <c:v>0.87096472984265505</c:v>
                </c:pt>
                <c:pt idx="465">
                  <c:v>0.87151364531523201</c:v>
                </c:pt>
                <c:pt idx="466">
                  <c:v>0.87207945553653099</c:v>
                </c:pt>
                <c:pt idx="467">
                  <c:v>0.87266231305142306</c:v>
                </c:pt>
                <c:pt idx="468">
                  <c:v>0.87326237208017998</c:v>
                </c:pt>
                <c:pt idx="469">
                  <c:v>0.87387978853913395</c:v>
                </c:pt>
                <c:pt idx="470">
                  <c:v>0.87451472006156705</c:v>
                </c:pt>
                <c:pt idx="471">
                  <c:v>0.87516732601884295</c:v>
                </c:pt>
                <c:pt idx="472">
                  <c:v>0.87583776754178899</c:v>
                </c:pt>
                <c:pt idx="473">
                  <c:v>0.87652620754235899</c:v>
                </c:pt>
                <c:pt idx="474">
                  <c:v>0.87723281073556503</c:v>
                </c:pt>
                <c:pt idx="475">
                  <c:v>0.87795774366171397</c:v>
                </c:pt>
                <c:pt idx="476">
                  <c:v>0.87870117470895204</c:v>
                </c:pt>
                <c:pt idx="477">
                  <c:v>0.879463274136142</c:v>
                </c:pt>
                <c:pt idx="478">
                  <c:v>0.88024421409607101</c:v>
                </c:pt>
                <c:pt idx="479">
                  <c:v>0.88104416865902202</c:v>
                </c:pt>
                <c:pt idx="480">
                  <c:v>0.88186331383671701</c:v>
                </c:pt>
                <c:pt idx="481">
                  <c:v>0.88270182760664895</c:v>
                </c:pt>
                <c:pt idx="482">
                  <c:v>0.883559889936811</c:v>
                </c:pt>
                <c:pt idx="483">
                  <c:v>0.88443768281085799</c:v>
                </c:pt>
                <c:pt idx="484">
                  <c:v>0.88533539025369101</c:v>
                </c:pt>
                <c:pt idx="485">
                  <c:v>0.88625319835750904</c:v>
                </c:pt>
                <c:pt idx="486">
                  <c:v>0.88719129530831997</c:v>
                </c:pt>
                <c:pt idx="487">
                  <c:v>0.88814987141294499</c:v>
                </c:pt>
                <c:pt idx="488">
                  <c:v>0.88912911912652304</c:v>
                </c:pt>
                <c:pt idx="489">
                  <c:v>0.89012923308054104</c:v>
                </c:pt>
                <c:pt idx="490">
                  <c:v>0.89115041011140095</c:v>
                </c:pt>
                <c:pt idx="491">
                  <c:v>0.89219284928953702</c:v>
                </c:pt>
                <c:pt idx="492">
                  <c:v>0.89325675194911502</c:v>
                </c:pt>
                <c:pt idx="493">
                  <c:v>0.89434232171831596</c:v>
                </c:pt>
                <c:pt idx="494">
                  <c:v>0.89544976455022696</c:v>
                </c:pt>
                <c:pt idx="495">
                  <c:v>0.89657928875436399</c:v>
                </c:pt>
                <c:pt idx="496">
                  <c:v>0.89773110502883002</c:v>
                </c:pt>
                <c:pt idx="497">
                  <c:v>0.89890542649313498</c:v>
                </c:pt>
                <c:pt idx="498">
                  <c:v>0.90010246872169597</c:v>
                </c:pt>
                <c:pt idx="499">
                  <c:v>0.901322449778031</c:v>
                </c:pt>
                <c:pt idx="500">
                  <c:v>0.90256559024966199</c:v>
                </c:pt>
                <c:pt idx="501">
                  <c:v>0.90383211328375401</c:v>
                </c:pt>
                <c:pt idx="502">
                  <c:v>0.905122244623494</c:v>
                </c:pt>
                <c:pt idx="503">
                  <c:v>0.90643621264523999</c:v>
                </c:pt>
                <c:pt idx="504">
                  <c:v>0.90777424839645005</c:v>
                </c:pt>
                <c:pt idx="505">
                  <c:v>0.90913658563440802</c:v>
                </c:pt>
                <c:pt idx="506">
                  <c:v>0.91052346086576796</c:v>
                </c:pt>
                <c:pt idx="507">
                  <c:v>0.911935113386934</c:v>
                </c:pt>
                <c:pt idx="508">
                  <c:v>0.91337178532528496</c:v>
                </c:pt>
                <c:pt idx="509">
                  <c:v>0.91483372168126997</c:v>
                </c:pt>
                <c:pt idx="510">
                  <c:v>0.91632117037139305</c:v>
                </c:pt>
                <c:pt idx="511">
                  <c:v>0.91783438227209202</c:v>
                </c:pt>
                <c:pt idx="512">
                  <c:v>0.91937361126454398</c:v>
                </c:pt>
                <c:pt idx="513">
                  <c:v>0.92093911428040098</c:v>
                </c:pt>
                <c:pt idx="514">
                  <c:v>0.92253115134848396</c:v>
                </c:pt>
                <c:pt idx="515">
                  <c:v>0.92414998564244499</c:v>
                </c:pt>
                <c:pt idx="516">
                  <c:v>0.92579588352942199</c:v>
                </c:pt>
                <c:pt idx="517">
                  <c:v>0.92746911461968995</c:v>
                </c:pt>
                <c:pt idx="518">
                  <c:v>0.92916995181734297</c:v>
                </c:pt>
                <c:pt idx="519">
                  <c:v>0.93089867137201598</c:v>
                </c:pt>
                <c:pt idx="520">
                  <c:v>0.93265555293166003</c:v>
                </c:pt>
                <c:pt idx="521">
                  <c:v>0.93444087959639399</c:v>
                </c:pt>
                <c:pt idx="522">
                  <c:v>0.93625493797345205</c:v>
                </c:pt>
                <c:pt idx="523">
                  <c:v>0.93809801823324102</c:v>
                </c:pt>
                <c:pt idx="524">
                  <c:v>0.93997041416652705</c:v>
                </c:pt>
                <c:pt idx="525">
                  <c:v>0.94187242324276399</c:v>
                </c:pt>
                <c:pt idx="526">
                  <c:v>0.9438043466696</c:v>
                </c:pt>
                <c:pt idx="527">
                  <c:v>0.94576648945355501</c:v>
                </c:pt>
                <c:pt idx="528">
                  <c:v>0.94775916046191</c:v>
                </c:pt>
                <c:pt idx="529">
                  <c:v>0.94978267248581505</c:v>
                </c:pt>
                <c:pt idx="530">
                  <c:v>0.95183734230464001</c:v>
                </c:pt>
                <c:pt idx="531">
                  <c:v>0.953923490751585</c:v>
                </c:pt>
                <c:pt idx="532">
                  <c:v>0.95604144278057501</c:v>
                </c:pt>
                <c:pt idx="533">
                  <c:v>0.95819152753445203</c:v>
                </c:pt>
                <c:pt idx="534">
                  <c:v>0.96037407841449296</c:v>
                </c:pt>
                <c:pt idx="535">
                  <c:v>0.96258943315126699</c:v>
                </c:pt>
                <c:pt idx="536">
                  <c:v>0.96483793387685901</c:v>
                </c:pt>
                <c:pt idx="537">
                  <c:v>0.96711992719848106</c:v>
                </c:pt>
                <c:pt idx="538">
                  <c:v>0.96943576427348499</c:v>
                </c:pt>
                <c:pt idx="539">
                  <c:v>0.97178580088581601</c:v>
                </c:pt>
                <c:pt idx="540">
                  <c:v>0.97417039752390699</c:v>
                </c:pt>
                <c:pt idx="541">
                  <c:v>0.97658991946006601</c:v>
                </c:pt>
                <c:pt idx="542">
                  <c:v>0.97904473683134896</c:v>
                </c:pt>
                <c:pt idx="543">
                  <c:v>0.98153522472197197</c:v>
                </c:pt>
                <c:pt idx="544">
                  <c:v>0.98406176324726102</c:v>
                </c:pt>
                <c:pt idx="545">
                  <c:v>0.98662473763919101</c:v>
                </c:pt>
                <c:pt idx="546">
                  <c:v>0.98922453833352297</c:v>
                </c:pt>
                <c:pt idx="547">
                  <c:v>0.99186156105856504</c:v>
                </c:pt>
                <c:pt idx="548">
                  <c:v>0.99453620692559896</c:v>
                </c:pt>
                <c:pt idx="549">
                  <c:v>0.99724888252098798</c:v>
                </c:pt>
                <c:pt idx="550">
                  <c:v>1</c:v>
                </c:pt>
                <c:pt idx="551">
                  <c:v>1.0021596395586501</c:v>
                </c:pt>
                <c:pt idx="552">
                  <c:v>1.0043492753915799</c:v>
                </c:pt>
                <c:pt idx="553">
                  <c:v>1.00656880365638</c:v>
                </c:pt>
                <c:pt idx="554">
                  <c:v>1.00881812173067</c:v>
                </c:pt>
                <c:pt idx="555">
                  <c:v>1.01109712813143</c:v>
                </c:pt>
                <c:pt idx="556">
                  <c:v>1.01340572243544</c:v>
                </c:pt>
                <c:pt idx="557">
                  <c:v>1.01574380520089</c:v>
                </c:pt>
                <c:pt idx="558">
                  <c:v>1.0181112778900401</c:v>
                </c:pt>
                <c:pt idx="559">
                  <c:v>1.0205080427929101</c:v>
                </c:pt>
                <c:pt idx="560">
                  <c:v>1.022934002952</c:v>
                </c:pt>
                <c:pt idx="561">
                  <c:v>1.02538906208796</c:v>
                </c:pt>
                <c:pt idx="562">
                  <c:v>1.02787312452626</c:v>
                </c:pt>
                <c:pt idx="563">
                  <c:v>1.03038609512461</c:v>
                </c:pt>
                <c:pt idx="564">
                  <c:v>1.03292787920145</c:v>
                </c:pt>
                <c:pt idx="565">
                  <c:v>1.03549838246514</c:v>
                </c:pt>
                <c:pt idx="566">
                  <c:v>1.0380975109439701</c:v>
                </c:pt>
                <c:pt idx="567">
                  <c:v>1.04072517091701</c:v>
                </c:pt>
                <c:pt idx="568">
                  <c:v>1.0433812688456501</c:v>
                </c:pt>
                <c:pt idx="569">
                  <c:v>1.04606571130589</c:v>
                </c:pt>
                <c:pt idx="570">
                  <c:v>1.0487784049213</c:v>
                </c:pt>
                <c:pt idx="571">
                  <c:v>1.05151925629663</c:v>
                </c:pt>
                <c:pt idx="572">
                  <c:v>1.05428817195213</c:v>
                </c:pt>
                <c:pt idx="573">
                  <c:v>1.05708505825837</c:v>
                </c:pt>
                <c:pt idx="574">
                  <c:v>1.0599098213717599</c:v>
                </c:pt>
                <c:pt idx="575">
                  <c:v>1.06276236717053</c:v>
                </c:pt>
                <c:pt idx="576">
                  <c:v>1.06564260119136</c:v>
                </c:pt>
                <c:pt idx="577">
                  <c:v>1.06855042856642</c:v>
                </c:pt>
                <c:pt idx="578">
                  <c:v>1.0714857539610001</c:v>
                </c:pt>
                <c:pt idx="579">
                  <c:v>1.07444848151157</c:v>
                </c:pt>
                <c:pt idx="580">
                  <c:v>1.07743851476428</c:v>
                </c:pt>
                <c:pt idx="581">
                  <c:v>1.0804557566139801</c:v>
                </c:pt>
                <c:pt idx="582">
                  <c:v>1.0835001092435701</c:v>
                </c:pt>
                <c:pt idx="583">
                  <c:v>1.08657147406379</c:v>
                </c:pt>
                <c:pt idx="584">
                  <c:v>1.0896697516534599</c:v>
                </c:pt>
                <c:pt idx="585">
                  <c:v>1.09279484169997</c:v>
                </c:pt>
                <c:pt idx="586">
                  <c:v>1.09594664294026</c:v>
                </c:pt>
                <c:pt idx="587">
                  <c:v>1.09912505310202</c:v>
                </c:pt>
                <c:pt idx="588">
                  <c:v>1.1023299688453501</c:v>
                </c:pt>
                <c:pt idx="589">
                  <c:v>1.10556128570459</c:v>
                </c:pt>
                <c:pt idx="590">
                  <c:v>1.1088188980306299</c:v>
                </c:pt>
                <c:pt idx="591">
                  <c:v>1.11210269893333</c:v>
                </c:pt>
                <c:pt idx="592">
                  <c:v>1.1154125802244199</c:v>
                </c:pt>
                <c:pt idx="593">
                  <c:v>1.11874843236045</c:v>
                </c:pt>
                <c:pt idx="594">
                  <c:v>1.12211014438623</c:v>
                </c:pt>
                <c:pt idx="595">
                  <c:v>1.1254976038783699</c:v>
                </c:pt>
                <c:pt idx="596">
                  <c:v>1.12891069688915</c:v>
                </c:pt>
                <c:pt idx="597">
                  <c:v>1.13234930789056</c:v>
                </c:pt>
                <c:pt idx="598">
                  <c:v>1.13581331971866</c:v>
                </c:pt>
                <c:pt idx="599">
                  <c:v>1.1393026135180899</c:v>
                </c:pt>
                <c:pt idx="600">
                  <c:v>1.14281706868685</c:v>
                </c:pt>
                <c:pt idx="601">
                  <c:v>1.14635656282128</c:v>
                </c:pt>
                <c:pt idx="602">
                  <c:v>1.14992097166124</c:v>
                </c:pt>
                <c:pt idx="603">
                  <c:v>1.1535101690355301</c:v>
                </c:pt>
                <c:pt idx="604">
                  <c:v>1.1571240268074701</c:v>
                </c:pt>
                <c:pt idx="605">
                  <c:v>1.1607624148207201</c:v>
                </c:pt>
                <c:pt idx="606">
                  <c:v>1.16442520084527</c:v>
                </c:pt>
                <c:pt idx="607">
                  <c:v>1.1681122505236601</c:v>
                </c:pt>
                <c:pt idx="608">
                  <c:v>1.17182342731735</c:v>
                </c:pt>
                <c:pt idx="609">
                  <c:v>1.1755585924533201</c:v>
                </c:pt>
                <c:pt idx="610">
                  <c:v>1.17931760487084</c:v>
                </c:pt>
                <c:pt idx="611">
                  <c:v>1.1831003211684701</c:v>
                </c:pt>
                <c:pt idx="612">
                  <c:v>1.1869065955512099</c:v>
                </c:pt>
                <c:pt idx="613">
                  <c:v>1.19073627977785</c:v>
                </c:pt>
                <c:pt idx="614">
                  <c:v>1.19458922310854</c:v>
                </c:pt>
                <c:pt idx="615">
                  <c:v>1.1984652722525599</c:v>
                </c:pt>
                <c:pt idx="616">
                  <c:v>1.2023642713162599</c:v>
                </c:pt>
                <c:pt idx="617">
                  <c:v>1.2062860617512301</c:v>
                </c:pt>
                <c:pt idx="618">
                  <c:v>1.21023048230263</c:v>
                </c:pt>
                <c:pt idx="619">
                  <c:v>1.21419736895783</c:v>
                </c:pt>
                <c:pt idx="620">
                  <c:v>1.2181865548951101</c:v>
                </c:pt>
                <c:pt idx="621">
                  <c:v>1.2221978704327701</c:v>
                </c:pt>
                <c:pt idx="622">
                  <c:v>1.22623114297824</c:v>
                </c:pt>
                <c:pt idx="623">
                  <c:v>1.23028619697765</c:v>
                </c:pt>
                <c:pt idx="624">
                  <c:v>1.2343628538654301</c:v>
                </c:pt>
                <c:pt idx="625">
                  <c:v>1.2384609320142901</c:v>
                </c:pt>
                <c:pt idx="626">
                  <c:v>1.2425802466853599</c:v>
                </c:pt>
                <c:pt idx="627">
                  <c:v>1.2467206099786501</c:v>
                </c:pt>
                <c:pt idx="628">
                  <c:v>1.2508818307837299</c:v>
                </c:pt>
                <c:pt idx="629">
                  <c:v>1.25506371473066</c:v>
                </c:pt>
                <c:pt idx="630">
                  <c:v>1.2592660641412301</c:v>
                </c:pt>
                <c:pt idx="631">
                  <c:v>1.2634886779805199</c:v>
                </c:pt>
                <c:pt idx="632">
                  <c:v>1.26773135180862</c:v>
                </c:pt>
                <c:pt idx="633">
                  <c:v>1.2719938777328399</c:v>
                </c:pt>
                <c:pt idx="634">
                  <c:v>1.2762760443600301</c:v>
                </c:pt>
                <c:pt idx="635">
                  <c:v>1.2805776367494199</c:v>
                </c:pt>
                <c:pt idx="636">
                  <c:v>1.2848984363656</c:v>
                </c:pt>
                <c:pt idx="637">
                  <c:v>1.2892382210320199</c:v>
                </c:pt>
                <c:pt idx="638">
                  <c:v>1.29359676488469</c:v>
                </c:pt>
                <c:pt idx="639">
                  <c:v>1.2979738383263599</c:v>
                </c:pt>
                <c:pt idx="640">
                  <c:v>1.3023692079809901</c:v>
                </c:pt>
                <c:pt idx="641">
                  <c:v>1.3067826366486801</c:v>
                </c:pt>
                <c:pt idx="642">
                  <c:v>1.3112138832609499</c:v>
                </c:pt>
                <c:pt idx="643">
                  <c:v>1.31566270283644</c:v>
                </c:pt>
                <c:pt idx="644">
                  <c:v>1.32012884643705</c:v>
                </c:pt>
                <c:pt idx="645">
                  <c:v>1.32461206112454</c:v>
                </c:pt>
                <c:pt idx="646">
                  <c:v>1.32911208991749</c:v>
                </c:pt>
                <c:pt idx="647">
                  <c:v>1.3336286717488699</c:v>
                </c:pt>
                <c:pt idx="648">
                  <c:v>1.3381615414239401</c:v>
                </c:pt>
                <c:pt idx="649">
                  <c:v>1.34271042957878</c:v>
                </c:pt>
                <c:pt idx="650">
                  <c:v>1.34727506263921</c:v>
                </c:pt>
                <c:pt idx="651">
                  <c:v>1.3518552186045301</c:v>
                </c:pt>
                <c:pt idx="652">
                  <c:v>1.3564508959591599</c:v>
                </c:pt>
                <c:pt idx="653">
                  <c:v>1.3610621487679</c:v>
                </c:pt>
                <c:pt idx="654">
                  <c:v>1.36568903122287</c:v>
                </c:pt>
                <c:pt idx="655">
                  <c:v>1.3703315976469601</c:v>
                </c:pt>
                <c:pt idx="656">
                  <c:v>1.37498990249707</c:v>
                </c:pt>
                <c:pt idx="657">
                  <c:v>1.3796640003671901</c:v>
                </c:pt>
                <c:pt idx="658">
                  <c:v>1.3843539459913099</c:v>
                </c:pt>
                <c:pt idx="659">
                  <c:v>1.3890597942462399</c:v>
                </c:pt>
                <c:pt idx="660">
                  <c:v>1.39378160015425</c:v>
                </c:pt>
                <c:pt idx="661">
                  <c:v>1.39851941888561</c:v>
                </c:pt>
                <c:pt idx="662">
                  <c:v>1.4032733057610101</c:v>
                </c:pt>
                <c:pt idx="663">
                  <c:v>1.4080433162538799</c:v>
                </c:pt>
                <c:pt idx="664">
                  <c:v>1.4128295059926299</c:v>
                </c:pt>
                <c:pt idx="665">
                  <c:v>1.4176319307627401</c:v>
                </c:pt>
                <c:pt idx="666">
                  <c:v>1.42245064650887</c:v>
                </c:pt>
                <c:pt idx="667">
                  <c:v>1.4272857093367399</c:v>
                </c:pt>
                <c:pt idx="668">
                  <c:v>1.43213717551513</c:v>
                </c:pt>
                <c:pt idx="669">
                  <c:v>1.43700510147762</c:v>
                </c:pt>
                <c:pt idx="670">
                  <c:v>1.4418895438243999</c:v>
                </c:pt>
                <c:pt idx="671">
                  <c:v>1.4467905593239401</c:v>
                </c:pt>
                <c:pt idx="672">
                  <c:v>1.4517082049146901</c:v>
                </c:pt>
                <c:pt idx="673">
                  <c:v>1.4566425377066099</c:v>
                </c:pt>
                <c:pt idx="674">
                  <c:v>1.46159361498278</c:v>
                </c:pt>
                <c:pt idx="675">
                  <c:v>1.46656149420084</c:v>
                </c:pt>
                <c:pt idx="676">
                  <c:v>1.4715462329945099</c:v>
                </c:pt>
                <c:pt idx="677">
                  <c:v>1.4765478891749699</c:v>
                </c:pt>
                <c:pt idx="678">
                  <c:v>1.4815665207322499</c:v>
                </c:pt>
                <c:pt idx="679">
                  <c:v>1.4866021858365901</c:v>
                </c:pt>
                <c:pt idx="680">
                  <c:v>1.4916549428397501</c:v>
                </c:pt>
                <c:pt idx="681">
                  <c:v>1.49672485027627</c:v>
                </c:pt>
                <c:pt idx="682">
                  <c:v>1.50181196686477</c:v>
                </c:pt>
                <c:pt idx="683">
                  <c:v>1.5069163515091499</c:v>
                </c:pt>
                <c:pt idx="684">
                  <c:v>1.5120380632997901</c:v>
                </c:pt>
                <c:pt idx="685">
                  <c:v>1.51717716151476</c:v>
                </c:pt>
                <c:pt idx="686">
                  <c:v>1.5223337056209201</c:v>
                </c:pt>
                <c:pt idx="687">
                  <c:v>1.5275077552751399</c:v>
                </c:pt>
                <c:pt idx="688">
                  <c:v>1.53269937032535</c:v>
                </c:pt>
                <c:pt idx="689">
                  <c:v>1.53790861081166</c:v>
                </c:pt>
                <c:pt idx="690">
                  <c:v>1.54313553696744</c:v>
                </c:pt>
                <c:pt idx="691">
                  <c:v>1.54838020922042</c:v>
                </c:pt>
                <c:pt idx="692">
                  <c:v>1.55364268819368</c:v>
                </c:pt>
                <c:pt idx="693">
                  <c:v>1.55892303470673</c:v>
                </c:pt>
                <c:pt idx="694">
                  <c:v>1.5642213097765301</c:v>
                </c:pt>
                <c:pt idx="695">
                  <c:v>1.5695375746184901</c:v>
                </c:pt>
                <c:pt idx="696">
                  <c:v>1.5748718906474799</c:v>
                </c:pt>
                <c:pt idx="697">
                  <c:v>1.5802243194787899</c:v>
                </c:pt>
                <c:pt idx="698">
                  <c:v>1.5855949229291699</c:v>
                </c:pt>
                <c:pt idx="699">
                  <c:v>1.5909837630177299</c:v>
                </c:pt>
                <c:pt idx="700">
                  <c:v>1.59639090196695</c:v>
                </c:pt>
              </c:numCache>
            </c:numRef>
          </c:yVal>
          <c:smooth val="0"/>
        </c:ser>
        <c:ser>
          <c:idx val="2"/>
          <c:order val="2"/>
          <c:tx>
            <c:strRef>
              <c:f>Microsoft_Excel_Worksheet1!$D$1</c:f>
              <c:strCache>
                <c:ptCount val="1"/>
                <c:pt idx="0">
                  <c:v>upper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Microsoft_Excel_Worksheet1!$D$2:$D$10002</c:f>
              <c:numCache>
                <c:formatCode>General</c:formatCode>
                <c:ptCount val="10001"/>
                <c:pt idx="0">
                  <c:v>1.83673298664936</c:v>
                </c:pt>
                <c:pt idx="1">
                  <c:v>1.8334227856065799</c:v>
                </c:pt>
                <c:pt idx="2">
                  <c:v>1.8301185848722099</c:v>
                </c:pt>
                <c:pt idx="3">
                  <c:v>1.8268203737350299</c:v>
                </c:pt>
                <c:pt idx="4">
                  <c:v>1.8235281415042099</c:v>
                </c:pt>
                <c:pt idx="5">
                  <c:v>1.8202418775093001</c:v>
                </c:pt>
                <c:pt idx="6">
                  <c:v>1.8169615711002101</c:v>
                </c:pt>
                <c:pt idx="7">
                  <c:v>1.8136872116471401</c:v>
                </c:pt>
                <c:pt idx="8">
                  <c:v>1.81041878854064</c:v>
                </c:pt>
                <c:pt idx="9">
                  <c:v>1.80715629119148</c:v>
                </c:pt>
                <c:pt idx="10">
                  <c:v>1.8038997090307001</c:v>
                </c:pt>
                <c:pt idx="11">
                  <c:v>1.80064903150959</c:v>
                </c:pt>
                <c:pt idx="12">
                  <c:v>1.79740424809959</c:v>
                </c:pt>
                <c:pt idx="13">
                  <c:v>1.7941653482923601</c:v>
                </c:pt>
                <c:pt idx="14">
                  <c:v>1.79093232159968</c:v>
                </c:pt>
                <c:pt idx="15">
                  <c:v>1.7877051575534699</c:v>
                </c:pt>
                <c:pt idx="16">
                  <c:v>1.7844838457057599</c:v>
                </c:pt>
                <c:pt idx="17">
                  <c:v>1.78126837562865</c:v>
                </c:pt>
                <c:pt idx="18">
                  <c:v>1.77805873691429</c:v>
                </c:pt>
                <c:pt idx="19">
                  <c:v>1.7748549191748799</c:v>
                </c:pt>
                <c:pt idx="20">
                  <c:v>1.77165691204263</c:v>
                </c:pt>
                <c:pt idx="21">
                  <c:v>1.76846470516972</c:v>
                </c:pt>
                <c:pt idx="22">
                  <c:v>1.76527828822832</c:v>
                </c:pt>
                <c:pt idx="23">
                  <c:v>1.7620976509105299</c:v>
                </c:pt>
                <c:pt idx="24">
                  <c:v>1.75892278292837</c:v>
                </c:pt>
                <c:pt idx="25">
                  <c:v>1.75575367401378</c:v>
                </c:pt>
                <c:pt idx="26">
                  <c:v>1.7525903139185499</c:v>
                </c:pt>
                <c:pt idx="27">
                  <c:v>1.74943269241435</c:v>
                </c:pt>
                <c:pt idx="28">
                  <c:v>1.7462807992926701</c:v>
                </c:pt>
                <c:pt idx="29">
                  <c:v>1.74313462436483</c:v>
                </c:pt>
                <c:pt idx="30">
                  <c:v>1.73999415746195</c:v>
                </c:pt>
                <c:pt idx="31">
                  <c:v>1.7368593884349</c:v>
                </c:pt>
                <c:pt idx="32">
                  <c:v>1.73373030715433</c:v>
                </c:pt>
                <c:pt idx="33">
                  <c:v>1.73060690351061</c:v>
                </c:pt>
                <c:pt idx="34">
                  <c:v>1.72748916741384</c:v>
                </c:pt>
                <c:pt idx="35">
                  <c:v>1.7243770887937999</c:v>
                </c:pt>
                <c:pt idx="36">
                  <c:v>1.7212706575999701</c:v>
                </c:pt>
                <c:pt idx="37">
                  <c:v>1.71816986380145</c:v>
                </c:pt>
                <c:pt idx="38">
                  <c:v>1.7150746973870199</c:v>
                </c:pt>
                <c:pt idx="39">
                  <c:v>1.7119851483650701</c:v>
                </c:pt>
                <c:pt idx="40">
                  <c:v>1.70890120676359</c:v>
                </c:pt>
                <c:pt idx="41">
                  <c:v>1.7058228626301499</c:v>
                </c:pt>
                <c:pt idx="42">
                  <c:v>1.7027501060318899</c:v>
                </c:pt>
                <c:pt idx="43">
                  <c:v>1.69968292705553</c:v>
                </c:pt>
                <c:pt idx="44">
                  <c:v>1.69662131580728</c:v>
                </c:pt>
                <c:pt idx="45">
                  <c:v>1.6935652624129101</c:v>
                </c:pt>
                <c:pt idx="46">
                  <c:v>1.69051475701765</c:v>
                </c:pt>
                <c:pt idx="47">
                  <c:v>1.6874697897862601</c:v>
                </c:pt>
                <c:pt idx="48">
                  <c:v>1.6844303509029499</c:v>
                </c:pt>
                <c:pt idx="49">
                  <c:v>1.68139643057137</c:v>
                </c:pt>
                <c:pt idx="50">
                  <c:v>1.67836801901463</c:v>
                </c:pt>
                <c:pt idx="51">
                  <c:v>1.67534510647526</c:v>
                </c:pt>
                <c:pt idx="52">
                  <c:v>1.6723276832152001</c:v>
                </c:pt>
                <c:pt idx="53">
                  <c:v>1.66931573951579</c:v>
                </c:pt>
                <c:pt idx="54">
                  <c:v>1.6663092656777401</c:v>
                </c:pt>
                <c:pt idx="55">
                  <c:v>1.66330825202115</c:v>
                </c:pt>
                <c:pt idx="56">
                  <c:v>1.66031268888546</c:v>
                </c:pt>
                <c:pt idx="57">
                  <c:v>1.65732256662946</c:v>
                </c:pt>
                <c:pt idx="58">
                  <c:v>1.6543378756312701</c:v>
                </c:pt>
                <c:pt idx="59">
                  <c:v>1.6513586062883101</c:v>
                </c:pt>
                <c:pt idx="60">
                  <c:v>1.64838474901734</c:v>
                </c:pt>
                <c:pt idx="61">
                  <c:v>1.6454162942543999</c:v>
                </c:pt>
                <c:pt idx="62">
                  <c:v>1.64245323245481</c:v>
                </c:pt>
                <c:pt idx="63">
                  <c:v>1.6394955540931599</c:v>
                </c:pt>
                <c:pt idx="64">
                  <c:v>1.6365432496633101</c:v>
                </c:pt>
                <c:pt idx="65">
                  <c:v>1.6335963096783801</c:v>
                </c:pt>
                <c:pt idx="66">
                  <c:v>1.6306547246707299</c:v>
                </c:pt>
                <c:pt idx="67">
                  <c:v>1.62771848519193</c:v>
                </c:pt>
                <c:pt idx="68">
                  <c:v>1.6247875818128199</c:v>
                </c:pt>
                <c:pt idx="69">
                  <c:v>1.62186200512342</c:v>
                </c:pt>
                <c:pt idx="70">
                  <c:v>1.61894174573297</c:v>
                </c:pt>
                <c:pt idx="71">
                  <c:v>1.61602679426993</c:v>
                </c:pt>
                <c:pt idx="72">
                  <c:v>1.6131171413819101</c:v>
                </c:pt>
                <c:pt idx="73">
                  <c:v>1.61021277773576</c:v>
                </c:pt>
                <c:pt idx="74">
                  <c:v>1.6073136940174599</c:v>
                </c:pt>
                <c:pt idx="75">
                  <c:v>1.6044198809322201</c:v>
                </c:pt>
                <c:pt idx="76">
                  <c:v>1.60153132920437</c:v>
                </c:pt>
                <c:pt idx="77">
                  <c:v>1.5986480295774299</c:v>
                </c:pt>
                <c:pt idx="78">
                  <c:v>1.59576997281407</c:v>
                </c:pt>
                <c:pt idx="79">
                  <c:v>1.59289714969612</c:v>
                </c:pt>
                <c:pt idx="80">
                  <c:v>1.5900295510245801</c:v>
                </c:pt>
                <c:pt idx="81">
                  <c:v>1.58716716761956</c:v>
                </c:pt>
                <c:pt idx="82">
                  <c:v>1.5843099903203399</c:v>
                </c:pt>
                <c:pt idx="83">
                  <c:v>1.5814580099853499</c:v>
                </c:pt>
                <c:pt idx="84">
                  <c:v>1.5786112174921401</c:v>
                </c:pt>
                <c:pt idx="85">
                  <c:v>1.57576960373743</c:v>
                </c:pt>
                <c:pt idx="86">
                  <c:v>1.5729331596370499</c:v>
                </c:pt>
                <c:pt idx="87">
                  <c:v>1.5701018761259899</c:v>
                </c:pt>
                <c:pt idx="88">
                  <c:v>1.56727574415838</c:v>
                </c:pt>
                <c:pt idx="89">
                  <c:v>1.5644547547074701</c:v>
                </c:pt>
                <c:pt idx="90">
                  <c:v>1.56163889876568</c:v>
                </c:pt>
                <c:pt idx="91">
                  <c:v>1.5588281673445601</c:v>
                </c:pt>
                <c:pt idx="92">
                  <c:v>1.5560225514748001</c:v>
                </c:pt>
                <c:pt idx="93">
                  <c:v>1.5532220422062699</c:v>
                </c:pt>
                <c:pt idx="94">
                  <c:v>1.5504266306079499</c:v>
                </c:pt>
                <c:pt idx="95">
                  <c:v>1.54763630776802</c:v>
                </c:pt>
                <c:pt idx="96">
                  <c:v>1.5448510647937901</c:v>
                </c:pt>
                <c:pt idx="97">
                  <c:v>1.5420708928117599</c:v>
                </c:pt>
                <c:pt idx="98">
                  <c:v>1.5392957829675999</c:v>
                </c:pt>
                <c:pt idx="99">
                  <c:v>1.53652572642615</c:v>
                </c:pt>
                <c:pt idx="100">
                  <c:v>1.53376071437146</c:v>
                </c:pt>
                <c:pt idx="101">
                  <c:v>1.5310007380067501</c:v>
                </c:pt>
                <c:pt idx="102">
                  <c:v>1.52824578855446</c:v>
                </c:pt>
                <c:pt idx="103">
                  <c:v>1.52549585725626</c:v>
                </c:pt>
                <c:pt idx="104">
                  <c:v>1.522750935373</c:v>
                </c:pt>
                <c:pt idx="105">
                  <c:v>1.52001101418482</c:v>
                </c:pt>
                <c:pt idx="106">
                  <c:v>1.51727608499107</c:v>
                </c:pt>
                <c:pt idx="107">
                  <c:v>1.5145461391103701</c:v>
                </c:pt>
                <c:pt idx="108">
                  <c:v>1.5118211678806199</c:v>
                </c:pt>
                <c:pt idx="109">
                  <c:v>1.5091011626589801</c:v>
                </c:pt>
                <c:pt idx="110">
                  <c:v>1.50638611482195</c:v>
                </c:pt>
                <c:pt idx="111">
                  <c:v>1.5036760157653</c:v>
                </c:pt>
                <c:pt idx="112">
                  <c:v>1.50097085690418</c:v>
                </c:pt>
                <c:pt idx="113">
                  <c:v>1.4982706296730499</c:v>
                </c:pt>
                <c:pt idx="114">
                  <c:v>1.49557532552575</c:v>
                </c:pt>
                <c:pt idx="115">
                  <c:v>1.4928849359355001</c:v>
                </c:pt>
                <c:pt idx="116">
                  <c:v>1.49019945239494</c:v>
                </c:pt>
                <c:pt idx="117">
                  <c:v>1.4875188664161101</c:v>
                </c:pt>
                <c:pt idx="118">
                  <c:v>1.48484316953051</c:v>
                </c:pt>
                <c:pt idx="119">
                  <c:v>1.4821723532891</c:v>
                </c:pt>
                <c:pt idx="120">
                  <c:v>1.47950640926234</c:v>
                </c:pt>
                <c:pt idx="121">
                  <c:v>1.4768453290401899</c:v>
                </c:pt>
                <c:pt idx="122">
                  <c:v>1.47418910423216</c:v>
                </c:pt>
                <c:pt idx="123">
                  <c:v>1.47153772646731</c:v>
                </c:pt>
                <c:pt idx="124">
                  <c:v>1.46889118739431</c:v>
                </c:pt>
                <c:pt idx="125">
                  <c:v>1.46624947868143</c:v>
                </c:pt>
                <c:pt idx="126">
                  <c:v>1.4636125920165901</c:v>
                </c:pt>
                <c:pt idx="127">
                  <c:v>1.4609805191074099</c:v>
                </c:pt>
                <c:pt idx="128">
                  <c:v>1.4583532516811799</c:v>
                </c:pt>
                <c:pt idx="129">
                  <c:v>1.45573078148496</c:v>
                </c:pt>
                <c:pt idx="130">
                  <c:v>1.45311310028556</c:v>
                </c:pt>
                <c:pt idx="131">
                  <c:v>1.4505001998696201</c:v>
                </c:pt>
                <c:pt idx="132">
                  <c:v>1.4478920720436099</c:v>
                </c:pt>
                <c:pt idx="133">
                  <c:v>1.4452887086338699</c:v>
                </c:pt>
                <c:pt idx="134">
                  <c:v>1.44269010148666</c:v>
                </c:pt>
                <c:pt idx="135">
                  <c:v>1.44009624246821</c:v>
                </c:pt>
                <c:pt idx="136">
                  <c:v>1.4375071234647301</c:v>
                </c:pt>
                <c:pt idx="137">
                  <c:v>1.4349227363824599</c:v>
                </c:pt>
                <c:pt idx="138">
                  <c:v>1.43234307314774</c:v>
                </c:pt>
                <c:pt idx="139">
                  <c:v>1.4297681257070101</c:v>
                </c:pt>
                <c:pt idx="140">
                  <c:v>1.4271978860268899</c:v>
                </c:pt>
                <c:pt idx="141">
                  <c:v>1.4246323460942201</c:v>
                </c:pt>
                <c:pt idx="142">
                  <c:v>1.42207149791608</c:v>
                </c:pt>
                <c:pt idx="143">
                  <c:v>1.41951533351989</c:v>
                </c:pt>
                <c:pt idx="144">
                  <c:v>1.4169638449534001</c:v>
                </c:pt>
                <c:pt idx="145">
                  <c:v>1.41441702428481</c:v>
                </c:pt>
                <c:pt idx="146">
                  <c:v>1.41187486360276</c:v>
                </c:pt>
                <c:pt idx="147">
                  <c:v>1.4093373550164301</c:v>
                </c:pt>
                <c:pt idx="148">
                  <c:v>1.4068044906555699</c:v>
                </c:pt>
                <c:pt idx="149">
                  <c:v>1.40427626267057</c:v>
                </c:pt>
                <c:pt idx="150">
                  <c:v>1.4017526632325401</c:v>
                </c:pt>
                <c:pt idx="151">
                  <c:v>1.39923368453332</c:v>
                </c:pt>
                <c:pt idx="152">
                  <c:v>1.39671931878559</c:v>
                </c:pt>
                <c:pt idx="153">
                  <c:v>1.3942095582229199</c:v>
                </c:pt>
                <c:pt idx="154">
                  <c:v>1.39170439509983</c:v>
                </c:pt>
                <c:pt idx="155">
                  <c:v>1.3892038216918801</c:v>
                </c:pt>
                <c:pt idx="156">
                  <c:v>1.3867078302957101</c:v>
                </c:pt>
                <c:pt idx="157">
                  <c:v>1.3842164132291299</c:v>
                </c:pt>
                <c:pt idx="158">
                  <c:v>1.3817295628312001</c:v>
                </c:pt>
                <c:pt idx="159">
                  <c:v>1.3792472714623001</c:v>
                </c:pt>
                <c:pt idx="160">
                  <c:v>1.3767695315041999</c:v>
                </c:pt>
                <c:pt idx="161">
                  <c:v>1.3742963353601401</c:v>
                </c:pt>
                <c:pt idx="162">
                  <c:v>1.3718276754549501</c:v>
                </c:pt>
                <c:pt idx="163">
                  <c:v>1.36936354423508</c:v>
                </c:pt>
                <c:pt idx="164">
                  <c:v>1.3669039341687199</c:v>
                </c:pt>
                <c:pt idx="165">
                  <c:v>1.3644488377458699</c:v>
                </c:pt>
                <c:pt idx="166">
                  <c:v>1.36199824747845</c:v>
                </c:pt>
                <c:pt idx="167">
                  <c:v>1.3595521559004</c:v>
                </c:pt>
                <c:pt idx="168">
                  <c:v>1.3571105555677401</c:v>
                </c:pt>
                <c:pt idx="169">
                  <c:v>1.3546734390587001</c:v>
                </c:pt>
                <c:pt idx="170">
                  <c:v>1.3522407989738101</c:v>
                </c:pt>
                <c:pt idx="171">
                  <c:v>1.3498126279360001</c:v>
                </c:pt>
                <c:pt idx="172">
                  <c:v>1.34738891859072</c:v>
                </c:pt>
                <c:pt idx="173">
                  <c:v>1.34496966360603</c:v>
                </c:pt>
                <c:pt idx="174">
                  <c:v>1.34255485567272</c:v>
                </c:pt>
                <c:pt idx="175">
                  <c:v>1.3401444875044399</c:v>
                </c:pt>
                <c:pt idx="176">
                  <c:v>1.33773855183778</c:v>
                </c:pt>
                <c:pt idx="177">
                  <c:v>1.3353370414324199</c:v>
                </c:pt>
                <c:pt idx="178">
                  <c:v>1.3329399490712499</c:v>
                </c:pt>
                <c:pt idx="179">
                  <c:v>1.3305472675604899</c:v>
                </c:pt>
                <c:pt idx="180">
                  <c:v>1.3281589897298101</c:v>
                </c:pt>
                <c:pt idx="181">
                  <c:v>1.32577510843247</c:v>
                </c:pt>
                <c:pt idx="182">
                  <c:v>1.3233956165454701</c:v>
                </c:pt>
                <c:pt idx="183">
                  <c:v>1.3210205069696701</c:v>
                </c:pt>
                <c:pt idx="184">
                  <c:v>1.31864977262993</c:v>
                </c:pt>
                <c:pt idx="185">
                  <c:v>1.31628340647526</c:v>
                </c:pt>
                <c:pt idx="186">
                  <c:v>1.31392140147898</c:v>
                </c:pt>
                <c:pt idx="187">
                  <c:v>1.31156375063887</c:v>
                </c:pt>
                <c:pt idx="188">
                  <c:v>1.30921044697731</c:v>
                </c:pt>
                <c:pt idx="189">
                  <c:v>1.30686148354145</c:v>
                </c:pt>
                <c:pt idx="190">
                  <c:v>1.30451685340338</c:v>
                </c:pt>
                <c:pt idx="191">
                  <c:v>1.30217654966028</c:v>
                </c:pt>
                <c:pt idx="192">
                  <c:v>1.2998405654346299</c:v>
                </c:pt>
                <c:pt idx="193">
                  <c:v>1.29750889387435</c:v>
                </c:pt>
                <c:pt idx="194">
                  <c:v>1.2951815281529599</c:v>
                </c:pt>
                <c:pt idx="195">
                  <c:v>1.29285846146985</c:v>
                </c:pt>
                <c:pt idx="196">
                  <c:v>1.29053968705038</c:v>
                </c:pt>
                <c:pt idx="197">
                  <c:v>1.2882251981461099</c:v>
                </c:pt>
                <c:pt idx="198">
                  <c:v>1.28591498803502</c:v>
                </c:pt>
                <c:pt idx="199">
                  <c:v>1.2836090500216699</c:v>
                </c:pt>
                <c:pt idx="200">
                  <c:v>1.28130737743743</c:v>
                </c:pt>
                <c:pt idx="201">
                  <c:v>1.27900996364071</c:v>
                </c:pt>
                <c:pt idx="202">
                  <c:v>1.27671680201716</c:v>
                </c:pt>
                <c:pt idx="203">
                  <c:v>1.2744278859798699</c:v>
                </c:pt>
                <c:pt idx="204">
                  <c:v>1.2721432089696401</c:v>
                </c:pt>
                <c:pt idx="205">
                  <c:v>1.2698627644552101</c:v>
                </c:pt>
                <c:pt idx="206">
                  <c:v>1.2675865459334801</c:v>
                </c:pt>
                <c:pt idx="207">
                  <c:v>1.26531454692976</c:v>
                </c:pt>
                <c:pt idx="208">
                  <c:v>1.26304676099803</c:v>
                </c:pt>
                <c:pt idx="209">
                  <c:v>1.2607831817212001</c:v>
                </c:pt>
                <c:pt idx="210">
                  <c:v>1.2585238027113801</c:v>
                </c:pt>
                <c:pt idx="211">
                  <c:v>1.2562686176101101</c:v>
                </c:pt>
                <c:pt idx="212">
                  <c:v>1.2540176200887101</c:v>
                </c:pt>
                <c:pt idx="213">
                  <c:v>1.25177080384849</c:v>
                </c:pt>
                <c:pt idx="214">
                  <c:v>1.2495281626210899</c:v>
                </c:pt>
                <c:pt idx="215">
                  <c:v>1.24728969016876</c:v>
                </c:pt>
                <c:pt idx="216">
                  <c:v>1.24505538028467</c:v>
                </c:pt>
                <c:pt idx="217">
                  <c:v>1.2428252267932201</c:v>
                </c:pt>
                <c:pt idx="218">
                  <c:v>1.24059922355037</c:v>
                </c:pt>
                <c:pt idx="219">
                  <c:v>1.23837736444393</c:v>
                </c:pt>
                <c:pt idx="220">
                  <c:v>1.2361596433939701</c:v>
                </c:pt>
                <c:pt idx="221">
                  <c:v>1.23394605435308</c:v>
                </c:pt>
                <c:pt idx="222">
                  <c:v>1.2317365913068099</c:v>
                </c:pt>
                <c:pt idx="223">
                  <c:v>1.22953124827395</c:v>
                </c:pt>
                <c:pt idx="224">
                  <c:v>1.2273300193069401</c:v>
                </c:pt>
                <c:pt idx="225">
                  <c:v>1.22513289849228</c:v>
                </c:pt>
                <c:pt idx="226">
                  <c:v>1.22293987995085</c:v>
                </c:pt>
                <c:pt idx="227">
                  <c:v>1.22075095783837</c:v>
                </c:pt>
                <c:pt idx="228">
                  <c:v>1.2185661263457599</c:v>
                </c:pt>
                <c:pt idx="229">
                  <c:v>1.21638537969962</c:v>
                </c:pt>
                <c:pt idx="230">
                  <c:v>1.21420871216259</c:v>
                </c:pt>
                <c:pt idx="231">
                  <c:v>1.2120361180338499</c:v>
                </c:pt>
                <c:pt idx="232">
                  <c:v>1.2098675916495101</c:v>
                </c:pt>
                <c:pt idx="233">
                  <c:v>1.20770312738315</c:v>
                </c:pt>
                <c:pt idx="234">
                  <c:v>1.2055427196462101</c:v>
                </c:pt>
                <c:pt idx="235">
                  <c:v>1.2033863628885499</c:v>
                </c:pt>
                <c:pt idx="236">
                  <c:v>1.20123405159889</c:v>
                </c:pt>
                <c:pt idx="237">
                  <c:v>1.1990857803053601</c:v>
                </c:pt>
                <c:pt idx="238">
                  <c:v>1.19694154357599</c:v>
                </c:pt>
                <c:pt idx="239">
                  <c:v>1.19480133601929</c:v>
                </c:pt>
                <c:pt idx="240">
                  <c:v>1.19266515228475</c:v>
                </c:pt>
                <c:pt idx="241">
                  <c:v>1.19053298706345</c:v>
                </c:pt>
                <c:pt idx="242">
                  <c:v>1.1884048350886001</c:v>
                </c:pt>
                <c:pt idx="243">
                  <c:v>1.1862806911361601</c:v>
                </c:pt>
                <c:pt idx="244">
                  <c:v>1.18416055002543</c:v>
                </c:pt>
                <c:pt idx="245">
                  <c:v>1.1820444066197</c:v>
                </c:pt>
                <c:pt idx="246">
                  <c:v>1.1799322558268499</c:v>
                </c:pt>
                <c:pt idx="247">
                  <c:v>1.1778240926000401</c:v>
                </c:pt>
                <c:pt idx="248">
                  <c:v>1.1757199119383701</c:v>
                </c:pt>
                <c:pt idx="249">
                  <c:v>1.17361970888756</c:v>
                </c:pt>
                <c:pt idx="250">
                  <c:v>1.1715234785406901</c:v>
                </c:pt>
                <c:pt idx="251">
                  <c:v>1.16943121603889</c:v>
                </c:pt>
                <c:pt idx="252">
                  <c:v>1.1673429165721101</c:v>
                </c:pt>
                <c:pt idx="253">
                  <c:v>1.1652585753798701</c:v>
                </c:pt>
                <c:pt idx="254">
                  <c:v>1.16317818775204</c:v>
                </c:pt>
                <c:pt idx="255">
                  <c:v>1.16110174902969</c:v>
                </c:pt>
                <c:pt idx="256">
                  <c:v>1.1590292546058401</c:v>
                </c:pt>
                <c:pt idx="257">
                  <c:v>1.15696069992638</c:v>
                </c:pt>
                <c:pt idx="258">
                  <c:v>1.1548960804909001</c:v>
                </c:pt>
                <c:pt idx="259">
                  <c:v>1.1528353918535801</c:v>
                </c:pt>
                <c:pt idx="260">
                  <c:v>1.15077862962415</c:v>
                </c:pt>
                <c:pt idx="261">
                  <c:v>1.1487257894687699</c:v>
                </c:pt>
                <c:pt idx="262">
                  <c:v>1.1466768671110401</c:v>
                </c:pt>
                <c:pt idx="263">
                  <c:v>1.14463185833298</c:v>
                </c:pt>
                <c:pt idx="264">
                  <c:v>1.14259075897604</c:v>
                </c:pt>
                <c:pt idx="265">
                  <c:v>1.1405535649421701</c:v>
                </c:pt>
                <c:pt idx="266">
                  <c:v>1.13852027219483</c:v>
                </c:pt>
                <c:pt idx="267">
                  <c:v>1.1364908767602</c:v>
                </c:pt>
                <c:pt idx="268">
                  <c:v>1.1344653747281901</c:v>
                </c:pt>
                <c:pt idx="269">
                  <c:v>1.13244376225369</c:v>
                </c:pt>
                <c:pt idx="270">
                  <c:v>1.13042603555774</c:v>
                </c:pt>
                <c:pt idx="271">
                  <c:v>1.1284121909287499</c:v>
                </c:pt>
                <c:pt idx="272">
                  <c:v>1.12640222472373</c:v>
                </c:pt>
                <c:pt idx="273">
                  <c:v>1.1243961333696499</c:v>
                </c:pt>
                <c:pt idx="274">
                  <c:v>1.1223939133647101</c:v>
                </c:pt>
                <c:pt idx="275">
                  <c:v>1.12039556127976</c:v>
                </c:pt>
                <c:pt idx="276">
                  <c:v>1.1184010737596299</c:v>
                </c:pt>
                <c:pt idx="277">
                  <c:v>1.1164104475246399</c:v>
                </c:pt>
                <c:pt idx="278">
                  <c:v>1.1144236793720601</c:v>
                </c:pt>
                <c:pt idx="279">
                  <c:v>1.1124407661775999</c:v>
                </c:pt>
                <c:pt idx="280">
                  <c:v>1.11046170489703</c:v>
                </c:pt>
                <c:pt idx="281">
                  <c:v>1.10848651373552</c:v>
                </c:pt>
                <c:pt idx="282">
                  <c:v>1.10651529531494</c:v>
                </c:pt>
                <c:pt idx="283">
                  <c:v>1.10454817258217</c:v>
                </c:pt>
                <c:pt idx="284">
                  <c:v>1.1025852675607899</c:v>
                </c:pt>
                <c:pt idx="285">
                  <c:v>1.10062670135527</c:v>
                </c:pt>
                <c:pt idx="286">
                  <c:v>1.09867259415528</c:v>
                </c:pt>
                <c:pt idx="287">
                  <c:v>1.0967230652400599</c:v>
                </c:pt>
                <c:pt idx="288">
                  <c:v>1.09477823298301</c:v>
                </c:pt>
                <c:pt idx="289">
                  <c:v>1.0928382148562901</c:v>
                </c:pt>
                <c:pt idx="290">
                  <c:v>1.09090312743564</c:v>
                </c:pt>
                <c:pt idx="291">
                  <c:v>1.0889730864052101</c:v>
                </c:pt>
                <c:pt idx="292">
                  <c:v>1.0870482065625999</c:v>
                </c:pt>
                <c:pt idx="293">
                  <c:v>1.0851286018238999</c:v>
                </c:pt>
                <c:pt idx="294">
                  <c:v>1.08321438522895</c:v>
                </c:pt>
                <c:pt idx="295">
                  <c:v>1.0813056689466101</c:v>
                </c:pt>
                <c:pt idx="296">
                  <c:v>1.0794025642802201</c:v>
                </c:pt>
                <c:pt idx="297">
                  <c:v>1.0775051816730199</c:v>
                </c:pt>
                <c:pt idx="298">
                  <c:v>1.07561363071387</c:v>
                </c:pt>
                <c:pt idx="299">
                  <c:v>1.0737280201428501</c:v>
                </c:pt>
                <c:pt idx="300">
                  <c:v>1.0718484578571199</c:v>
                </c:pt>
                <c:pt idx="301">
                  <c:v>1.0699750509168</c:v>
                </c:pt>
                <c:pt idx="302">
                  <c:v>1.06810790555091</c:v>
                </c:pt>
                <c:pt idx="303">
                  <c:v>1.0662471271634599</c:v>
                </c:pt>
                <c:pt idx="304">
                  <c:v>1.0643928203396</c:v>
                </c:pt>
                <c:pt idx="305">
                  <c:v>1.06254508885183</c:v>
                </c:pt>
                <c:pt idx="306">
                  <c:v>1.06070403566634</c:v>
                </c:pt>
                <c:pt idx="307">
                  <c:v>1.05886976294935</c:v>
                </c:pt>
                <c:pt idx="308">
                  <c:v>1.05704237207362</c:v>
                </c:pt>
                <c:pt idx="309">
                  <c:v>1.05522196362498</c:v>
                </c:pt>
                <c:pt idx="310">
                  <c:v>1.05340863740891</c:v>
                </c:pt>
                <c:pt idx="311">
                  <c:v>1.05160249245726</c:v>
                </c:pt>
                <c:pt idx="312">
                  <c:v>1.04980362703498</c:v>
                </c:pt>
                <c:pt idx="313">
                  <c:v>1.0480121386469401</c:v>
                </c:pt>
                <c:pt idx="314">
                  <c:v>1.0462281240447999</c:v>
                </c:pt>
                <c:pt idx="315">
                  <c:v>1.04445167923396</c:v>
                </c:pt>
                <c:pt idx="316">
                  <c:v>1.0426828994805899</c:v>
                </c:pt>
                <c:pt idx="317">
                  <c:v>1.0409218793186199</c:v>
                </c:pt>
                <c:pt idx="318">
                  <c:v>1.03916871255692</c:v>
                </c:pt>
                <c:pt idx="319">
                  <c:v>1.03742349228646</c:v>
                </c:pt>
                <c:pt idx="320">
                  <c:v>1.0356863108874901</c:v>
                </c:pt>
                <c:pt idx="321">
                  <c:v>1.03395726003688</c:v>
                </c:pt>
                <c:pt idx="322">
                  <c:v>1.03223643071537</c:v>
                </c:pt>
                <c:pt idx="323">
                  <c:v>1.0305239132150099</c:v>
                </c:pt>
                <c:pt idx="324">
                  <c:v>1.0288197971465101</c:v>
                </c:pt>
                <c:pt idx="325">
                  <c:v>1.0271241714467401</c:v>
                </c:pt>
                <c:pt idx="326">
                  <c:v>1.0254371243862099</c:v>
                </c:pt>
                <c:pt idx="327">
                  <c:v>1.0237587435766</c:v>
                </c:pt>
                <c:pt idx="328">
                  <c:v>1.0220891159783301</c:v>
                </c:pt>
                <c:pt idx="329">
                  <c:v>1.0204283279082</c:v>
                </c:pt>
                <c:pt idx="330">
                  <c:v>1.0187764650469799</c:v>
                </c:pt>
                <c:pt idx="331">
                  <c:v>1.01713361244714</c:v>
                </c:pt>
                <c:pt idx="332">
                  <c:v>1.0154998545405201</c:v>
                </c:pt>
                <c:pt idx="333">
                  <c:v>1.01387527514605</c:v>
                </c:pt>
                <c:pt idx="334">
                  <c:v>1.0122599574775499</c:v>
                </c:pt>
                <c:pt idx="335">
                  <c:v>1.0106539841514699</c:v>
                </c:pt>
                <c:pt idx="336">
                  <c:v>1.0090574371947301</c:v>
                </c:pt>
                <c:pt idx="337">
                  <c:v>1.0074703980525299</c:v>
                </c:pt>
                <c:pt idx="338">
                  <c:v>1.00589294759619</c:v>
                </c:pt>
                <c:pt idx="339">
                  <c:v>1.0043251661310499</c:v>
                </c:pt>
                <c:pt idx="340">
                  <c:v>1.00276713340429</c:v>
                </c:pt>
                <c:pt idx="341">
                  <c:v>1.0012189286128901</c:v>
                </c:pt>
                <c:pt idx="342">
                  <c:v>0.99968063041150901</c:v>
                </c:pt>
                <c:pt idx="343">
                  <c:v>0.99815231692040196</c:v>
                </c:pt>
                <c:pt idx="344">
                  <c:v>0.99663406573336</c:v>
                </c:pt>
                <c:pt idx="345">
                  <c:v>0.99512595392564496</c:v>
                </c:pt>
                <c:pt idx="346">
                  <c:v>0.99362805806193999</c:v>
                </c:pt>
                <c:pt idx="347">
                  <c:v>0.99214045420429697</c:v>
                </c:pt>
                <c:pt idx="348">
                  <c:v>0.99066321792009504</c:v>
                </c:pt>
                <c:pt idx="349">
                  <c:v>0.98919642428999699</c:v>
                </c:pt>
                <c:pt idx="350">
                  <c:v>0.98774014791591302</c:v>
                </c:pt>
                <c:pt idx="351">
                  <c:v>0.98629446292895295</c:v>
                </c:pt>
                <c:pt idx="352">
                  <c:v>0.98485944299739203</c:v>
                </c:pt>
                <c:pt idx="353">
                  <c:v>0.98343516133462205</c:v>
                </c:pt>
                <c:pt idx="354">
                  <c:v>0.98202169070710699</c:v>
                </c:pt>
                <c:pt idx="355">
                  <c:v>0.98061910344232495</c:v>
                </c:pt>
                <c:pt idx="356">
                  <c:v>0.97922747143671196</c:v>
                </c:pt>
                <c:pt idx="357">
                  <c:v>0.97784686616359395</c:v>
                </c:pt>
                <c:pt idx="358">
                  <c:v>0.97647735868111196</c:v>
                </c:pt>
                <c:pt idx="359">
                  <c:v>0.97511901964013803</c:v>
                </c:pt>
                <c:pt idx="360">
                  <c:v>0.97377191929217999</c:v>
                </c:pt>
                <c:pt idx="361">
                  <c:v>0.97243612749727504</c:v>
                </c:pt>
                <c:pt idx="362">
                  <c:v>0.971111713731869</c:v>
                </c:pt>
                <c:pt idx="363">
                  <c:v>0.96979874709669101</c:v>
                </c:pt>
                <c:pt idx="364">
                  <c:v>0.96849729632460302</c:v>
                </c:pt>
                <c:pt idx="365">
                  <c:v>0.96720742978844398</c:v>
                </c:pt>
                <c:pt idx="366">
                  <c:v>0.96592921550885402</c:v>
                </c:pt>
                <c:pt idx="367">
                  <c:v>0.96466272116208596</c:v>
                </c:pt>
                <c:pt idx="368">
                  <c:v>0.96340801408779797</c:v>
                </c:pt>
                <c:pt idx="369">
                  <c:v>0.96216516129683605</c:v>
                </c:pt>
                <c:pt idx="370">
                  <c:v>0.96093422947899099</c:v>
                </c:pt>
                <c:pt idx="371">
                  <c:v>0.95971528501074599</c:v>
                </c:pt>
                <c:pt idx="372">
                  <c:v>0.95850839396300203</c:v>
                </c:pt>
                <c:pt idx="373">
                  <c:v>0.957313622108794</c:v>
                </c:pt>
                <c:pt idx="374">
                  <c:v>0.95613103493097595</c:v>
                </c:pt>
                <c:pt idx="375">
                  <c:v>0.95496069762990698</c:v>
                </c:pt>
                <c:pt idx="376">
                  <c:v>0.95380267513110395</c:v>
                </c:pt>
                <c:pt idx="377">
                  <c:v>0.95265703209289099</c:v>
                </c:pt>
                <c:pt idx="378">
                  <c:v>0.95152383291402198</c:v>
                </c:pt>
                <c:pt idx="379">
                  <c:v>0.95040314174129903</c:v>
                </c:pt>
                <c:pt idx="380">
                  <c:v>0.94929502247716502</c:v>
                </c:pt>
                <c:pt idx="381">
                  <c:v>0.94819953878729002</c:v>
                </c:pt>
                <c:pt idx="382">
                  <c:v>0.947116754108141</c:v>
                </c:pt>
                <c:pt idx="383">
                  <c:v>0.94604673165454201</c:v>
                </c:pt>
                <c:pt idx="384">
                  <c:v>0.944989534427218</c:v>
                </c:pt>
                <c:pt idx="385">
                  <c:v>0.94394522522033797</c:v>
                </c:pt>
                <c:pt idx="386">
                  <c:v>0.94291386662903698</c:v>
                </c:pt>
                <c:pt idx="387">
                  <c:v>0.94189552105694896</c:v>
                </c:pt>
                <c:pt idx="388">
                  <c:v>0.94089025072371402</c:v>
                </c:pt>
                <c:pt idx="389">
                  <c:v>0.93989811767249798</c:v>
                </c:pt>
                <c:pt idx="390">
                  <c:v>0.93891918377750405</c:v>
                </c:pt>
                <c:pt idx="391">
                  <c:v>0.93795351075148603</c:v>
                </c:pt>
                <c:pt idx="392">
                  <c:v>0.93700116015326396</c:v>
                </c:pt>
                <c:pt idx="393">
                  <c:v>0.93606219339524699</c:v>
                </c:pt>
                <c:pt idx="394">
                  <c:v>0.93513667175095805</c:v>
                </c:pt>
                <c:pt idx="395">
                  <c:v>0.93422465636258301</c:v>
                </c:pt>
                <c:pt idx="396">
                  <c:v>0.93332620824851298</c:v>
                </c:pt>
                <c:pt idx="397">
                  <c:v>0.93244138831092205</c:v>
                </c:pt>
                <c:pt idx="398">
                  <c:v>0.93157025734335197</c:v>
                </c:pt>
                <c:pt idx="399">
                  <c:v>0.93071287603832598</c:v>
                </c:pt>
                <c:pt idx="400">
                  <c:v>0.92986930499498999</c:v>
                </c:pt>
                <c:pt idx="401">
                  <c:v>0.92903960472677505</c:v>
                </c:pt>
                <c:pt idx="402">
                  <c:v>0.92822383566910804</c:v>
                </c:pt>
                <c:pt idx="403">
                  <c:v>0.92742205818714496</c:v>
                </c:pt>
                <c:pt idx="404">
                  <c:v>0.92663433258355998</c:v>
                </c:pt>
                <c:pt idx="405">
                  <c:v>0.92586071910637102</c:v>
                </c:pt>
                <c:pt idx="406">
                  <c:v>0.92510127795682195</c:v>
                </c:pt>
                <c:pt idx="407">
                  <c:v>0.92435606929731695</c:v>
                </c:pt>
                <c:pt idx="408">
                  <c:v>0.92362515325942096</c:v>
                </c:pt>
                <c:pt idx="409">
                  <c:v>0.92290858995191605</c:v>
                </c:pt>
                <c:pt idx="410">
                  <c:v>0.92220643946893799</c:v>
                </c:pt>
                <c:pt idx="411">
                  <c:v>0.92151876189818305</c:v>
                </c:pt>
                <c:pt idx="412">
                  <c:v>0.92084561732919601</c:v>
                </c:pt>
                <c:pt idx="413">
                  <c:v>0.92018706586174903</c:v>
                </c:pt>
                <c:pt idx="414">
                  <c:v>0.91954316761430599</c:v>
                </c:pt>
                <c:pt idx="415">
                  <c:v>0.91891398273259395</c:v>
                </c:pt>
                <c:pt idx="416">
                  <c:v>0.91829957139827001</c:v>
                </c:pt>
                <c:pt idx="417">
                  <c:v>0.91769999383770196</c:v>
                </c:pt>
                <c:pt idx="418">
                  <c:v>0.91711531033086702</c:v>
                </c:pt>
                <c:pt idx="419">
                  <c:v>0.916545581220372</c:v>
                </c:pt>
                <c:pt idx="420">
                  <c:v>0.91599086692059595</c:v>
                </c:pt>
                <c:pt idx="421">
                  <c:v>0.91545122792698097</c:v>
                </c:pt>
                <c:pt idx="422">
                  <c:v>0.91492672482544901</c:v>
                </c:pt>
                <c:pt idx="423">
                  <c:v>0.91441741830198298</c:v>
                </c:pt>
                <c:pt idx="424">
                  <c:v>0.91392336915234695</c:v>
                </c:pt>
                <c:pt idx="425">
                  <c:v>0.91344463829197897</c:v>
                </c:pt>
                <c:pt idx="426">
                  <c:v>0.91298128676604495</c:v>
                </c:pt>
                <c:pt idx="427">
                  <c:v>0.91253337575967397</c:v>
                </c:pt>
                <c:pt idx="428">
                  <c:v>0.91210096660836604</c:v>
                </c:pt>
                <c:pt idx="429">
                  <c:v>0.91168412080859296</c:v>
                </c:pt>
                <c:pt idx="430">
                  <c:v>0.91128290002859402</c:v>
                </c:pt>
                <c:pt idx="431">
                  <c:v>0.910897366119368</c:v>
                </c:pt>
                <c:pt idx="432">
                  <c:v>0.91052758112587795</c:v>
                </c:pt>
                <c:pt idx="433">
                  <c:v>0.91017360729846697</c:v>
                </c:pt>
                <c:pt idx="434">
                  <c:v>0.90983550710449101</c:v>
                </c:pt>
                <c:pt idx="435">
                  <c:v>0.90951334324018196</c:v>
                </c:pt>
                <c:pt idx="436">
                  <c:v>0.90920717864274203</c:v>
                </c:pt>
                <c:pt idx="437">
                  <c:v>0.90891707650267906</c:v>
                </c:pt>
                <c:pt idx="438">
                  <c:v>0.90864310027637396</c:v>
                </c:pt>
                <c:pt idx="439">
                  <c:v>0.90838531369891795</c:v>
                </c:pt>
                <c:pt idx="440">
                  <c:v>0.90814378079718505</c:v>
                </c:pt>
                <c:pt idx="441">
                  <c:v>0.90791856590317699</c:v>
                </c:pt>
                <c:pt idx="442">
                  <c:v>0.90770973366762897</c:v>
                </c:pt>
                <c:pt idx="443">
                  <c:v>0.90751734907389203</c:v>
                </c:pt>
                <c:pt idx="444">
                  <c:v>0.90734147745207505</c:v>
                </c:pt>
                <c:pt idx="445">
                  <c:v>0.90718218449348897</c:v>
                </c:pt>
                <c:pt idx="446">
                  <c:v>0.90703953626535305</c:v>
                </c:pt>
                <c:pt idx="447">
                  <c:v>0.90691359922580195</c:v>
                </c:pt>
                <c:pt idx="448">
                  <c:v>0.90680444023918005</c:v>
                </c:pt>
                <c:pt idx="449">
                  <c:v>0.90671212659162903</c:v>
                </c:pt>
                <c:pt idx="450">
                  <c:v>0.90663672600697298</c:v>
                </c:pt>
                <c:pt idx="451">
                  <c:v>0.90657830666290695</c:v>
                </c:pt>
                <c:pt idx="452">
                  <c:v>0.90653693720748496</c:v>
                </c:pt>
                <c:pt idx="453">
                  <c:v>0.90651268677591001</c:v>
                </c:pt>
                <c:pt idx="454">
                  <c:v>0.90650562500764298</c:v>
                </c:pt>
                <c:pt idx="455">
                  <c:v>0.90651582206379999</c:v>
                </c:pt>
                <c:pt idx="456">
                  <c:v>0.90654334864488095</c:v>
                </c:pt>
                <c:pt idx="457">
                  <c:v>0.906588276008788</c:v>
                </c:pt>
                <c:pt idx="458">
                  <c:v>0.90665067598916804</c:v>
                </c:pt>
                <c:pt idx="459">
                  <c:v>0.90673062101406199</c:v>
                </c:pt>
                <c:pt idx="460">
                  <c:v>0.90682818412486299</c:v>
                </c:pt>
                <c:pt idx="461">
                  <c:v>0.90694343899558505</c:v>
                </c:pt>
                <c:pt idx="462">
                  <c:v>0.90707645995244701</c:v>
                </c:pt>
                <c:pt idx="463">
                  <c:v>0.907227321993752</c:v>
                </c:pt>
                <c:pt idx="464">
                  <c:v>0.90739610081009103</c:v>
                </c:pt>
                <c:pt idx="465">
                  <c:v>0.90758287280483496</c:v>
                </c:pt>
                <c:pt idx="466">
                  <c:v>0.90778771511494305</c:v>
                </c:pt>
                <c:pt idx="467">
                  <c:v>0.90801070563206598</c:v>
                </c:pt>
                <c:pt idx="468">
                  <c:v>0.90825192302394797</c:v>
                </c:pt>
                <c:pt idx="469">
                  <c:v>0.90851144675612505</c:v>
                </c:pt>
                <c:pt idx="470">
                  <c:v>0.90878935711392295</c:v>
                </c:pt>
                <c:pt idx="471">
                  <c:v>0.90908573522473202</c:v>
                </c:pt>
                <c:pt idx="472">
                  <c:v>0.90940066308058198</c:v>
                </c:pt>
                <c:pt idx="473">
                  <c:v>0.90973422356099198</c:v>
                </c:pt>
                <c:pt idx="474">
                  <c:v>0.91008650045609996</c:v>
                </c:pt>
                <c:pt idx="475">
                  <c:v>0.91045757849007403</c:v>
                </c:pt>
                <c:pt idx="476">
                  <c:v>0.91084754334478901</c:v>
                </c:pt>
                <c:pt idx="477">
                  <c:v>0.91125648168377105</c:v>
                </c:pt>
                <c:pt idx="478">
                  <c:v>0.91168448117641199</c:v>
                </c:pt>
                <c:pt idx="479">
                  <c:v>0.91213163052243296</c:v>
                </c:pt>
                <c:pt idx="480">
                  <c:v>0.91259801947661401</c:v>
                </c:pt>
                <c:pt idx="481">
                  <c:v>0.91308373887376404</c:v>
                </c:pt>
                <c:pt idx="482">
                  <c:v>0.91358888065394395</c:v>
                </c:pt>
                <c:pt idx="483">
                  <c:v>0.91411353788793304</c:v>
                </c:pt>
                <c:pt idx="484">
                  <c:v>0.91465780480292502</c:v>
                </c:pt>
                <c:pt idx="485">
                  <c:v>0.91522177680846695</c:v>
                </c:pt>
                <c:pt idx="486">
                  <c:v>0.91580555052262402</c:v>
                </c:pt>
                <c:pt idx="487">
                  <c:v>0.91640922379837098</c:v>
                </c:pt>
                <c:pt idx="488">
                  <c:v>0.91703289575020497</c:v>
                </c:pt>
                <c:pt idx="489">
                  <c:v>0.91767666678097604</c:v>
                </c:pt>
                <c:pt idx="490">
                  <c:v>0.918340638608934</c:v>
                </c:pt>
                <c:pt idx="491">
                  <c:v>0.919024914294993</c:v>
                </c:pt>
                <c:pt idx="492">
                  <c:v>0.91972959827018597</c:v>
                </c:pt>
                <c:pt idx="493">
                  <c:v>0.92045479636334904</c:v>
                </c:pt>
                <c:pt idx="494">
                  <c:v>0.92120061582899204</c:v>
                </c:pt>
                <c:pt idx="495">
                  <c:v>0.92196716537537304</c:v>
                </c:pt>
                <c:pt idx="496">
                  <c:v>0.92275455519277705</c:v>
                </c:pt>
                <c:pt idx="497">
                  <c:v>0.92356289698198502</c:v>
                </c:pt>
                <c:pt idx="498">
                  <c:v>0.92439230398294203</c:v>
                </c:pt>
                <c:pt idx="499">
                  <c:v>0.92524289100361901</c:v>
                </c:pt>
                <c:pt idx="500">
                  <c:v>0.92611477444906398</c:v>
                </c:pt>
                <c:pt idx="501">
                  <c:v>0.92700807235065297</c:v>
                </c:pt>
                <c:pt idx="502">
                  <c:v>0.92792290439552505</c:v>
                </c:pt>
                <c:pt idx="503">
                  <c:v>0.92885939195621903</c:v>
                </c:pt>
                <c:pt idx="504">
                  <c:v>0.92981765812049399</c:v>
                </c:pt>
                <c:pt idx="505">
                  <c:v>0.930797827721355</c:v>
                </c:pt>
                <c:pt idx="506">
                  <c:v>0.93180002736726197</c:v>
                </c:pt>
                <c:pt idx="507">
                  <c:v>0.93282438547254598</c:v>
                </c:pt>
                <c:pt idx="508">
                  <c:v>0.93387103228801704</c:v>
                </c:pt>
                <c:pt idx="509">
                  <c:v>0.93494009993178195</c:v>
                </c:pt>
                <c:pt idx="510">
                  <c:v>0.93603172242025701</c:v>
                </c:pt>
                <c:pt idx="511">
                  <c:v>0.93714603569939803</c:v>
                </c:pt>
                <c:pt idx="512">
                  <c:v>0.93828317767613401</c:v>
                </c:pt>
                <c:pt idx="513">
                  <c:v>0.93944328825001799</c:v>
                </c:pt>
                <c:pt idx="514">
                  <c:v>0.94062650934510605</c:v>
                </c:pt>
                <c:pt idx="515">
                  <c:v>0.94183298494204604</c:v>
                </c:pt>
                <c:pt idx="516">
                  <c:v>0.94306286111041204</c:v>
                </c:pt>
                <c:pt idx="517">
                  <c:v>0.94431628604125994</c:v>
                </c:pt>
                <c:pt idx="518">
                  <c:v>0.94559341007993702</c:v>
                </c:pt>
                <c:pt idx="519">
                  <c:v>0.94689438575913298</c:v>
                </c:pt>
                <c:pt idx="520">
                  <c:v>0.94821936783218497</c:v>
                </c:pt>
                <c:pt idx="521">
                  <c:v>0.94956851330664604</c:v>
                </c:pt>
                <c:pt idx="522">
                  <c:v>0.95094198147812803</c:v>
                </c:pt>
                <c:pt idx="523">
                  <c:v>0.95233993396440997</c:v>
                </c:pt>
                <c:pt idx="524">
                  <c:v>0.95376253473984496</c:v>
                </c:pt>
                <c:pt idx="525">
                  <c:v>0.95520995017004995</c:v>
                </c:pt>
                <c:pt idx="526">
                  <c:v>0.95668234904690697</c:v>
                </c:pt>
                <c:pt idx="527">
                  <c:v>0.95817990262387098</c:v>
                </c:pt>
                <c:pt idx="528">
                  <c:v>0.95970278465160197</c:v>
                </c:pt>
                <c:pt idx="529">
                  <c:v>0.96125117141392802</c:v>
                </c:pt>
                <c:pt idx="530">
                  <c:v>0.96282524176414797</c:v>
                </c:pt>
                <c:pt idx="531">
                  <c:v>0.96442517716169396</c:v>
                </c:pt>
                <c:pt idx="532">
                  <c:v>0.96605116170914496</c:v>
                </c:pt>
                <c:pt idx="533">
                  <c:v>0.96770338218962704</c:v>
                </c:pt>
                <c:pt idx="534">
                  <c:v>0.96938202810458896</c:v>
                </c:pt>
                <c:pt idx="535">
                  <c:v>0.97108729171198405</c:v>
                </c:pt>
                <c:pt idx="536">
                  <c:v>0.97281936806485603</c:v>
                </c:pt>
                <c:pt idx="537">
                  <c:v>0.97457845505034402</c:v>
                </c:pt>
                <c:pt idx="538">
                  <c:v>0.97636475342912998</c:v>
                </c:pt>
                <c:pt idx="539">
                  <c:v>0.97817846687532795</c:v>
                </c:pt>
                <c:pt idx="540">
                  <c:v>0.98001980201683103</c:v>
                </c:pt>
                <c:pt idx="541">
                  <c:v>0.98188896847613505</c:v>
                </c:pt>
                <c:pt idx="542">
                  <c:v>0.98378617891164999</c:v>
                </c:pt>
                <c:pt idx="543">
                  <c:v>0.98571164905950803</c:v>
                </c:pt>
                <c:pt idx="544">
                  <c:v>0.98766559777588703</c:v>
                </c:pt>
                <c:pt idx="545">
                  <c:v>0.98964824707986798</c:v>
                </c:pt>
                <c:pt idx="546">
                  <c:v>0.99165982219682802</c:v>
                </c:pt>
                <c:pt idx="547">
                  <c:v>0.99370055160239501</c:v>
                </c:pt>
                <c:pt idx="548">
                  <c:v>0.99577066706697603</c:v>
                </c:pt>
                <c:pt idx="549">
                  <c:v>0.99787040370087299</c:v>
                </c:pt>
                <c:pt idx="550">
                  <c:v>1</c:v>
                </c:pt>
                <c:pt idx="551">
                  <c:v>1.00278990572421</c:v>
                </c:pt>
                <c:pt idx="552">
                  <c:v>1.0056186640756899</c:v>
                </c:pt>
                <c:pt idx="553">
                  <c:v>1.00848626852472</c:v>
                </c:pt>
                <c:pt idx="554">
                  <c:v>1.01139271257165</c:v>
                </c:pt>
                <c:pt idx="555">
                  <c:v>1.01433798969943</c:v>
                </c:pt>
                <c:pt idx="556">
                  <c:v>1.0173220933252001</c:v>
                </c:pt>
                <c:pt idx="557">
                  <c:v>1.0203450167508099</c:v>
                </c:pt>
                <c:pt idx="558">
                  <c:v>1.02340675311243</c:v>
                </c:pt>
                <c:pt idx="559">
                  <c:v>1.0265072953290699</c:v>
                </c:pt>
                <c:pt idx="560">
                  <c:v>1.0296466360502301</c:v>
                </c:pt>
                <c:pt idx="561">
                  <c:v>1.0328247676025299</c:v>
                </c:pt>
                <c:pt idx="562">
                  <c:v>1.0360416819353799</c:v>
                </c:pt>
                <c:pt idx="563">
                  <c:v>1.03929737056574</c:v>
                </c:pt>
                <c:pt idx="564">
                  <c:v>1.0425918245220001</c:v>
                </c:pt>
                <c:pt idx="565">
                  <c:v>1.0459250342868101</c:v>
                </c:pt>
                <c:pt idx="566">
                  <c:v>1.04929698973916</c:v>
                </c:pt>
                <c:pt idx="567">
                  <c:v>1.05270768009546</c:v>
                </c:pt>
                <c:pt idx="568">
                  <c:v>1.05615709384979</c:v>
                </c:pt>
                <c:pt idx="569">
                  <c:v>1.0596452187132599</c:v>
                </c:pt>
                <c:pt idx="570">
                  <c:v>1.0631720415525101</c:v>
                </c:pt>
                <c:pt idx="571">
                  <c:v>1.06673754832736</c:v>
                </c:pt>
                <c:pt idx="572">
                  <c:v>1.07034172402765</c:v>
                </c:pt>
                <c:pt idx="573">
                  <c:v>1.0739845526092</c:v>
                </c:pt>
                <c:pt idx="574">
                  <c:v>1.07766601692899</c:v>
                </c:pt>
                <c:pt idx="575">
                  <c:v>1.0813860986795201</c:v>
                </c:pt>
                <c:pt idx="576">
                  <c:v>1.08514477832235</c:v>
                </c:pt>
                <c:pt idx="577">
                  <c:v>1.08894203502091</c:v>
                </c:pt>
                <c:pt idx="578">
                  <c:v>1.09277784657244</c:v>
                </c:pt>
                <c:pt idx="579">
                  <c:v>1.09665218933928</c:v>
                </c:pt>
                <c:pt idx="580">
                  <c:v>1.10056503817924</c:v>
                </c:pt>
                <c:pt idx="581">
                  <c:v>1.1045163663753901</c:v>
                </c:pt>
                <c:pt idx="582">
                  <c:v>1.108506145565</c:v>
                </c:pt>
                <c:pt idx="583">
                  <c:v>1.1125343456677499</c:v>
                </c:pt>
                <c:pt idx="584">
                  <c:v>1.1166009348132899</c:v>
                </c:pt>
                <c:pt idx="585">
                  <c:v>1.12070587926798</c:v>
                </c:pt>
                <c:pt idx="586">
                  <c:v>1.1248491433610699</c:v>
                </c:pt>
                <c:pt idx="587">
                  <c:v>1.12903068940999</c:v>
                </c:pt>
                <c:pt idx="588">
                  <c:v>1.13325047764517</c:v>
                </c:pt>
                <c:pt idx="589">
                  <c:v>1.13750846613399</c:v>
                </c:pt>
                <c:pt idx="590">
                  <c:v>1.1418046107042099</c:v>
                </c:pt>
                <c:pt idx="591">
                  <c:v>1.1461388648666799</c:v>
                </c:pt>
                <c:pt idx="592">
                  <c:v>1.15051117973735</c:v>
                </c:pt>
                <c:pt idx="593">
                  <c:v>1.1549215039587699</c:v>
                </c:pt>
                <c:pt idx="594">
                  <c:v>1.1593697836208701</c:v>
                </c:pt>
                <c:pt idx="595">
                  <c:v>1.16385596218111</c:v>
                </c:pt>
                <c:pt idx="596">
                  <c:v>1.16837998038411</c:v>
                </c:pt>
                <c:pt idx="597">
                  <c:v>1.1729417761806</c:v>
                </c:pt>
                <c:pt idx="598">
                  <c:v>1.17754128464585</c:v>
                </c:pt>
                <c:pt idx="599">
                  <c:v>1.18217843789744</c:v>
                </c:pt>
                <c:pt idx="600">
                  <c:v>1.1868531650126</c:v>
                </c:pt>
                <c:pt idx="601">
                  <c:v>1.1915653919448399</c:v>
                </c:pt>
                <c:pt idx="602">
                  <c:v>1.19631504144017</c:v>
                </c:pt>
                <c:pt idx="603">
                  <c:v>1.20110203295275</c:v>
                </c:pt>
                <c:pt idx="604">
                  <c:v>1.2059262825599799</c:v>
                </c:pt>
                <c:pt idx="605">
                  <c:v>1.2107877028771801</c:v>
                </c:pt>
                <c:pt idx="606">
                  <c:v>1.2156862029716899</c:v>
                </c:pt>
                <c:pt idx="607">
                  <c:v>1.2206216882765599</c:v>
                </c:pt>
                <c:pt idx="608">
                  <c:v>1.2255940605037601</c:v>
                </c:pt>
                <c:pt idx="609">
                  <c:v>1.2306032175568999</c:v>
                </c:pt>
                <c:pt idx="610">
                  <c:v>1.23564905344364</c:v>
                </c:pt>
                <c:pt idx="611">
                  <c:v>1.24073145818751</c:v>
                </c:pt>
                <c:pt idx="612">
                  <c:v>1.24585031773948</c:v>
                </c:pt>
                <c:pt idx="613">
                  <c:v>1.2510055138890801</c:v>
                </c:pt>
                <c:pt idx="614">
                  <c:v>1.25619692417517</c:v>
                </c:pt>
                <c:pt idx="615">
                  <c:v>1.26142442179629</c:v>
                </c:pt>
                <c:pt idx="616">
                  <c:v>1.2666878755208399</c:v>
                </c:pt>
                <c:pt idx="617">
                  <c:v>1.2719871495967401</c:v>
                </c:pt>
                <c:pt idx="618">
                  <c:v>1.2773221036609701</c:v>
                </c:pt>
                <c:pt idx="619">
                  <c:v>1.28269259264872</c:v>
                </c:pt>
                <c:pt idx="620">
                  <c:v>1.2880984667023301</c:v>
                </c:pt>
                <c:pt idx="621">
                  <c:v>1.29353957107999</c:v>
                </c:pt>
                <c:pt idx="622">
                  <c:v>1.29901574606422</c:v>
                </c:pt>
                <c:pt idx="623">
                  <c:v>1.30452682687013</c:v>
                </c:pt>
                <c:pt idx="624">
                  <c:v>1.3100726435535599</c:v>
                </c:pt>
                <c:pt idx="625">
                  <c:v>1.31565302091902</c:v>
                </c:pt>
                <c:pt idx="626">
                  <c:v>1.32126777842752</c:v>
                </c:pt>
                <c:pt idx="627">
                  <c:v>1.3269167301043201</c:v>
                </c:pt>
                <c:pt idx="628">
                  <c:v>1.33259968444655</c:v>
                </c:pt>
                <c:pt idx="629">
                  <c:v>1.33831644433082</c:v>
                </c:pt>
                <c:pt idx="630">
                  <c:v>1.34406680692078</c:v>
                </c:pt>
                <c:pt idx="631">
                  <c:v>1.34985056357471</c:v>
                </c:pt>
                <c:pt idx="632">
                  <c:v>1.35566749975305</c:v>
                </c:pt>
                <c:pt idx="633">
                  <c:v>1.3615173949261199</c:v>
                </c:pt>
                <c:pt idx="634">
                  <c:v>1.36740002248177</c:v>
                </c:pt>
                <c:pt idx="635">
                  <c:v>1.3733151496332701</c:v>
                </c:pt>
                <c:pt idx="636">
                  <c:v>1.37926253732724</c:v>
                </c:pt>
                <c:pt idx="637">
                  <c:v>1.3852419401518301</c:v>
                </c:pt>
                <c:pt idx="638">
                  <c:v>1.3912531062450399</c:v>
                </c:pt>
                <c:pt idx="639">
                  <c:v>1.3972957772032999</c:v>
                </c:pt>
                <c:pt idx="640">
                  <c:v>1.4033696879903099</c:v>
                </c:pt>
                <c:pt idx="641">
                  <c:v>1.4094745668462201</c:v>
                </c:pt>
                <c:pt idx="642">
                  <c:v>1.41561013519706</c:v>
                </c:pt>
                <c:pt idx="643">
                  <c:v>1.4217761075645801</c:v>
                </c:pt>
                <c:pt idx="644">
                  <c:v>1.42797219147656</c:v>
                </c:pt>
                <c:pt idx="645">
                  <c:v>1.43419808737743</c:v>
                </c:pt>
                <c:pt idx="646">
                  <c:v>1.44045348853944</c:v>
                </c:pt>
                <c:pt idx="647">
                  <c:v>1.4467380809743799</c:v>
                </c:pt>
                <c:pt idx="648">
                  <c:v>1.45305154334577</c:v>
                </c:pt>
                <c:pt idx="649">
                  <c:v>1.4593935468817001</c:v>
                </c:pt>
                <c:pt idx="650">
                  <c:v>1.4657637552882401</c:v>
                </c:pt>
                <c:pt idx="651">
                  <c:v>1.47216190295547</c:v>
                </c:pt>
                <c:pt idx="652">
                  <c:v>1.47858803252451</c:v>
                </c:pt>
                <c:pt idx="653">
                  <c:v>1.4850422648241699</c:v>
                </c:pt>
                <c:pt idx="654">
                  <c:v>1.49152472126841</c:v>
                </c:pt>
                <c:pt idx="655">
                  <c:v>1.49803552385587</c:v>
                </c:pt>
                <c:pt idx="656">
                  <c:v>1.5045747951695601</c:v>
                </c:pt>
                <c:pt idx="657">
                  <c:v>1.51114265837675</c:v>
                </c:pt>
                <c:pt idx="658">
                  <c:v>1.5177392372289999</c:v>
                </c:pt>
                <c:pt idx="659">
                  <c:v>1.52436465606237</c:v>
                </c:pt>
                <c:pt idx="660">
                  <c:v>1.5310190397977701</c:v>
                </c:pt>
                <c:pt idx="661">
                  <c:v>1.5377025139414</c:v>
                </c:pt>
                <c:pt idx="662">
                  <c:v>1.5444152045854</c:v>
                </c:pt>
                <c:pt idx="663">
                  <c:v>1.5511572384084999</c:v>
                </c:pt>
                <c:pt idx="664">
                  <c:v>1.5579287426769399</c:v>
                </c:pt>
                <c:pt idx="665">
                  <c:v>1.56472984524531</c:v>
                </c:pt>
                <c:pt idx="666">
                  <c:v>1.5715606745576201</c:v>
                </c:pt>
                <c:pt idx="667">
                  <c:v>1.57842135964843</c:v>
                </c:pt>
                <c:pt idx="668">
                  <c:v>1.58531203014402</c:v>
                </c:pt>
                <c:pt idx="669">
                  <c:v>1.59223281626372</c:v>
                </c:pt>
                <c:pt idx="670">
                  <c:v>1.59918384882123</c:v>
                </c:pt>
                <c:pt idx="671">
                  <c:v>1.60616525922608</c:v>
                </c:pt>
                <c:pt idx="672">
                  <c:v>1.6131771794851399</c:v>
                </c:pt>
                <c:pt idx="673">
                  <c:v>1.62021974220417</c:v>
                </c:pt>
                <c:pt idx="674">
                  <c:v>1.6272930805894701</c:v>
                </c:pt>
                <c:pt idx="675">
                  <c:v>1.6343973284495401</c:v>
                </c:pt>
                <c:pt idx="676">
                  <c:v>1.6415326201968801</c:v>
                </c:pt>
                <c:pt idx="677">
                  <c:v>1.6486990908497401</c:v>
                </c:pt>
                <c:pt idx="678">
                  <c:v>1.6558968760339601</c:v>
                </c:pt>
                <c:pt idx="679">
                  <c:v>1.6631261119849401</c:v>
                </c:pt>
                <c:pt idx="680">
                  <c:v>1.67038693554951</c:v>
                </c:pt>
                <c:pt idx="681">
                  <c:v>1.6776794841879401</c:v>
                </c:pt>
                <c:pt idx="682">
                  <c:v>1.6850038959759901</c:v>
                </c:pt>
                <c:pt idx="683">
                  <c:v>1.6923603096069699</c:v>
                </c:pt>
                <c:pt idx="684">
                  <c:v>1.6997488643938301</c:v>
                </c:pt>
                <c:pt idx="685">
                  <c:v>1.70716970027134</c:v>
                </c:pt>
                <c:pt idx="686">
                  <c:v>1.7146229577982499</c:v>
                </c:pt>
                <c:pt idx="687">
                  <c:v>1.7221087781595199</c:v>
                </c:pt>
                <c:pt idx="688">
                  <c:v>1.7296273031685501</c:v>
                </c:pt>
                <c:pt idx="689">
                  <c:v>1.73717867526952</c:v>
                </c:pt>
                <c:pt idx="690">
                  <c:v>1.7447630375396199</c:v>
                </c:pt>
                <c:pt idx="691">
                  <c:v>1.75238053369147</c:v>
                </c:pt>
                <c:pt idx="692">
                  <c:v>1.7600313080754599</c:v>
                </c:pt>
                <c:pt idx="693">
                  <c:v>1.7677155056821601</c:v>
                </c:pt>
                <c:pt idx="694">
                  <c:v>1.7754332721447501</c:v>
                </c:pt>
                <c:pt idx="695">
                  <c:v>1.78318475374148</c:v>
                </c:pt>
                <c:pt idx="696">
                  <c:v>1.7909700973981399</c:v>
                </c:pt>
                <c:pt idx="697">
                  <c:v>1.7987894506905799</c:v>
                </c:pt>
                <c:pt idx="698">
                  <c:v>1.8066429618472699</c:v>
                </c:pt>
                <c:pt idx="699">
                  <c:v>1.81453077975181</c:v>
                </c:pt>
                <c:pt idx="700">
                  <c:v>1.8224530539455199</c:v>
                </c:pt>
              </c:numCache>
            </c:numRef>
          </c:yVal>
          <c:smooth val="1"/>
        </c:ser>
        <c:dLbls>
          <c:showLegendKey val="0"/>
          <c:showVal val="0"/>
          <c:showCatName val="0"/>
          <c:showSerName val="0"/>
          <c:showPercent val="0"/>
          <c:showBubbleSize val="0"/>
        </c:dLbls>
        <c:axId val="709475280"/>
        <c:axId val="709474888"/>
      </c:scatterChart>
      <c:valAx>
        <c:axId val="709475280"/>
        <c:scaling>
          <c:orientation val="minMax"/>
          <c:max val="70"/>
          <c:min val="20"/>
        </c:scaling>
        <c:delete val="0"/>
        <c:axPos val="b"/>
        <c:title>
          <c:tx>
            <c:rich>
              <a:bodyPr/>
              <a:lstStyle/>
              <a:p>
                <a:pPr>
                  <a:defRPr sz="1700"/>
                </a:pPr>
                <a:r>
                  <a:rPr lang="en-US" sz="1700" dirty="0" smtClean="0"/>
                  <a:t>Recipient age (years)</a:t>
                </a:r>
                <a:endParaRPr lang="en-US" sz="1700" dirty="0"/>
              </a:p>
            </c:rich>
          </c:tx>
          <c:layout>
            <c:manualLayout>
              <c:xMode val="edge"/>
              <c:yMode val="edge"/>
              <c:x val="0.45092920353982302"/>
              <c:y val="0.88582020997375333"/>
            </c:manualLayout>
          </c:layout>
          <c:overlay val="0"/>
        </c:title>
        <c:numFmt formatCode="#,##0" sourceLinked="0"/>
        <c:majorTickMark val="out"/>
        <c:minorTickMark val="none"/>
        <c:tickLblPos val="nextTo"/>
        <c:txPr>
          <a:bodyPr rot="0"/>
          <a:lstStyle/>
          <a:p>
            <a:pPr>
              <a:defRPr sz="1500" b="1"/>
            </a:pPr>
            <a:endParaRPr lang="en-US"/>
          </a:p>
        </c:txPr>
        <c:crossAx val="709474888"/>
        <c:crosses val="autoZero"/>
        <c:crossBetween val="midCat"/>
        <c:majorUnit val="10"/>
      </c:valAx>
      <c:valAx>
        <c:axId val="709474888"/>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709475280"/>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Microsoft_Excel_Worksheet2!$B$1</c:f>
              <c:strCache>
                <c:ptCount val="1"/>
                <c:pt idx="0">
                  <c:v>yhat</c:v>
                </c:pt>
              </c:strCache>
            </c:strRef>
          </c:tx>
          <c:spPr>
            <a:ln w="38100">
              <a:solidFill>
                <a:srgbClr val="00FF00"/>
              </a:solidFill>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Microsoft_Excel_Worksheet2!$B$2:$B$10002</c:f>
              <c:numCache>
                <c:formatCode>General</c:formatCode>
                <c:ptCount val="10001"/>
                <c:pt idx="0">
                  <c:v>1.0457976774118301</c:v>
                </c:pt>
                <c:pt idx="1">
                  <c:v>1.04557583745628</c:v>
                </c:pt>
                <c:pt idx="2">
                  <c:v>1.0453540445585601</c:v>
                </c:pt>
                <c:pt idx="3">
                  <c:v>1.04513229870869</c:v>
                </c:pt>
                <c:pt idx="4">
                  <c:v>1.0449105998966799</c:v>
                </c:pt>
                <c:pt idx="5">
                  <c:v>1.0446889481125601</c:v>
                </c:pt>
                <c:pt idx="6">
                  <c:v>1.0444673433463501</c:v>
                </c:pt>
                <c:pt idx="7">
                  <c:v>1.04424578558807</c:v>
                </c:pt>
                <c:pt idx="8">
                  <c:v>1.0440242748277599</c:v>
                </c:pt>
                <c:pt idx="9">
                  <c:v>1.04380281105545</c:v>
                </c:pt>
                <c:pt idx="10">
                  <c:v>1.04358139426117</c:v>
                </c:pt>
                <c:pt idx="11">
                  <c:v>1.0433600244349499</c:v>
                </c:pt>
                <c:pt idx="12">
                  <c:v>1.0431387015668301</c:v>
                </c:pt>
                <c:pt idx="13">
                  <c:v>1.0429174256468501</c:v>
                </c:pt>
                <c:pt idx="14">
                  <c:v>1.0426961966650501</c:v>
                </c:pt>
                <c:pt idx="15">
                  <c:v>1.0424750146114701</c:v>
                </c:pt>
                <c:pt idx="16">
                  <c:v>1.04225387947616</c:v>
                </c:pt>
                <c:pt idx="17">
                  <c:v>1.04203279124917</c:v>
                </c:pt>
                <c:pt idx="18">
                  <c:v>1.0418117499205499</c:v>
                </c:pt>
                <c:pt idx="19">
                  <c:v>1.0415907554803401</c:v>
                </c:pt>
                <c:pt idx="20">
                  <c:v>1.04136980791861</c:v>
                </c:pt>
                <c:pt idx="21">
                  <c:v>1.0411489072254001</c:v>
                </c:pt>
                <c:pt idx="22">
                  <c:v>1.0409280533907801</c:v>
                </c:pt>
                <c:pt idx="23">
                  <c:v>1.0407072464047999</c:v>
                </c:pt>
                <c:pt idx="24">
                  <c:v>1.04048648625754</c:v>
                </c:pt>
                <c:pt idx="25">
                  <c:v>1.0402657729390401</c:v>
                </c:pt>
                <c:pt idx="26">
                  <c:v>1.0400451064393801</c:v>
                </c:pt>
                <c:pt idx="27">
                  <c:v>1.0398244867486299</c:v>
                </c:pt>
                <c:pt idx="28">
                  <c:v>1.03960391385686</c:v>
                </c:pt>
                <c:pt idx="29">
                  <c:v>1.0393833877541401</c:v>
                </c:pt>
                <c:pt idx="30">
                  <c:v>1.03916290843054</c:v>
                </c:pt>
                <c:pt idx="31">
                  <c:v>1.0389424758761501</c:v>
                </c:pt>
                <c:pt idx="32">
                  <c:v>1.0387220900810401</c:v>
                </c:pt>
                <c:pt idx="33">
                  <c:v>1.0385017510352901</c:v>
                </c:pt>
                <c:pt idx="34">
                  <c:v>1.0382814587289899</c:v>
                </c:pt>
                <c:pt idx="35">
                  <c:v>1.03806121315222</c:v>
                </c:pt>
                <c:pt idx="36">
                  <c:v>1.03784101429507</c:v>
                </c:pt>
                <c:pt idx="37">
                  <c:v>1.0376208621476199</c:v>
                </c:pt>
                <c:pt idx="38">
                  <c:v>1.0374007566999801</c:v>
                </c:pt>
                <c:pt idx="39">
                  <c:v>1.03718069794223</c:v>
                </c:pt>
                <c:pt idx="40">
                  <c:v>1.03696068586447</c:v>
                </c:pt>
                <c:pt idx="41">
                  <c:v>1.0367407204568</c:v>
                </c:pt>
                <c:pt idx="42">
                  <c:v>1.0365208017093099</c:v>
                </c:pt>
                <c:pt idx="43">
                  <c:v>1.0363009296121199</c:v>
                </c:pt>
                <c:pt idx="44">
                  <c:v>1.03608110415532</c:v>
                </c:pt>
                <c:pt idx="45">
                  <c:v>1.0358613253290201</c:v>
                </c:pt>
                <c:pt idx="46">
                  <c:v>1.03564159312333</c:v>
                </c:pt>
                <c:pt idx="47">
                  <c:v>1.0354219075283699</c:v>
                </c:pt>
                <c:pt idx="48">
                  <c:v>1.0352022685342299</c:v>
                </c:pt>
                <c:pt idx="49">
                  <c:v>1.0349826761310399</c:v>
                </c:pt>
                <c:pt idx="50">
                  <c:v>1.03476313030892</c:v>
                </c:pt>
                <c:pt idx="51">
                  <c:v>1.0345436310579801</c:v>
                </c:pt>
                <c:pt idx="52">
                  <c:v>1.0343241783683399</c:v>
                </c:pt>
                <c:pt idx="53">
                  <c:v>1.03410477223013</c:v>
                </c:pt>
                <c:pt idx="54">
                  <c:v>1.03388541263348</c:v>
                </c:pt>
                <c:pt idx="55">
                  <c:v>1.0336660995685001</c:v>
                </c:pt>
                <c:pt idx="56">
                  <c:v>1.0334468330253399</c:v>
                </c:pt>
                <c:pt idx="57">
                  <c:v>1.03322761299411</c:v>
                </c:pt>
                <c:pt idx="58">
                  <c:v>1.0330084394649599</c:v>
                </c:pt>
                <c:pt idx="59">
                  <c:v>1.0327893124280201</c:v>
                </c:pt>
                <c:pt idx="60">
                  <c:v>1.03257023187343</c:v>
                </c:pt>
                <c:pt idx="61">
                  <c:v>1.03235119779133</c:v>
                </c:pt>
                <c:pt idx="62">
                  <c:v>1.03213221017186</c:v>
                </c:pt>
                <c:pt idx="63">
                  <c:v>1.03191326900516</c:v>
                </c:pt>
                <c:pt idx="64">
                  <c:v>1.03169437428139</c:v>
                </c:pt>
                <c:pt idx="65">
                  <c:v>1.03147552599068</c:v>
                </c:pt>
                <c:pt idx="66">
                  <c:v>1.0312567241232</c:v>
                </c:pt>
                <c:pt idx="67">
                  <c:v>1.03103796866908</c:v>
                </c:pt>
                <c:pt idx="68">
                  <c:v>1.03081925961849</c:v>
                </c:pt>
                <c:pt idx="69">
                  <c:v>1.0306005969615899</c:v>
                </c:pt>
                <c:pt idx="70">
                  <c:v>1.0303819806885199</c:v>
                </c:pt>
                <c:pt idx="71">
                  <c:v>1.0301634107894599</c:v>
                </c:pt>
                <c:pt idx="72">
                  <c:v>1.02994488725456</c:v>
                </c:pt>
                <c:pt idx="73">
                  <c:v>1.029726410074</c:v>
                </c:pt>
                <c:pt idx="74">
                  <c:v>1.02950797923793</c:v>
                </c:pt>
                <c:pt idx="75">
                  <c:v>1.0292895947365299</c:v>
                </c:pt>
                <c:pt idx="76">
                  <c:v>1.02907125655997</c:v>
                </c:pt>
                <c:pt idx="77">
                  <c:v>1.0288529646984199</c:v>
                </c:pt>
                <c:pt idx="78">
                  <c:v>1.02863471914205</c:v>
                </c:pt>
                <c:pt idx="79">
                  <c:v>1.02841651988106</c:v>
                </c:pt>
                <c:pt idx="80">
                  <c:v>1.0281983669056001</c:v>
                </c:pt>
                <c:pt idx="81">
                  <c:v>1.0279802602058701</c:v>
                </c:pt>
                <c:pt idx="82">
                  <c:v>1.0277621997720501</c:v>
                </c:pt>
                <c:pt idx="83">
                  <c:v>1.0275441855943199</c:v>
                </c:pt>
                <c:pt idx="84">
                  <c:v>1.0273262176628799</c:v>
                </c:pt>
                <c:pt idx="85">
                  <c:v>1.0271082959679101</c:v>
                </c:pt>
                <c:pt idx="86">
                  <c:v>1.0268904204996101</c:v>
                </c:pt>
                <c:pt idx="87">
                  <c:v>1.02667259124816</c:v>
                </c:pt>
                <c:pt idx="88">
                  <c:v>1.0264548082037701</c:v>
                </c:pt>
                <c:pt idx="89">
                  <c:v>1.02623707135664</c:v>
                </c:pt>
                <c:pt idx="90">
                  <c:v>1.02601938069696</c:v>
                </c:pt>
                <c:pt idx="91">
                  <c:v>1.0258017362149301</c:v>
                </c:pt>
                <c:pt idx="92">
                  <c:v>1.02558413790077</c:v>
                </c:pt>
                <c:pt idx="93">
                  <c:v>1.0253665857446801</c:v>
                </c:pt>
                <c:pt idx="94">
                  <c:v>1.0251490797368601</c:v>
                </c:pt>
                <c:pt idx="95">
                  <c:v>1.02493161986753</c:v>
                </c:pt>
                <c:pt idx="96">
                  <c:v>1.0247142061268999</c:v>
                </c:pt>
                <c:pt idx="97">
                  <c:v>1.02449683850518</c:v>
                </c:pt>
                <c:pt idx="98">
                  <c:v>1.0242795169926</c:v>
                </c:pt>
                <c:pt idx="99">
                  <c:v>1.0240622415793701</c:v>
                </c:pt>
                <c:pt idx="100">
                  <c:v>1.0238450122557099</c:v>
                </c:pt>
                <c:pt idx="101">
                  <c:v>1.0236278290118499</c:v>
                </c:pt>
                <c:pt idx="102">
                  <c:v>1.0234106918380099</c:v>
                </c:pt>
                <c:pt idx="103">
                  <c:v>1.02319360072442</c:v>
                </c:pt>
                <c:pt idx="104">
                  <c:v>1.0229765556613</c:v>
                </c:pt>
                <c:pt idx="105">
                  <c:v>1.0227595566389001</c:v>
                </c:pt>
                <c:pt idx="106">
                  <c:v>1.0225426036474401</c:v>
                </c:pt>
                <c:pt idx="107">
                  <c:v>1.0223256966771599</c:v>
                </c:pt>
                <c:pt idx="108">
                  <c:v>1.0221088357182899</c:v>
                </c:pt>
                <c:pt idx="109">
                  <c:v>1.02189202076108</c:v>
                </c:pt>
                <c:pt idx="110">
                  <c:v>1.0216752517957699</c:v>
                </c:pt>
                <c:pt idx="111">
                  <c:v>1.0214585288125999</c:v>
                </c:pt>
                <c:pt idx="112">
                  <c:v>1.02124185180182</c:v>
                </c:pt>
                <c:pt idx="113">
                  <c:v>1.0210252207536801</c:v>
                </c:pt>
                <c:pt idx="114">
                  <c:v>1.0208086356584201</c:v>
                </c:pt>
                <c:pt idx="115">
                  <c:v>1.0205920965063</c:v>
                </c:pt>
                <c:pt idx="116">
                  <c:v>1.0203756032875699</c:v>
                </c:pt>
                <c:pt idx="117">
                  <c:v>1.0201591559925001</c:v>
                </c:pt>
                <c:pt idx="118">
                  <c:v>1.01994275461133</c:v>
                </c:pt>
                <c:pt idx="119">
                  <c:v>1.0197263991343299</c:v>
                </c:pt>
                <c:pt idx="120">
                  <c:v>1.0195100895517599</c:v>
                </c:pt>
                <c:pt idx="121">
                  <c:v>1.0192938258538899</c:v>
                </c:pt>
                <c:pt idx="122">
                  <c:v>1.01907760803098</c:v>
                </c:pt>
                <c:pt idx="123">
                  <c:v>1.0188614360732999</c:v>
                </c:pt>
                <c:pt idx="124">
                  <c:v>1.0186453099711199</c:v>
                </c:pt>
                <c:pt idx="125">
                  <c:v>1.0184292297147199</c:v>
                </c:pt>
                <c:pt idx="126">
                  <c:v>1.01821319529437</c:v>
                </c:pt>
                <c:pt idx="127">
                  <c:v>1.01799720670034</c:v>
                </c:pt>
                <c:pt idx="128">
                  <c:v>1.01778126392292</c:v>
                </c:pt>
                <c:pt idx="129">
                  <c:v>1.0175653669523901</c:v>
                </c:pt>
                <c:pt idx="130">
                  <c:v>1.01734951577903</c:v>
                </c:pt>
                <c:pt idx="131">
                  <c:v>1.0171337103931199</c:v>
                </c:pt>
                <c:pt idx="132">
                  <c:v>1.0169179507849599</c:v>
                </c:pt>
                <c:pt idx="133">
                  <c:v>1.01670223694483</c:v>
                </c:pt>
                <c:pt idx="134">
                  <c:v>1.01648656886302</c:v>
                </c:pt>
                <c:pt idx="135">
                  <c:v>1.0162709465298301</c:v>
                </c:pt>
                <c:pt idx="136">
                  <c:v>1.0160553699355499</c:v>
                </c:pt>
                <c:pt idx="137">
                  <c:v>1.0158398390704799</c:v>
                </c:pt>
                <c:pt idx="138">
                  <c:v>1.0156243539249299</c:v>
                </c:pt>
                <c:pt idx="139">
                  <c:v>1.01540891448918</c:v>
                </c:pt>
                <c:pt idx="140">
                  <c:v>1.0151935207535501</c:v>
                </c:pt>
                <c:pt idx="141">
                  <c:v>1.01497817270834</c:v>
                </c:pt>
                <c:pt idx="142">
                  <c:v>1.01476287034387</c:v>
                </c:pt>
                <c:pt idx="143">
                  <c:v>1.0145476136504299</c:v>
                </c:pt>
                <c:pt idx="144">
                  <c:v>1.01433240261834</c:v>
                </c:pt>
                <c:pt idx="145">
                  <c:v>1.0141172372379199</c:v>
                </c:pt>
                <c:pt idx="146">
                  <c:v>1.01390211749948</c:v>
                </c:pt>
                <c:pt idx="147">
                  <c:v>1.01368704339334</c:v>
                </c:pt>
                <c:pt idx="148">
                  <c:v>1.01347201490982</c:v>
                </c:pt>
                <c:pt idx="149">
                  <c:v>1.01325703203924</c:v>
                </c:pt>
                <c:pt idx="150">
                  <c:v>1.0130420947719301</c:v>
                </c:pt>
                <c:pt idx="151">
                  <c:v>1.0128272030982099</c:v>
                </c:pt>
                <c:pt idx="152">
                  <c:v>1.01261235700841</c:v>
                </c:pt>
                <c:pt idx="153">
                  <c:v>1.01239755649287</c:v>
                </c:pt>
                <c:pt idx="154">
                  <c:v>1.0121828015419101</c:v>
                </c:pt>
                <c:pt idx="155">
                  <c:v>1.01196809214587</c:v>
                </c:pt>
                <c:pt idx="156">
                  <c:v>1.01175342829509</c:v>
                </c:pt>
                <c:pt idx="157">
                  <c:v>1.0115388099799001</c:v>
                </c:pt>
                <c:pt idx="158">
                  <c:v>1.0113242371906399</c:v>
                </c:pt>
                <c:pt idx="159">
                  <c:v>1.01110970991767</c:v>
                </c:pt>
                <c:pt idx="160">
                  <c:v>1.0108952281513099</c:v>
                </c:pt>
                <c:pt idx="161">
                  <c:v>1.0106807918819301</c:v>
                </c:pt>
                <c:pt idx="162">
                  <c:v>1.0104664010998701</c:v>
                </c:pt>
                <c:pt idx="163">
                  <c:v>1.0102520557954699</c:v>
                </c:pt>
                <c:pt idx="164">
                  <c:v>1.0100377559591001</c:v>
                </c:pt>
                <c:pt idx="165">
                  <c:v>1.0098235015811099</c:v>
                </c:pt>
                <c:pt idx="166">
                  <c:v>1.0096092926518501</c:v>
                </c:pt>
                <c:pt idx="167">
                  <c:v>1.0093951291616801</c:v>
                </c:pt>
                <c:pt idx="168">
                  <c:v>1.00918101110098</c:v>
                </c:pt>
                <c:pt idx="169">
                  <c:v>1.0089669384600899</c:v>
                </c:pt>
                <c:pt idx="170">
                  <c:v>1.00875291122938</c:v>
                </c:pt>
                <c:pt idx="171">
                  <c:v>1.00853892939923</c:v>
                </c:pt>
                <c:pt idx="172">
                  <c:v>1.00832499296</c:v>
                </c:pt>
                <c:pt idx="173">
                  <c:v>1.0081111019020501</c:v>
                </c:pt>
                <c:pt idx="174">
                  <c:v>1.00789725621578</c:v>
                </c:pt>
                <c:pt idx="175">
                  <c:v>1.00768345589155</c:v>
                </c:pt>
                <c:pt idx="176">
                  <c:v>1.00746970091973</c:v>
                </c:pt>
                <c:pt idx="177">
                  <c:v>1.00725599129072</c:v>
                </c:pt>
                <c:pt idx="178">
                  <c:v>1.0070423269948801</c:v>
                </c:pt>
                <c:pt idx="179">
                  <c:v>1.0068287080226099</c:v>
                </c:pt>
                <c:pt idx="180">
                  <c:v>1.00661513436429</c:v>
                </c:pt>
                <c:pt idx="181">
                  <c:v>1.0064016105185001</c:v>
                </c:pt>
                <c:pt idx="182">
                  <c:v>1.0061881590089801</c:v>
                </c:pt>
                <c:pt idx="183">
                  <c:v>1.0059748068466201</c:v>
                </c:pt>
                <c:pt idx="184">
                  <c:v>1.00576158101942</c:v>
                </c:pt>
                <c:pt idx="185">
                  <c:v>1.00554850849246</c:v>
                </c:pt>
                <c:pt idx="186">
                  <c:v>1.0053356162079901</c:v>
                </c:pt>
                <c:pt idx="187">
                  <c:v>1.0051229310854699</c:v>
                </c:pt>
                <c:pt idx="188">
                  <c:v>1.00491048002159</c:v>
                </c:pt>
                <c:pt idx="189">
                  <c:v>1.00469828989034</c:v>
                </c:pt>
                <c:pt idx="190">
                  <c:v>1.00448638754311</c:v>
                </c:pt>
                <c:pt idx="191">
                  <c:v>1.00427479980871</c:v>
                </c:pt>
                <c:pt idx="192">
                  <c:v>1.0040635534934901</c:v>
                </c:pt>
                <c:pt idx="193">
                  <c:v>1.0038526753814301</c:v>
                </c:pt>
                <c:pt idx="194">
                  <c:v>1.00364219223419</c:v>
                </c:pt>
                <c:pt idx="195">
                  <c:v>1.0034321307912699</c:v>
                </c:pt>
                <c:pt idx="196">
                  <c:v>1.00322251777008</c:v>
                </c:pt>
                <c:pt idx="197">
                  <c:v>1.0030133798660701</c:v>
                </c:pt>
                <c:pt idx="198">
                  <c:v>1.00280474375285</c:v>
                </c:pt>
                <c:pt idx="199">
                  <c:v>1.00259663608234</c:v>
                </c:pt>
                <c:pt idx="200">
                  <c:v>1.0023890834848601</c:v>
                </c:pt>
                <c:pt idx="201">
                  <c:v>1.00218211256933</c:v>
                </c:pt>
                <c:pt idx="202">
                  <c:v>1.0019757499233899</c:v>
                </c:pt>
                <c:pt idx="203">
                  <c:v>1.0017700221135599</c:v>
                </c:pt>
                <c:pt idx="204">
                  <c:v>1.00156495568542</c:v>
                </c:pt>
                <c:pt idx="205">
                  <c:v>1.0013605771637799</c:v>
                </c:pt>
                <c:pt idx="206">
                  <c:v>1.0011569130528399</c:v>
                </c:pt>
                <c:pt idx="207">
                  <c:v>1.0009539898364099</c:v>
                </c:pt>
                <c:pt idx="208">
                  <c:v>1.0007518339780701</c:v>
                </c:pt>
                <c:pt idx="209">
                  <c:v>1.00055047192139</c:v>
                </c:pt>
                <c:pt idx="210">
                  <c:v>1.0003499300901499</c:v>
                </c:pt>
                <c:pt idx="211">
                  <c:v>1.0001502348885201</c:v>
                </c:pt>
                <c:pt idx="212">
                  <c:v>0.99995141270132104</c:v>
                </c:pt>
                <c:pt idx="213">
                  <c:v>0.99975348989422697</c:v>
                </c:pt>
                <c:pt idx="214">
                  <c:v>0.99955649281400805</c:v>
                </c:pt>
                <c:pt idx="215">
                  <c:v>0.99936044778877897</c:v>
                </c:pt>
                <c:pt idx="216">
                  <c:v>0.99916538112824305</c:v>
                </c:pt>
                <c:pt idx="217">
                  <c:v>0.99897131912394899</c:v>
                </c:pt>
                <c:pt idx="218">
                  <c:v>0.99877828804956104</c:v>
                </c:pt>
                <c:pt idx="219">
                  <c:v>0.99858631416112098</c:v>
                </c:pt>
                <c:pt idx="220">
                  <c:v>0.99839542369733203</c:v>
                </c:pt>
                <c:pt idx="221">
                  <c:v>0.99820564287984204</c:v>
                </c:pt>
                <c:pt idx="222">
                  <c:v>0.99801699791353105</c:v>
                </c:pt>
                <c:pt idx="223">
                  <c:v>0.99782951498681405</c:v>
                </c:pt>
                <c:pt idx="224">
                  <c:v>0.99764322027194796</c:v>
                </c:pt>
                <c:pt idx="225">
                  <c:v>0.99745813992533505</c:v>
                </c:pt>
                <c:pt idx="226">
                  <c:v>0.99727430008785101</c:v>
                </c:pt>
                <c:pt idx="227">
                  <c:v>0.99709172688516601</c:v>
                </c:pt>
                <c:pt idx="228">
                  <c:v>0.99691044642807902</c:v>
                </c:pt>
                <c:pt idx="229">
                  <c:v>0.99673048481285798</c:v>
                </c:pt>
                <c:pt idx="230">
                  <c:v>0.99655186812158303</c:v>
                </c:pt>
                <c:pt idx="231">
                  <c:v>0.99637462242250296</c:v>
                </c:pt>
                <c:pt idx="232">
                  <c:v>0.99619877377039501</c:v>
                </c:pt>
                <c:pt idx="233">
                  <c:v>0.99602434820693198</c:v>
                </c:pt>
                <c:pt idx="234">
                  <c:v>0.99585137176105298</c:v>
                </c:pt>
                <c:pt idx="235">
                  <c:v>0.99567987044934902</c:v>
                </c:pt>
                <c:pt idx="236">
                  <c:v>0.995509870276447</c:v>
                </c:pt>
                <c:pt idx="237">
                  <c:v>0.99534139723540505</c:v>
                </c:pt>
                <c:pt idx="238">
                  <c:v>0.99517447730811504</c:v>
                </c:pt>
                <c:pt idx="239">
                  <c:v>0.99500913646570799</c:v>
                </c:pt>
                <c:pt idx="240">
                  <c:v>0.99484540066897098</c:v>
                </c:pt>
                <c:pt idx="241">
                  <c:v>0.99468329586877002</c:v>
                </c:pt>
                <c:pt idx="242">
                  <c:v>0.99452284800647295</c:v>
                </c:pt>
                <c:pt idx="243">
                  <c:v>0.99436408301439305</c:v>
                </c:pt>
                <c:pt idx="244">
                  <c:v>0.99420702681622397</c:v>
                </c:pt>
                <c:pt idx="245">
                  <c:v>0.99405170532749199</c:v>
                </c:pt>
                <c:pt idx="246">
                  <c:v>0.99389814445601199</c:v>
                </c:pt>
                <c:pt idx="247">
                  <c:v>0.99374637010235001</c:v>
                </c:pt>
                <c:pt idx="248">
                  <c:v>0.99359640816029204</c:v>
                </c:pt>
                <c:pt idx="249">
                  <c:v>0.99344828451732003</c:v>
                </c:pt>
                <c:pt idx="250">
                  <c:v>0.99330202505509702</c:v>
                </c:pt>
                <c:pt idx="251">
                  <c:v>0.99315765564995295</c:v>
                </c:pt>
                <c:pt idx="252">
                  <c:v>0.99301520217338601</c:v>
                </c:pt>
                <c:pt idx="253">
                  <c:v>0.99287469049256605</c:v>
                </c:pt>
                <c:pt idx="254">
                  <c:v>0.99273614647084096</c:v>
                </c:pt>
                <c:pt idx="255">
                  <c:v>0.99259959596825698</c:v>
                </c:pt>
                <c:pt idx="256">
                  <c:v>0.99246506484208297</c:v>
                </c:pt>
                <c:pt idx="257">
                  <c:v>0.99233257894734095</c:v>
                </c:pt>
                <c:pt idx="258">
                  <c:v>0.99220216413734297</c:v>
                </c:pt>
                <c:pt idx="259">
                  <c:v>0.992073846264238</c:v>
                </c:pt>
                <c:pt idx="260">
                  <c:v>0.99194765117956096</c:v>
                </c:pt>
                <c:pt idx="261">
                  <c:v>0.99182360473479303</c:v>
                </c:pt>
                <c:pt idx="262">
                  <c:v>0.99170173278192697</c:v>
                </c:pt>
                <c:pt idx="263">
                  <c:v>0.99158206117403802</c:v>
                </c:pt>
                <c:pt idx="264">
                  <c:v>0.99146461576586298</c:v>
                </c:pt>
                <c:pt idx="265">
                  <c:v>0.99134942241438995</c:v>
                </c:pt>
                <c:pt idx="266">
                  <c:v>0.99123650697944399</c:v>
                </c:pt>
                <c:pt idx="267">
                  <c:v>0.99112589532429496</c:v>
                </c:pt>
                <c:pt idx="268">
                  <c:v>0.99101761331626004</c:v>
                </c:pt>
                <c:pt idx="269">
                  <c:v>0.99091168682731501</c:v>
                </c:pt>
                <c:pt idx="270">
                  <c:v>0.99080814173471998</c:v>
                </c:pt>
                <c:pt idx="271">
                  <c:v>0.99070700392164501</c:v>
                </c:pt>
                <c:pt idx="272">
                  <c:v>0.99060829927780403</c:v>
                </c:pt>
                <c:pt idx="273">
                  <c:v>0.99051205370009598</c:v>
                </c:pt>
                <c:pt idx="274">
                  <c:v>0.99041829309325402</c:v>
                </c:pt>
                <c:pt idx="275">
                  <c:v>0.99032704337050104</c:v>
                </c:pt>
                <c:pt idx="276">
                  <c:v>0.99023833045421195</c:v>
                </c:pt>
                <c:pt idx="277">
                  <c:v>0.99015218027658303</c:v>
                </c:pt>
                <c:pt idx="278">
                  <c:v>0.99006861878030905</c:v>
                </c:pt>
                <c:pt idx="279">
                  <c:v>0.98998767191926695</c:v>
                </c:pt>
                <c:pt idx="280">
                  <c:v>0.98990936565920395</c:v>
                </c:pt>
                <c:pt idx="281">
                  <c:v>0.98983372597843999</c:v>
                </c:pt>
                <c:pt idx="282">
                  <c:v>0.98976077886856695</c:v>
                </c:pt>
                <c:pt idx="283">
                  <c:v>0.98969055033516395</c:v>
                </c:pt>
                <c:pt idx="284">
                  <c:v>0.98962306639851805</c:v>
                </c:pt>
                <c:pt idx="285">
                  <c:v>0.98955835309434703</c:v>
                </c:pt>
                <c:pt idx="286">
                  <c:v>0.989496436474532</c:v>
                </c:pt>
                <c:pt idx="287">
                  <c:v>0.98943734260786098</c:v>
                </c:pt>
                <c:pt idx="288">
                  <c:v>0.98938109758077797</c:v>
                </c:pt>
                <c:pt idx="289">
                  <c:v>0.98932772749813103</c:v>
                </c:pt>
                <c:pt idx="290">
                  <c:v>0.98927725848393999</c:v>
                </c:pt>
                <c:pt idx="291">
                  <c:v>0.98922971668216697</c:v>
                </c:pt>
                <c:pt idx="292">
                  <c:v>0.98918512825748905</c:v>
                </c:pt>
                <c:pt idx="293">
                  <c:v>0.98914351939608203</c:v>
                </c:pt>
                <c:pt idx="294">
                  <c:v>0.98910491630641495</c:v>
                </c:pt>
                <c:pt idx="295">
                  <c:v>0.98906934522004997</c:v>
                </c:pt>
                <c:pt idx="296">
                  <c:v>0.98903683239244</c:v>
                </c:pt>
                <c:pt idx="297">
                  <c:v>0.98900740410375398</c:v>
                </c:pt>
                <c:pt idx="298">
                  <c:v>0.98898108665968598</c:v>
                </c:pt>
                <c:pt idx="299">
                  <c:v>0.98895790639229397</c:v>
                </c:pt>
                <c:pt idx="300">
                  <c:v>0.98893788966082596</c:v>
                </c:pt>
                <c:pt idx="301">
                  <c:v>0.98892106285257197</c:v>
                </c:pt>
                <c:pt idx="302">
                  <c:v>0.98890745238370703</c:v>
                </c:pt>
                <c:pt idx="303">
                  <c:v>0.98889708470015503</c:v>
                </c:pt>
                <c:pt idx="304">
                  <c:v>0.98888998627845204</c:v>
                </c:pt>
                <c:pt idx="305">
                  <c:v>0.98888618362661895</c:v>
                </c:pt>
                <c:pt idx="306">
                  <c:v>0.98888570328504699</c:v>
                </c:pt>
                <c:pt idx="307">
                  <c:v>0.98888857182738099</c:v>
                </c:pt>
                <c:pt idx="308">
                  <c:v>0.98889481586141703</c:v>
                </c:pt>
                <c:pt idx="309">
                  <c:v>0.98890446203001003</c:v>
                </c:pt>
                <c:pt idx="310">
                  <c:v>0.98891753701198204</c:v>
                </c:pt>
                <c:pt idx="311">
                  <c:v>0.98893406752304402</c:v>
                </c:pt>
                <c:pt idx="312">
                  <c:v>0.98895408031672205</c:v>
                </c:pt>
                <c:pt idx="313">
                  <c:v>0.98897760218529396</c:v>
                </c:pt>
                <c:pt idx="314">
                  <c:v>0.98900465996072995</c:v>
                </c:pt>
                <c:pt idx="315">
                  <c:v>0.98903528051564904</c:v>
                </c:pt>
                <c:pt idx="316">
                  <c:v>0.98906949076427297</c:v>
                </c:pt>
                <c:pt idx="317">
                  <c:v>0.98910731766339399</c:v>
                </c:pt>
                <c:pt idx="318">
                  <c:v>0.98914878821335595</c:v>
                </c:pt>
                <c:pt idx="319">
                  <c:v>0.98919392945902895</c:v>
                </c:pt>
                <c:pt idx="320">
                  <c:v>0.98924276849080806</c:v>
                </c:pt>
                <c:pt idx="321">
                  <c:v>0.98929533244560697</c:v>
                </c:pt>
                <c:pt idx="322">
                  <c:v>0.98935164850787205</c:v>
                </c:pt>
                <c:pt idx="323">
                  <c:v>0.98941174391059294</c:v>
                </c:pt>
                <c:pt idx="324">
                  <c:v>0.98947564593632897</c:v>
                </c:pt>
                <c:pt idx="325">
                  <c:v>0.98954338191824498</c:v>
                </c:pt>
                <c:pt idx="326">
                  <c:v>0.98961497924114605</c:v>
                </c:pt>
                <c:pt idx="327">
                  <c:v>0.98969046534253102</c:v>
                </c:pt>
                <c:pt idx="328">
                  <c:v>0.98976986771365105</c:v>
                </c:pt>
                <c:pt idx="329">
                  <c:v>0.98985321390057301</c:v>
                </c:pt>
                <c:pt idx="330">
                  <c:v>0.98994053150525796</c:v>
                </c:pt>
                <c:pt idx="331">
                  <c:v>0.99003184818664103</c:v>
                </c:pt>
                <c:pt idx="332">
                  <c:v>0.99012719166172902</c:v>
                </c:pt>
                <c:pt idx="333">
                  <c:v>0.99022658970669597</c:v>
                </c:pt>
                <c:pt idx="334">
                  <c:v>0.99033007015799401</c:v>
                </c:pt>
                <c:pt idx="335">
                  <c:v>0.99043766091347496</c:v>
                </c:pt>
                <c:pt idx="336">
                  <c:v>0.99054938993351604</c:v>
                </c:pt>
                <c:pt idx="337">
                  <c:v>0.99066528524215502</c:v>
                </c:pt>
                <c:pt idx="338">
                  <c:v>0.99078537492823804</c:v>
                </c:pt>
                <c:pt idx="339">
                  <c:v>0.99090968714657102</c:v>
                </c:pt>
                <c:pt idx="340">
                  <c:v>0.99103825011908497</c:v>
                </c:pt>
                <c:pt idx="341">
                  <c:v>0.99117109213600996</c:v>
                </c:pt>
                <c:pt idx="342">
                  <c:v>0.99130824155705399</c:v>
                </c:pt>
                <c:pt idx="343">
                  <c:v>0.99144972681259602</c:v>
                </c:pt>
                <c:pt idx="344">
                  <c:v>0.99159557640488505</c:v>
                </c:pt>
                <c:pt idx="345">
                  <c:v>0.99174581890925195</c:v>
                </c:pt>
                <c:pt idx="346">
                  <c:v>0.99190048297532596</c:v>
                </c:pt>
                <c:pt idx="347">
                  <c:v>0.99205959732826499</c:v>
                </c:pt>
                <c:pt idx="348">
                  <c:v>0.99222319076999699</c:v>
                </c:pt>
                <c:pt idx="349">
                  <c:v>0.99239129218045996</c:v>
                </c:pt>
                <c:pt idx="350">
                  <c:v>0.99256393051886804</c:v>
                </c:pt>
                <c:pt idx="351">
                  <c:v>0.99274113482497395</c:v>
                </c:pt>
                <c:pt idx="352">
                  <c:v>0.99292293422034905</c:v>
                </c:pt>
                <c:pt idx="353">
                  <c:v>0.99310935790966604</c:v>
                </c:pt>
                <c:pt idx="354">
                  <c:v>0.99330043518200295</c:v>
                </c:pt>
                <c:pt idx="355">
                  <c:v>0.99349619541214496</c:v>
                </c:pt>
                <c:pt idx="356">
                  <c:v>0.99369666806190404</c:v>
                </c:pt>
                <c:pt idx="357">
                  <c:v>0.99390188268144497</c:v>
                </c:pt>
                <c:pt idx="358">
                  <c:v>0.99411186891062497</c:v>
                </c:pt>
                <c:pt idx="359">
                  <c:v>0.99432665648034302</c:v>
                </c:pt>
                <c:pt idx="360">
                  <c:v>0.99454627521389305</c:v>
                </c:pt>
                <c:pt idx="361">
                  <c:v>0.994770755028339</c:v>
                </c:pt>
                <c:pt idx="362">
                  <c:v>0.99500012593589104</c:v>
                </c:pt>
                <c:pt idx="363">
                  <c:v>0.995234418045299</c:v>
                </c:pt>
                <c:pt idx="364">
                  <c:v>0.99547366156324801</c:v>
                </c:pt>
                <c:pt idx="365">
                  <c:v>0.995717886795776</c:v>
                </c:pt>
                <c:pt idx="366">
                  <c:v>0.99596712414969601</c:v>
                </c:pt>
                <c:pt idx="367">
                  <c:v>0.99622140413402505</c:v>
                </c:pt>
                <c:pt idx="368">
                  <c:v>0.99648075736143604</c:v>
                </c:pt>
                <c:pt idx="369">
                  <c:v>0.99674521454970699</c:v>
                </c:pt>
                <c:pt idx="370">
                  <c:v>0.99701480652319496</c:v>
                </c:pt>
                <c:pt idx="371">
                  <c:v>0.99728956421430903</c:v>
                </c:pt>
                <c:pt idx="372">
                  <c:v>0.99756951866500398</c:v>
                </c:pt>
                <c:pt idx="373">
                  <c:v>0.997854701028282</c:v>
                </c:pt>
                <c:pt idx="374">
                  <c:v>0.99814514256970299</c:v>
                </c:pt>
                <c:pt idx="375">
                  <c:v>0.99844087466891396</c:v>
                </c:pt>
                <c:pt idx="376">
                  <c:v>0.99874192882118196</c:v>
                </c:pt>
                <c:pt idx="377">
                  <c:v>0.99904833663894499</c:v>
                </c:pt>
                <c:pt idx="378">
                  <c:v>0.99936012985337197</c:v>
                </c:pt>
                <c:pt idx="379">
                  <c:v>0.99967734031593602</c:v>
                </c:pt>
                <c:pt idx="380">
                  <c:v>1</c:v>
                </c:pt>
                <c:pt idx="381">
                  <c:v>1.00032813180459</c:v>
                </c:pt>
                <c:pt idx="382">
                  <c:v>1.0006617219379801</c:v>
                </c:pt>
                <c:pt idx="383">
                  <c:v>1.0010007474685101</c:v>
                </c:pt>
                <c:pt idx="384">
                  <c:v>1.00134518551497</c:v>
                </c:pt>
                <c:pt idx="385">
                  <c:v>1.0016950132453</c:v>
                </c:pt>
                <c:pt idx="386">
                  <c:v>1.0020502078750999</c:v>
                </c:pt>
                <c:pt idx="387">
                  <c:v>1.0024107466663701</c:v>
                </c:pt>
                <c:pt idx="388">
                  <c:v>1.00277660692603</c:v>
                </c:pt>
                <c:pt idx="389">
                  <c:v>1.0031477660046599</c:v>
                </c:pt>
                <c:pt idx="390">
                  <c:v>1.00352420129506</c:v>
                </c:pt>
                <c:pt idx="391">
                  <c:v>1.0039058902309701</c:v>
                </c:pt>
                <c:pt idx="392">
                  <c:v>1.0042928102857001</c:v>
                </c:pt>
                <c:pt idx="393">
                  <c:v>1.0046849389707999</c:v>
                </c:pt>
                <c:pt idx="394">
                  <c:v>1.0050822538347199</c:v>
                </c:pt>
                <c:pt idx="395">
                  <c:v>1.0054847324615399</c:v>
                </c:pt>
                <c:pt idx="396">
                  <c:v>1.00589235246959</c:v>
                </c:pt>
                <c:pt idx="397">
                  <c:v>1.0063050915101901</c:v>
                </c:pt>
                <c:pt idx="398">
                  <c:v>1.00672292726636</c:v>
                </c:pt>
                <c:pt idx="399">
                  <c:v>1.0071458374514599</c:v>
                </c:pt>
                <c:pt idx="400">
                  <c:v>1.0075737998080001</c:v>
                </c:pt>
                <c:pt idx="401">
                  <c:v>1.0080067921062901</c:v>
                </c:pt>
                <c:pt idx="402">
                  <c:v>1.0084447921431801</c:v>
                </c:pt>
                <c:pt idx="403">
                  <c:v>1.0088877777408101</c:v>
                </c:pt>
                <c:pt idx="404">
                  <c:v>1.00933572674535</c:v>
                </c:pt>
                <c:pt idx="405">
                  <c:v>1.00978861702571</c:v>
                </c:pt>
                <c:pt idx="406">
                  <c:v>1.0102464264723501</c:v>
                </c:pt>
                <c:pt idx="407">
                  <c:v>1.0107091329959901</c:v>
                </c:pt>
                <c:pt idx="408">
                  <c:v>1.0111767145263899</c:v>
                </c:pt>
                <c:pt idx="409">
                  <c:v>1.0116491490111399</c:v>
                </c:pt>
                <c:pt idx="410">
                  <c:v>1.0121264144144</c:v>
                </c:pt>
                <c:pt idx="411">
                  <c:v>1.0126084887157201</c:v>
                </c:pt>
                <c:pt idx="412">
                  <c:v>1.01309534990878</c:v>
                </c:pt>
                <c:pt idx="413">
                  <c:v>1.01358697600026</c:v>
                </c:pt>
                <c:pt idx="414">
                  <c:v>1.01408334500856</c:v>
                </c:pt>
                <c:pt idx="415">
                  <c:v>1.0145844349626501</c:v>
                </c:pt>
                <c:pt idx="416">
                  <c:v>1.0150902239009001</c:v>
                </c:pt>
                <c:pt idx="417">
                  <c:v>1.01560068986985</c:v>
                </c:pt>
                <c:pt idx="418">
                  <c:v>1.0161158109230499</c:v>
                </c:pt>
                <c:pt idx="419">
                  <c:v>1.0166355651199299</c:v>
                </c:pt>
                <c:pt idx="420">
                  <c:v>1.01715993052458</c:v>
                </c:pt>
                <c:pt idx="421">
                  <c:v>1.01768888520462</c:v>
                </c:pt>
                <c:pt idx="422">
                  <c:v>1.0182224072300401</c:v>
                </c:pt>
                <c:pt idx="423">
                  <c:v>1.01876047467207</c:v>
                </c:pt>
                <c:pt idx="424">
                  <c:v>1.0193030656019999</c:v>
                </c:pt>
                <c:pt idx="425">
                  <c:v>1.0198501580900801</c:v>
                </c:pt>
                <c:pt idx="426">
                  <c:v>1.02040173020438</c:v>
                </c:pt>
                <c:pt idx="427">
                  <c:v>1.02095776000966</c:v>
                </c:pt>
                <c:pt idx="428">
                  <c:v>1.0215182255662401</c:v>
                </c:pt>
                <c:pt idx="429">
                  <c:v>1.0220831049289301</c:v>
                </c:pt>
                <c:pt idx="430">
                  <c:v>1.0226523761458499</c:v>
                </c:pt>
                <c:pt idx="431">
                  <c:v>1.0232260172573899</c:v>
                </c:pt>
                <c:pt idx="432">
                  <c:v>1.0238040062950999</c:v>
                </c:pt>
                <c:pt idx="433">
                  <c:v>1.02438632128056</c:v>
                </c:pt>
                <c:pt idx="434">
                  <c:v>1.0249729402243599</c:v>
                </c:pt>
                <c:pt idx="435">
                  <c:v>1.0255638411249299</c:v>
                </c:pt>
                <c:pt idx="436">
                  <c:v>1.0261590019675599</c:v>
                </c:pt>
                <c:pt idx="437">
                  <c:v>1.02675840072326</c:v>
                </c:pt>
                <c:pt idx="438">
                  <c:v>1.0273620153477301</c:v>
                </c:pt>
                <c:pt idx="439">
                  <c:v>1.0279698237802799</c:v>
                </c:pt>
                <c:pt idx="440">
                  <c:v>1.0285818039427901</c:v>
                </c:pt>
                <c:pt idx="441">
                  <c:v>1.0291979337386501</c:v>
                </c:pt>
                <c:pt idx="442">
                  <c:v>1.0298181910517299</c:v>
                </c:pt>
                <c:pt idx="443">
                  <c:v>1.0304425537453299</c:v>
                </c:pt>
                <c:pt idx="444">
                  <c:v>1.03107099966115</c:v>
                </c:pt>
                <c:pt idx="445">
                  <c:v>1.0317035066182401</c:v>
                </c:pt>
                <c:pt idx="446">
                  <c:v>1.0323400524120401</c:v>
                </c:pt>
                <c:pt idx="447">
                  <c:v>1.0329806148132901</c:v>
                </c:pt>
                <c:pt idx="448">
                  <c:v>1.0336251715670499</c:v>
                </c:pt>
                <c:pt idx="449">
                  <c:v>1.03427370039171</c:v>
                </c:pt>
                <c:pt idx="450">
                  <c:v>1.03492617897794</c:v>
                </c:pt>
                <c:pt idx="451">
                  <c:v>1.03558258498776</c:v>
                </c:pt>
                <c:pt idx="452">
                  <c:v>1.03624289605347</c:v>
                </c:pt>
                <c:pt idx="453">
                  <c:v>1.0369070897767301</c:v>
                </c:pt>
                <c:pt idx="454">
                  <c:v>1.03757514372755</c:v>
                </c:pt>
                <c:pt idx="455">
                  <c:v>1.03824703544331</c:v>
                </c:pt>
                <c:pt idx="456">
                  <c:v>1.0389227424278</c:v>
                </c:pt>
                <c:pt idx="457">
                  <c:v>1.03960224215025</c:v>
                </c:pt>
                <c:pt idx="458">
                  <c:v>1.0402855120443799</c:v>
                </c:pt>
                <c:pt idx="459">
                  <c:v>1.0409725295074099</c:v>
                </c:pt>
                <c:pt idx="460">
                  <c:v>1.0416632718991601</c:v>
                </c:pt>
                <c:pt idx="461">
                  <c:v>1.04235771654107</c:v>
                </c:pt>
                <c:pt idx="462">
                  <c:v>1.0430558407152599</c:v>
                </c:pt>
                <c:pt idx="463">
                  <c:v>1.04375762166363</c:v>
                </c:pt>
                <c:pt idx="464">
                  <c:v>1.0444630365868901</c:v>
                </c:pt>
                <c:pt idx="465">
                  <c:v>1.04517206264364</c:v>
                </c:pt>
                <c:pt idx="466">
                  <c:v>1.0458846769494801</c:v>
                </c:pt>
                <c:pt idx="467">
                  <c:v>1.04660085657608</c:v>
                </c:pt>
                <c:pt idx="468">
                  <c:v>1.0473205785502699</c:v>
                </c:pt>
                <c:pt idx="469">
                  <c:v>1.0480438198531199</c:v>
                </c:pt>
                <c:pt idx="470">
                  <c:v>1.04877055741908</c:v>
                </c:pt>
                <c:pt idx="471">
                  <c:v>1.0495007681350701</c:v>
                </c:pt>
                <c:pt idx="472">
                  <c:v>1.05023442883956</c:v>
                </c:pt>
                <c:pt idx="473">
                  <c:v>1.0509715163217299</c:v>
                </c:pt>
                <c:pt idx="474">
                  <c:v>1.0517120073206001</c:v>
                </c:pt>
                <c:pt idx="475">
                  <c:v>1.05245587852411</c:v>
                </c:pt>
                <c:pt idx="476">
                  <c:v>1.0532031065683001</c:v>
                </c:pt>
                <c:pt idx="477">
                  <c:v>1.0539536680363999</c:v>
                </c:pt>
                <c:pt idx="478">
                  <c:v>1.0547075394580301</c:v>
                </c:pt>
                <c:pt idx="479">
                  <c:v>1.0554646973083199</c:v>
                </c:pt>
                <c:pt idx="480">
                  <c:v>1.0562251180070601</c:v>
                </c:pt>
                <c:pt idx="481">
                  <c:v>1.0569887779178699</c:v>
                </c:pt>
                <c:pt idx="482">
                  <c:v>1.05775565334736</c:v>
                </c:pt>
                <c:pt idx="483">
                  <c:v>1.0585257205442999</c:v>
                </c:pt>
                <c:pt idx="484">
                  <c:v>1.0592989556988099</c:v>
                </c:pt>
                <c:pt idx="485">
                  <c:v>1.06007533494152</c:v>
                </c:pt>
                <c:pt idx="486">
                  <c:v>1.0608548343427699</c:v>
                </c:pt>
                <c:pt idx="487">
                  <c:v>1.0616374299118001</c:v>
                </c:pt>
                <c:pt idx="488">
                  <c:v>1.0624230975959501</c:v>
                </c:pt>
                <c:pt idx="489">
                  <c:v>1.06321181327987</c:v>
                </c:pt>
                <c:pt idx="490">
                  <c:v>1.0640035527846901</c:v>
                </c:pt>
                <c:pt idx="491">
                  <c:v>1.06479829186729</c:v>
                </c:pt>
                <c:pt idx="492">
                  <c:v>1.06559600621949</c:v>
                </c:pt>
                <c:pt idx="493">
                  <c:v>1.0663966714672599</c:v>
                </c:pt>
                <c:pt idx="494">
                  <c:v>1.0672002631700099</c:v>
                </c:pt>
                <c:pt idx="495">
                  <c:v>1.06800675681973</c:v>
                </c:pt>
                <c:pt idx="496">
                  <c:v>1.0688161278403501</c:v>
                </c:pt>
                <c:pt idx="497">
                  <c:v>1.0696283515868701</c:v>
                </c:pt>
                <c:pt idx="498">
                  <c:v>1.0704434033446999</c:v>
                </c:pt>
                <c:pt idx="499">
                  <c:v>1.0712612583288901</c:v>
                </c:pt>
                <c:pt idx="500">
                  <c:v>1.0720818916833801</c:v>
                </c:pt>
                <c:pt idx="501">
                  <c:v>1.0729052784802999</c:v>
                </c:pt>
                <c:pt idx="502">
                  <c:v>1.0737313937192099</c:v>
                </c:pt>
                <c:pt idx="503">
                  <c:v>1.07456021232641</c:v>
                </c:pt>
                <c:pt idx="504">
                  <c:v>1.07539170915423</c:v>
                </c:pt>
                <c:pt idx="505">
                  <c:v>1.07622585898031</c:v>
                </c:pt>
                <c:pt idx="506">
                  <c:v>1.0770626365069</c:v>
                </c:pt>
                <c:pt idx="507">
                  <c:v>1.07790201636017</c:v>
                </c:pt>
                <c:pt idx="508">
                  <c:v>1.0787439730895201</c:v>
                </c:pt>
                <c:pt idx="509">
                  <c:v>1.0795884811669001</c:v>
                </c:pt>
                <c:pt idx="510">
                  <c:v>1.08043551498613</c:v>
                </c:pt>
                <c:pt idx="511">
                  <c:v>1.0812850488622401</c:v>
                </c:pt>
                <c:pt idx="512">
                  <c:v>1.08213705703078</c:v>
                </c:pt>
                <c:pt idx="513">
                  <c:v>1.0829915136471999</c:v>
                </c:pt>
                <c:pt idx="514">
                  <c:v>1.08384839278616</c:v>
                </c:pt>
                <c:pt idx="515">
                  <c:v>1.0847076684408901</c:v>
                </c:pt>
                <c:pt idx="516">
                  <c:v>1.0855693145226</c:v>
                </c:pt>
                <c:pt idx="517">
                  <c:v>1.0864333048597601</c:v>
                </c:pt>
                <c:pt idx="518">
                  <c:v>1.0872996131975501</c:v>
                </c:pt>
                <c:pt idx="519">
                  <c:v>1.0881682131971999</c:v>
                </c:pt>
                <c:pt idx="520">
                  <c:v>1.0890390784353701</c:v>
                </c:pt>
                <c:pt idx="521">
                  <c:v>1.08991218240356</c:v>
                </c:pt>
                <c:pt idx="522">
                  <c:v>1.0907874985075201</c:v>
                </c:pt>
                <c:pt idx="523">
                  <c:v>1.0916650000666199</c:v>
                </c:pt>
                <c:pt idx="524">
                  <c:v>1.09254466031327</c:v>
                </c:pt>
                <c:pt idx="525">
                  <c:v>1.09342645239237</c:v>
                </c:pt>
                <c:pt idx="526">
                  <c:v>1.0943103493606701</c:v>
                </c:pt>
                <c:pt idx="527">
                  <c:v>1.0951963241862801</c:v>
                </c:pt>
                <c:pt idx="528">
                  <c:v>1.0960843497480399</c:v>
                </c:pt>
                <c:pt idx="529">
                  <c:v>1.09697439883499</c:v>
                </c:pt>
                <c:pt idx="530">
                  <c:v>1.0978664441458299</c:v>
                </c:pt>
                <c:pt idx="531">
                  <c:v>1.0987604582883601</c:v>
                </c:pt>
                <c:pt idx="532">
                  <c:v>1.09965641377895</c:v>
                </c:pt>
                <c:pt idx="533">
                  <c:v>1.1005542830420201</c:v>
                </c:pt>
                <c:pt idx="534">
                  <c:v>1.10145403840949</c:v>
                </c:pt>
                <c:pt idx="535">
                  <c:v>1.10235565212029</c:v>
                </c:pt>
                <c:pt idx="536">
                  <c:v>1.1032590963198701</c:v>
                </c:pt>
                <c:pt idx="537">
                  <c:v>1.10416434305963</c:v>
                </c:pt>
                <c:pt idx="538">
                  <c:v>1.10507136429649</c:v>
                </c:pt>
                <c:pt idx="539">
                  <c:v>1.1059801318923801</c:v>
                </c:pt>
                <c:pt idx="540">
                  <c:v>1.1068906176137701</c:v>
                </c:pt>
                <c:pt idx="541">
                  <c:v>1.10780279313115</c:v>
                </c:pt>
                <c:pt idx="542">
                  <c:v>1.10871663001864</c:v>
                </c:pt>
                <c:pt idx="543">
                  <c:v>1.1096320997534801</c:v>
                </c:pt>
                <c:pt idx="544">
                  <c:v>1.1105491737155699</c:v>
                </c:pt>
                <c:pt idx="545">
                  <c:v>1.11146782318707</c:v>
                </c:pt>
                <c:pt idx="546">
                  <c:v>1.11238801935192</c:v>
                </c:pt>
                <c:pt idx="547">
                  <c:v>1.11330973329544</c:v>
                </c:pt>
                <c:pt idx="548">
                  <c:v>1.1142329360039001</c:v>
                </c:pt>
                <c:pt idx="549">
                  <c:v>1.11515759836409</c:v>
                </c:pt>
                <c:pt idx="550">
                  <c:v>1.1160836911629199</c:v>
                </c:pt>
                <c:pt idx="551">
                  <c:v>1.1170111850870501</c:v>
                </c:pt>
                <c:pt idx="552">
                  <c:v>1.1179400507224599</c:v>
                </c:pt>
                <c:pt idx="553">
                  <c:v>1.11887025855407</c:v>
                </c:pt>
                <c:pt idx="554">
                  <c:v>1.1198017789654</c:v>
                </c:pt>
                <c:pt idx="555">
                  <c:v>1.12073458223814</c:v>
                </c:pt>
                <c:pt idx="556">
                  <c:v>1.1216686385518599</c:v>
                </c:pt>
                <c:pt idx="557">
                  <c:v>1.12260391798359</c:v>
                </c:pt>
                <c:pt idx="558">
                  <c:v>1.1235403905075301</c:v>
                </c:pt>
                <c:pt idx="559">
                  <c:v>1.12447802599469</c:v>
                </c:pt>
                <c:pt idx="560">
                  <c:v>1.1254167942125399</c:v>
                </c:pt>
                <c:pt idx="561">
                  <c:v>1.1263566648247301</c:v>
                </c:pt>
                <c:pt idx="562">
                  <c:v>1.1272976073907599</c:v>
                </c:pt>
                <c:pt idx="563">
                  <c:v>1.12823959136566</c:v>
                </c:pt>
                <c:pt idx="564">
                  <c:v>1.12918258609971</c:v>
                </c:pt>
                <c:pt idx="565">
                  <c:v>1.1301265608381601</c:v>
                </c:pt>
                <c:pt idx="566">
                  <c:v>1.13107148472094</c:v>
                </c:pt>
                <c:pt idx="567">
                  <c:v>1.1320173267823801</c:v>
                </c:pt>
                <c:pt idx="568">
                  <c:v>1.1329640559509599</c:v>
                </c:pt>
                <c:pt idx="569">
                  <c:v>1.13391164104905</c:v>
                </c:pt>
                <c:pt idx="570">
                  <c:v>1.13486005079268</c:v>
                </c:pt>
                <c:pt idx="571">
                  <c:v>1.13580925914694</c:v>
                </c:pt>
                <c:pt idx="572">
                  <c:v>1.1367592614286099</c:v>
                </c:pt>
                <c:pt idx="573">
                  <c:v>1.1377100583017401</c:v>
                </c:pt>
                <c:pt idx="574">
                  <c:v>1.1386616504309299</c:v>
                </c:pt>
                <c:pt idx="575">
                  <c:v>1.13961403848134</c:v>
                </c:pt>
                <c:pt idx="576">
                  <c:v>1.1405672231186901</c:v>
                </c:pt>
                <c:pt idx="577">
                  <c:v>1.14152120500926</c:v>
                </c:pt>
                <c:pt idx="578">
                  <c:v>1.14247598481987</c:v>
                </c:pt>
                <c:pt idx="579">
                  <c:v>1.1434315632179</c:v>
                </c:pt>
                <c:pt idx="580">
                  <c:v>1.14438794087132</c:v>
                </c:pt>
                <c:pt idx="581">
                  <c:v>1.1453451184486201</c:v>
                </c:pt>
                <c:pt idx="582">
                  <c:v>1.1463030966188601</c:v>
                </c:pt>
                <c:pt idx="583">
                  <c:v>1.14726187605168</c:v>
                </c:pt>
                <c:pt idx="584">
                  <c:v>1.14822145741726</c:v>
                </c:pt>
                <c:pt idx="585">
                  <c:v>1.1491818413863299</c:v>
                </c:pt>
                <c:pt idx="586">
                  <c:v>1.1501430286302099</c:v>
                </c:pt>
                <c:pt idx="587">
                  <c:v>1.15110501982076</c:v>
                </c:pt>
                <c:pt idx="588">
                  <c:v>1.1520678156304101</c:v>
                </c:pt>
                <c:pt idx="589">
                  <c:v>1.15303141673216</c:v>
                </c:pt>
                <c:pt idx="590">
                  <c:v>1.15399582379955</c:v>
                </c:pt>
                <c:pt idx="591">
                  <c:v>1.1549610375067101</c:v>
                </c:pt>
                <c:pt idx="592">
                  <c:v>1.1559270585283199</c:v>
                </c:pt>
                <c:pt idx="593">
                  <c:v>1.15689388753962</c:v>
                </c:pt>
                <c:pt idx="594">
                  <c:v>1.1578615252164299</c:v>
                </c:pt>
                <c:pt idx="595">
                  <c:v>1.1588299722351101</c:v>
                </c:pt>
                <c:pt idx="596">
                  <c:v>1.15979922927261</c:v>
                </c:pt>
                <c:pt idx="597">
                  <c:v>1.16076929700645</c:v>
                </c:pt>
                <c:pt idx="598">
                  <c:v>1.1617401761146899</c:v>
                </c:pt>
                <c:pt idx="599">
                  <c:v>1.16271186727597</c:v>
                </c:pt>
                <c:pt idx="600">
                  <c:v>1.16368437116951</c:v>
                </c:pt>
                <c:pt idx="601">
                  <c:v>1.1646576884750801</c:v>
                </c:pt>
                <c:pt idx="602">
                  <c:v>1.16563181987303</c:v>
                </c:pt>
                <c:pt idx="603">
                  <c:v>1.16660676604427</c:v>
                </c:pt>
                <c:pt idx="604">
                  <c:v>1.16758252767029</c:v>
                </c:pt>
                <c:pt idx="605">
                  <c:v>1.1685591054331499</c:v>
                </c:pt>
                <c:pt idx="606">
                  <c:v>1.1695365000154601</c:v>
                </c:pt>
                <c:pt idx="607">
                  <c:v>1.17051471210042</c:v>
                </c:pt>
                <c:pt idx="608">
                  <c:v>1.1714937423718099</c:v>
                </c:pt>
                <c:pt idx="609">
                  <c:v>1.1724735915139499</c:v>
                </c:pt>
                <c:pt idx="610">
                  <c:v>1.1734542602117699</c:v>
                </c:pt>
                <c:pt idx="611">
                  <c:v>1.17443574915074</c:v>
                </c:pt>
                <c:pt idx="612">
                  <c:v>1.1754180590169301</c:v>
                </c:pt>
                <c:pt idx="613">
                  <c:v>1.17640119049697</c:v>
                </c:pt>
                <c:pt idx="614">
                  <c:v>1.1773851442780601</c:v>
                </c:pt>
                <c:pt idx="615">
                  <c:v>1.1783699210479801</c:v>
                </c:pt>
                <c:pt idx="616">
                  <c:v>1.1793555214950899</c:v>
                </c:pt>
                <c:pt idx="617">
                  <c:v>1.18034194630832</c:v>
                </c:pt>
                <c:pt idx="618">
                  <c:v>1.1813291961771799</c:v>
                </c:pt>
                <c:pt idx="619">
                  <c:v>1.18231727179176</c:v>
                </c:pt>
                <c:pt idx="620">
                  <c:v>1.18330617384271</c:v>
                </c:pt>
                <c:pt idx="621">
                  <c:v>1.1842959030212801</c:v>
                </c:pt>
                <c:pt idx="622">
                  <c:v>1.1852864600192801</c:v>
                </c:pt>
                <c:pt idx="623">
                  <c:v>1.1862778455291101</c:v>
                </c:pt>
                <c:pt idx="624">
                  <c:v>1.18727006024375</c:v>
                </c:pt>
                <c:pt idx="625">
                  <c:v>1.18826310485675</c:v>
                </c:pt>
                <c:pt idx="626">
                  <c:v>1.1892569800622499</c:v>
                </c:pt>
                <c:pt idx="627">
                  <c:v>1.19025168655495</c:v>
                </c:pt>
                <c:pt idx="628">
                  <c:v>1.19124722503017</c:v>
                </c:pt>
                <c:pt idx="629">
                  <c:v>1.1922435961837801</c:v>
                </c:pt>
                <c:pt idx="630">
                  <c:v>1.1932408007122299</c:v>
                </c:pt>
                <c:pt idx="631">
                  <c:v>1.19423883931258</c:v>
                </c:pt>
                <c:pt idx="632">
                  <c:v>1.1952377126824401</c:v>
                </c:pt>
                <c:pt idx="633">
                  <c:v>1.19623742152003</c:v>
                </c:pt>
                <c:pt idx="634">
                  <c:v>1.1972379665241499</c:v>
                </c:pt>
                <c:pt idx="635">
                  <c:v>1.19823934839416</c:v>
                </c:pt>
                <c:pt idx="636">
                  <c:v>1.1992415678300301</c:v>
                </c:pt>
                <c:pt idx="637">
                  <c:v>1.20024462553231</c:v>
                </c:pt>
                <c:pt idx="638">
                  <c:v>1.2012485222021401</c:v>
                </c:pt>
                <c:pt idx="639">
                  <c:v>1.20225325854124</c:v>
                </c:pt>
                <c:pt idx="640">
                  <c:v>1.20325883525191</c:v>
                </c:pt>
                <c:pt idx="641">
                  <c:v>1.2042652530370399</c:v>
                </c:pt>
                <c:pt idx="642">
                  <c:v>1.20527251260013</c:v>
                </c:pt>
                <c:pt idx="643">
                  <c:v>1.20628061464525</c:v>
                </c:pt>
                <c:pt idx="644">
                  <c:v>1.2072895598770499</c:v>
                </c:pt>
                <c:pt idx="645">
                  <c:v>1.2082993490007801</c:v>
                </c:pt>
                <c:pt idx="646">
                  <c:v>1.20930998272228</c:v>
                </c:pt>
                <c:pt idx="647">
                  <c:v>1.21032146174799</c:v>
                </c:pt>
                <c:pt idx="648">
                  <c:v>1.2113337867849301</c:v>
                </c:pt>
                <c:pt idx="649">
                  <c:v>1.2123469585407001</c:v>
                </c:pt>
                <c:pt idx="650">
                  <c:v>1.2133609777235099</c:v>
                </c:pt>
                <c:pt idx="651">
                  <c:v>1.21437584504216</c:v>
                </c:pt>
                <c:pt idx="652">
                  <c:v>1.21539156120603</c:v>
                </c:pt>
                <c:pt idx="653">
                  <c:v>1.2164081269251199</c:v>
                </c:pt>
                <c:pt idx="654">
                  <c:v>1.2174255429099901</c:v>
                </c:pt>
                <c:pt idx="655">
                  <c:v>1.21844380987182</c:v>
                </c:pt>
                <c:pt idx="656">
                  <c:v>1.2194629285223699</c:v>
                </c:pt>
                <c:pt idx="657">
                  <c:v>1.22048289957401</c:v>
                </c:pt>
                <c:pt idx="658">
                  <c:v>1.22150372373968</c:v>
                </c:pt>
                <c:pt idx="659">
                  <c:v>1.2225254017329501</c:v>
                </c:pt>
                <c:pt idx="660">
                  <c:v>1.22354793426796</c:v>
                </c:pt>
                <c:pt idx="661">
                  <c:v>1.2245713220594701</c:v>
                </c:pt>
                <c:pt idx="662">
                  <c:v>1.2255955658228099</c:v>
                </c:pt>
                <c:pt idx="663">
                  <c:v>1.2266206662739301</c:v>
                </c:pt>
                <c:pt idx="664">
                  <c:v>1.22764662412937</c:v>
                </c:pt>
                <c:pt idx="665">
                  <c:v>1.22867344010627</c:v>
                </c:pt>
                <c:pt idx="666">
                  <c:v>1.22970111492238</c:v>
                </c:pt>
                <c:pt idx="667">
                  <c:v>1.23072964929604</c:v>
                </c:pt>
                <c:pt idx="668">
                  <c:v>1.2317590439461801</c:v>
                </c:pt>
                <c:pt idx="669">
                  <c:v>1.2327892995923599</c:v>
                </c:pt>
                <c:pt idx="670">
                  <c:v>1.23382041695472</c:v>
                </c:pt>
                <c:pt idx="671">
                  <c:v>1.2348523967539999</c:v>
                </c:pt>
                <c:pt idx="672">
                  <c:v>1.2358852397115601</c:v>
                </c:pt>
                <c:pt idx="673">
                  <c:v>1.23691894654935</c:v>
                </c:pt>
                <c:pt idx="674">
                  <c:v>1.2379535179899399</c:v>
                </c:pt>
                <c:pt idx="675">
                  <c:v>1.2389889547564701</c:v>
                </c:pt>
                <c:pt idx="676">
                  <c:v>1.24002525757273</c:v>
                </c:pt>
                <c:pt idx="677">
                  <c:v>1.2410624271630799</c:v>
                </c:pt>
                <c:pt idx="678">
                  <c:v>1.2421004642525</c:v>
                </c:pt>
                <c:pt idx="679">
                  <c:v>1.24313936956657</c:v>
                </c:pt>
                <c:pt idx="680">
                  <c:v>1.2441791438315</c:v>
                </c:pt>
                <c:pt idx="681">
                  <c:v>1.2452197877740701</c:v>
                </c:pt>
                <c:pt idx="682">
                  <c:v>1.24626130212169</c:v>
                </c:pt>
                <c:pt idx="683">
                  <c:v>1.24730368760239</c:v>
                </c:pt>
                <c:pt idx="684">
                  <c:v>1.2483469449447799</c:v>
                </c:pt>
                <c:pt idx="685">
                  <c:v>1.2493910748780901</c:v>
                </c:pt>
                <c:pt idx="686">
                  <c:v>1.2504360781321799</c:v>
                </c:pt>
                <c:pt idx="687">
                  <c:v>1.2514819554375001</c:v>
                </c:pt>
                <c:pt idx="688">
                  <c:v>1.2525287075251099</c:v>
                </c:pt>
                <c:pt idx="689">
                  <c:v>1.25357633512668</c:v>
                </c:pt>
                <c:pt idx="690">
                  <c:v>1.25462483897451</c:v>
                </c:pt>
                <c:pt idx="691">
                  <c:v>1.2556742198015001</c:v>
                </c:pt>
                <c:pt idx="692">
                  <c:v>1.25672447834116</c:v>
                </c:pt>
                <c:pt idx="693">
                  <c:v>1.25777561532763</c:v>
                </c:pt>
                <c:pt idx="694">
                  <c:v>1.2588276314956299</c:v>
                </c:pt>
                <c:pt idx="695">
                  <c:v>1.25988052758053</c:v>
                </c:pt>
                <c:pt idx="696">
                  <c:v>1.2609343043182999</c:v>
                </c:pt>
                <c:pt idx="697">
                  <c:v>1.26198896244553</c:v>
                </c:pt>
                <c:pt idx="698">
                  <c:v>1.2630445026994199</c:v>
                </c:pt>
                <c:pt idx="699">
                  <c:v>1.26410092581778</c:v>
                </c:pt>
                <c:pt idx="700">
                  <c:v>1.26515823253906</c:v>
                </c:pt>
              </c:numCache>
            </c:numRef>
          </c:yVal>
          <c:smooth val="0"/>
        </c:ser>
        <c:ser>
          <c:idx val="1"/>
          <c:order val="1"/>
          <c:tx>
            <c:strRef>
              <c:f>Microsoft_Excel_Worksheet2!$C$1</c:f>
              <c:strCache>
                <c:ptCount val="1"/>
                <c:pt idx="0">
                  <c:v>lower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Microsoft_Excel_Worksheet2!$C$2:$C$10002</c:f>
              <c:numCache>
                <c:formatCode>General</c:formatCode>
                <c:ptCount val="10001"/>
                <c:pt idx="0">
                  <c:v>0.91674695994633304</c:v>
                </c:pt>
                <c:pt idx="1">
                  <c:v>0.91692435940121297</c:v>
                </c:pt>
                <c:pt idx="2">
                  <c:v>0.91710178711326396</c:v>
                </c:pt>
                <c:pt idx="3">
                  <c:v>0.91727924302897401</c:v>
                </c:pt>
                <c:pt idx="4">
                  <c:v>0.91745672709407899</c:v>
                </c:pt>
                <c:pt idx="5">
                  <c:v>0.91763423925355803</c:v>
                </c:pt>
                <c:pt idx="6">
                  <c:v>0.91781177945161296</c:v>
                </c:pt>
                <c:pt idx="7">
                  <c:v>0.91798934763166395</c:v>
                </c:pt>
                <c:pt idx="8">
                  <c:v>0.91816694373633101</c:v>
                </c:pt>
                <c:pt idx="9">
                  <c:v>0.91834456770742601</c:v>
                </c:pt>
                <c:pt idx="10">
                  <c:v>0.91852221948593704</c:v>
                </c:pt>
                <c:pt idx="11">
                  <c:v>0.91869989901201599</c:v>
                </c:pt>
                <c:pt idx="12">
                  <c:v>0.91887760622496395</c:v>
                </c:pt>
                <c:pt idx="13">
                  <c:v>0.91905534106322195</c:v>
                </c:pt>
                <c:pt idx="14">
                  <c:v>0.91923310346435205</c:v>
                </c:pt>
                <c:pt idx="15">
                  <c:v>0.91941089336502702</c:v>
                </c:pt>
                <c:pt idx="16">
                  <c:v>0.919588710701011</c:v>
                </c:pt>
                <c:pt idx="17">
                  <c:v>0.91976655540715102</c:v>
                </c:pt>
                <c:pt idx="18">
                  <c:v>0.91994442741735805</c:v>
                </c:pt>
                <c:pt idx="19">
                  <c:v>0.92012232666459304</c:v>
                </c:pt>
                <c:pt idx="20">
                  <c:v>0.92030025308084895</c:v>
                </c:pt>
                <c:pt idx="21">
                  <c:v>0.92047820659714097</c:v>
                </c:pt>
                <c:pt idx="22">
                  <c:v>0.92065618714348096</c:v>
                </c:pt>
                <c:pt idx="23">
                  <c:v>0.92083419464887195</c:v>
                </c:pt>
                <c:pt idx="24">
                  <c:v>0.92101222904128099</c:v>
                </c:pt>
                <c:pt idx="25">
                  <c:v>0.92119029024762999</c:v>
                </c:pt>
                <c:pt idx="26">
                  <c:v>0.92136837819377204</c:v>
                </c:pt>
                <c:pt idx="27">
                  <c:v>0.92154649280447898</c:v>
                </c:pt>
                <c:pt idx="28">
                  <c:v>0.92172463400341798</c:v>
                </c:pt>
                <c:pt idx="29">
                  <c:v>0.92190280171313899</c:v>
                </c:pt>
                <c:pt idx="30">
                  <c:v>0.92208099585504799</c:v>
                </c:pt>
                <c:pt idx="31">
                  <c:v>0.922259216349396</c:v>
                </c:pt>
                <c:pt idx="32">
                  <c:v>0.92243746311525199</c:v>
                </c:pt>
                <c:pt idx="33">
                  <c:v>0.92261573607048797</c:v>
                </c:pt>
                <c:pt idx="34">
                  <c:v>0.92279403513175695</c:v>
                </c:pt>
                <c:pt idx="35">
                  <c:v>0.92297236021447004</c:v>
                </c:pt>
                <c:pt idx="36">
                  <c:v>0.92315071123277803</c:v>
                </c:pt>
                <c:pt idx="37">
                  <c:v>0.92332908809954595</c:v>
                </c:pt>
                <c:pt idx="38">
                  <c:v>0.92350749072633398</c:v>
                </c:pt>
                <c:pt idx="39">
                  <c:v>0.92368591902337305</c:v>
                </c:pt>
                <c:pt idx="40">
                  <c:v>0.92386437289954404</c:v>
                </c:pt>
                <c:pt idx="41">
                  <c:v>0.92404285226234995</c:v>
                </c:pt>
                <c:pt idx="42">
                  <c:v>0.92422135701789299</c:v>
                </c:pt>
                <c:pt idx="43">
                  <c:v>0.92439988707085297</c:v>
                </c:pt>
                <c:pt idx="44">
                  <c:v>0.92457844232445696</c:v>
                </c:pt>
                <c:pt idx="45">
                  <c:v>0.92475702268045801</c:v>
                </c:pt>
                <c:pt idx="46">
                  <c:v>0.92493562803910601</c:v>
                </c:pt>
                <c:pt idx="47">
                  <c:v>0.92511425829912297</c:v>
                </c:pt>
                <c:pt idx="48">
                  <c:v>0.92529291335767105</c:v>
                </c:pt>
                <c:pt idx="49">
                  <c:v>0.92547159311033</c:v>
                </c:pt>
                <c:pt idx="50">
                  <c:v>0.92565029745106497</c:v>
                </c:pt>
                <c:pt idx="51">
                  <c:v>0.92582902627219799</c:v>
                </c:pt>
                <c:pt idx="52">
                  <c:v>0.92600777946437896</c:v>
                </c:pt>
                <c:pt idx="53">
                  <c:v>0.92618655691655205</c:v>
                </c:pt>
                <c:pt idx="54">
                  <c:v>0.92636535851592905</c:v>
                </c:pt>
                <c:pt idx="55">
                  <c:v>0.92654418414795203</c:v>
                </c:pt>
                <c:pt idx="56">
                  <c:v>0.92672303369626596</c:v>
                </c:pt>
                <c:pt idx="57">
                  <c:v>0.92690190704267905</c:v>
                </c:pt>
                <c:pt idx="58">
                  <c:v>0.927080804067136</c:v>
                </c:pt>
                <c:pt idx="59">
                  <c:v>0.92725972464767503</c:v>
                </c:pt>
                <c:pt idx="60">
                  <c:v>0.92743866866040003</c:v>
                </c:pt>
                <c:pt idx="61">
                  <c:v>0.92761763597943703</c:v>
                </c:pt>
                <c:pt idx="62">
                  <c:v>0.92779662647690098</c:v>
                </c:pt>
                <c:pt idx="63">
                  <c:v>0.92797564002285604</c:v>
                </c:pt>
                <c:pt idx="64">
                  <c:v>0.92815467648527805</c:v>
                </c:pt>
                <c:pt idx="65">
                  <c:v>0.92833373573001099</c:v>
                </c:pt>
                <c:pt idx="66">
                  <c:v>0.92851281762072901</c:v>
                </c:pt>
                <c:pt idx="67">
                  <c:v>0.92869192201889605</c:v>
                </c:pt>
                <c:pt idx="68">
                  <c:v>0.92887104878371696</c:v>
                </c:pt>
                <c:pt idx="69">
                  <c:v>0.92905019777209896</c:v>
                </c:pt>
                <c:pt idx="70">
                  <c:v>0.92922936883860696</c:v>
                </c:pt>
                <c:pt idx="71">
                  <c:v>0.92940856183541198</c:v>
                </c:pt>
                <c:pt idx="72">
                  <c:v>0.929587776612253</c:v>
                </c:pt>
                <c:pt idx="73">
                  <c:v>0.92976701301637799</c:v>
                </c:pt>
                <c:pt idx="74">
                  <c:v>0.92994627089250503</c:v>
                </c:pt>
                <c:pt idx="75">
                  <c:v>0.93012555008276498</c:v>
                </c:pt>
                <c:pt idx="76">
                  <c:v>0.93030485042665201</c:v>
                </c:pt>
                <c:pt idx="77">
                  <c:v>0.93048417176097298</c:v>
                </c:pt>
                <c:pt idx="78">
                  <c:v>0.93066351391978897</c:v>
                </c:pt>
                <c:pt idx="79">
                  <c:v>0.93084287673436195</c:v>
                </c:pt>
                <c:pt idx="80">
                  <c:v>0.93102226003309896</c:v>
                </c:pt>
                <c:pt idx="81">
                  <c:v>0.93120166364149104</c:v>
                </c:pt>
                <c:pt idx="82">
                  <c:v>0.93138108738205705</c:v>
                </c:pt>
                <c:pt idx="83">
                  <c:v>0.93156053107428105</c:v>
                </c:pt>
                <c:pt idx="84">
                  <c:v>0.93173999453454903</c:v>
                </c:pt>
                <c:pt idx="85">
                  <c:v>0.93191947757608395</c:v>
                </c:pt>
                <c:pt idx="86">
                  <c:v>0.93209898000888203</c:v>
                </c:pt>
                <c:pt idx="87">
                  <c:v>0.93227850163964598</c:v>
                </c:pt>
                <c:pt idx="88">
                  <c:v>0.93245804227171203</c:v>
                </c:pt>
                <c:pt idx="89">
                  <c:v>0.932637601704983</c:v>
                </c:pt>
                <c:pt idx="90">
                  <c:v>0.93281717973585498</c:v>
                </c:pt>
                <c:pt idx="91">
                  <c:v>0.93299677615713905</c:v>
                </c:pt>
                <c:pt idx="92">
                  <c:v>0.93317639075799097</c:v>
                </c:pt>
                <c:pt idx="93">
                  <c:v>0.93335602332382805</c:v>
                </c:pt>
                <c:pt idx="94">
                  <c:v>0.93353567363625101</c:v>
                </c:pt>
                <c:pt idx="95">
                  <c:v>0.93371534147295998</c:v>
                </c:pt>
                <c:pt idx="96">
                  <c:v>0.93389502660767298</c:v>
                </c:pt>
                <c:pt idx="97">
                  <c:v>0.93407472881003495</c:v>
                </c:pt>
                <c:pt idx="98">
                  <c:v>0.93425444784553302</c:v>
                </c:pt>
                <c:pt idx="99">
                  <c:v>0.93443418347539997</c:v>
                </c:pt>
                <c:pt idx="100">
                  <c:v>0.93461393545652705</c:v>
                </c:pt>
                <c:pt idx="101">
                  <c:v>0.93479370354136204</c:v>
                </c:pt>
                <c:pt idx="102">
                  <c:v>0.93497348747781095</c:v>
                </c:pt>
                <c:pt idx="103">
                  <c:v>0.93515328700914102</c:v>
                </c:pt>
                <c:pt idx="104">
                  <c:v>0.93533310187387197</c:v>
                </c:pt>
                <c:pt idx="105">
                  <c:v>0.93551293180566897</c:v>
                </c:pt>
                <c:pt idx="106">
                  <c:v>0.93569277653323801</c:v>
                </c:pt>
                <c:pt idx="107">
                  <c:v>0.93587263578020596</c:v>
                </c:pt>
                <c:pt idx="108">
                  <c:v>0.93605250926500805</c:v>
                </c:pt>
                <c:pt idx="109">
                  <c:v>0.93623239670076897</c:v>
                </c:pt>
                <c:pt idx="110">
                  <c:v>0.93641229779518098</c:v>
                </c:pt>
                <c:pt idx="111">
                  <c:v>0.93659221225037403</c:v>
                </c:pt>
                <c:pt idx="112">
                  <c:v>0.93677213976279206</c:v>
                </c:pt>
                <c:pt idx="113">
                  <c:v>0.93695208002305397</c:v>
                </c:pt>
                <c:pt idx="114">
                  <c:v>0.93713203271582401</c:v>
                </c:pt>
                <c:pt idx="115">
                  <c:v>0.93731199751966199</c:v>
                </c:pt>
                <c:pt idx="116">
                  <c:v>0.93749197410689</c:v>
                </c:pt>
                <c:pt idx="117">
                  <c:v>0.93767196214343196</c:v>
                </c:pt>
                <c:pt idx="118">
                  <c:v>0.93785196128866899</c:v>
                </c:pt>
                <c:pt idx="119">
                  <c:v>0.93803197119528003</c:v>
                </c:pt>
                <c:pt idx="120">
                  <c:v>0.93821199150907797</c:v>
                </c:pt>
                <c:pt idx="121">
                  <c:v>0.93839202186884296</c:v>
                </c:pt>
                <c:pt idx="122">
                  <c:v>0.93857206190615605</c:v>
                </c:pt>
                <c:pt idx="123">
                  <c:v>0.93875211124521496</c:v>
                </c:pt>
                <c:pt idx="124">
                  <c:v>0.93893216950265901</c:v>
                </c:pt>
                <c:pt idx="125">
                  <c:v>0.93911223628737805</c:v>
                </c:pt>
                <c:pt idx="126">
                  <c:v>0.93929231120032297</c:v>
                </c:pt>
                <c:pt idx="127">
                  <c:v>0.93947239383430403</c:v>
                </c:pt>
                <c:pt idx="128">
                  <c:v>0.93965248377378796</c:v>
                </c:pt>
                <c:pt idx="129">
                  <c:v>0.93983258059468899</c:v>
                </c:pt>
                <c:pt idx="130">
                  <c:v>0.94001268386414905</c:v>
                </c:pt>
                <c:pt idx="131">
                  <c:v>0.94019279314031801</c:v>
                </c:pt>
                <c:pt idx="132">
                  <c:v>0.94037290797212003</c:v>
                </c:pt>
                <c:pt idx="133">
                  <c:v>0.94055302789901696</c:v>
                </c:pt>
                <c:pt idx="134">
                  <c:v>0.94073315245076405</c:v>
                </c:pt>
                <c:pt idx="135">
                  <c:v>0.94091328114716</c:v>
                </c:pt>
                <c:pt idx="136">
                  <c:v>0.94109341349778097</c:v>
                </c:pt>
                <c:pt idx="137">
                  <c:v>0.941273549001718</c:v>
                </c:pt>
                <c:pt idx="138">
                  <c:v>0.94145368714729805</c:v>
                </c:pt>
                <c:pt idx="139">
                  <c:v>0.94163382741179502</c:v>
                </c:pt>
                <c:pt idx="140">
                  <c:v>0.94181396926114203</c:v>
                </c:pt>
                <c:pt idx="141">
                  <c:v>0.94199411214962103</c:v>
                </c:pt>
                <c:pt idx="142">
                  <c:v>0.94217425551955203</c:v>
                </c:pt>
                <c:pt idx="143">
                  <c:v>0.94235439880096805</c:v>
                </c:pt>
                <c:pt idx="144">
                  <c:v>0.94253454141128001</c:v>
                </c:pt>
                <c:pt idx="145">
                  <c:v>0.94271468275493198</c:v>
                </c:pt>
                <c:pt idx="146">
                  <c:v>0.94289482222304399</c:v>
                </c:pt>
                <c:pt idx="147">
                  <c:v>0.94307495919304296</c:v>
                </c:pt>
                <c:pt idx="148">
                  <c:v>0.94325509302828203</c:v>
                </c:pt>
                <c:pt idx="149">
                  <c:v>0.94343522307764605</c:v>
                </c:pt>
                <c:pt idx="150">
                  <c:v>0.94361534867514496</c:v>
                </c:pt>
                <c:pt idx="151">
                  <c:v>0.94379546913949397</c:v>
                </c:pt>
                <c:pt idx="152">
                  <c:v>0.94397558377367696</c:v>
                </c:pt>
                <c:pt idx="153">
                  <c:v>0.94415569186449599</c:v>
                </c:pt>
                <c:pt idx="154">
                  <c:v>0.94433579268210999</c:v>
                </c:pt>
                <c:pt idx="155">
                  <c:v>0.94451588547954801</c:v>
                </c:pt>
                <c:pt idx="156">
                  <c:v>0.94469596949221502</c:v>
                </c:pt>
                <c:pt idx="157">
                  <c:v>0.94487604393737401</c:v>
                </c:pt>
                <c:pt idx="158">
                  <c:v>0.94505610801361295</c:v>
                </c:pt>
                <c:pt idx="159">
                  <c:v>0.94523616090029305</c:v>
                </c:pt>
                <c:pt idx="160">
                  <c:v>0.94541620175697605</c:v>
                </c:pt>
                <c:pt idx="161">
                  <c:v>0.94559622972283097</c:v>
                </c:pt>
                <c:pt idx="162">
                  <c:v>0.945776243916022</c:v>
                </c:pt>
                <c:pt idx="163">
                  <c:v>0.94595624343307105</c:v>
                </c:pt>
                <c:pt idx="164">
                  <c:v>0.94613622734819602</c:v>
                </c:pt>
                <c:pt idx="165">
                  <c:v>0.94631619471263495</c:v>
                </c:pt>
                <c:pt idx="166">
                  <c:v>0.94649614455393005</c:v>
                </c:pt>
                <c:pt idx="167">
                  <c:v>0.94667607587519598</c:v>
                </c:pt>
                <c:pt idx="168">
                  <c:v>0.94685598765435797</c:v>
                </c:pt>
                <c:pt idx="169">
                  <c:v>0.94703587884336304</c:v>
                </c:pt>
                <c:pt idx="170">
                  <c:v>0.947215748367355</c:v>
                </c:pt>
                <c:pt idx="171">
                  <c:v>0.94739559512382898</c:v>
                </c:pt>
                <c:pt idx="172">
                  <c:v>0.94757541798174105</c:v>
                </c:pt>
                <c:pt idx="173">
                  <c:v>0.94775521578059896</c:v>
                </c:pt>
                <c:pt idx="174">
                  <c:v>0.94793498732949899</c:v>
                </c:pt>
                <c:pt idx="175">
                  <c:v>0.948114731406144</c:v>
                </c:pt>
                <c:pt idx="176">
                  <c:v>0.94829444675581198</c:v>
                </c:pt>
                <c:pt idx="177">
                  <c:v>0.94847413209028397</c:v>
                </c:pt>
                <c:pt idx="178">
                  <c:v>0.948653786086738</c:v>
                </c:pt>
                <c:pt idx="179">
                  <c:v>0.94883340738658795</c:v>
                </c:pt>
                <c:pt idx="180">
                  <c:v>0.94901299459428501</c:v>
                </c:pt>
                <c:pt idx="181">
                  <c:v>0.94919254799695996</c:v>
                </c:pt>
                <c:pt idx="182">
                  <c:v>0.94937207474265195</c:v>
                </c:pt>
                <c:pt idx="183">
                  <c:v>0.94955158370648796</c:v>
                </c:pt>
                <c:pt idx="184">
                  <c:v>0.94973108377424398</c:v>
                </c:pt>
                <c:pt idx="185">
                  <c:v>0.94991058384268101</c:v>
                </c:pt>
                <c:pt idx="186">
                  <c:v>0.95009009281988199</c:v>
                </c:pt>
                <c:pt idx="187">
                  <c:v>0.95026961962560497</c:v>
                </c:pt>
                <c:pt idx="188">
                  <c:v>0.95044917319164102</c:v>
                </c:pt>
                <c:pt idx="189">
                  <c:v>0.95062876246217498</c:v>
                </c:pt>
                <c:pt idx="190">
                  <c:v>0.95080839639416204</c:v>
                </c:pt>
                <c:pt idx="191">
                  <c:v>0.95098808395771095</c:v>
                </c:pt>
                <c:pt idx="192">
                  <c:v>0.95116783413647099</c:v>
                </c:pt>
                <c:pt idx="193">
                  <c:v>0.95134765592803705</c:v>
                </c:pt>
                <c:pt idx="194">
                  <c:v>0.95152755834435199</c:v>
                </c:pt>
                <c:pt idx="195">
                  <c:v>0.95170755041213595</c:v>
                </c:pt>
                <c:pt idx="196">
                  <c:v>0.95188764117330404</c:v>
                </c:pt>
                <c:pt idx="197">
                  <c:v>0.95206783968541697</c:v>
                </c:pt>
                <c:pt idx="198">
                  <c:v>0.95224815502212301</c:v>
                </c:pt>
                <c:pt idx="199">
                  <c:v>0.95242859627362597</c:v>
                </c:pt>
                <c:pt idx="200">
                  <c:v>0.95260917254715705</c:v>
                </c:pt>
                <c:pt idx="201">
                  <c:v>0.95278989296745598</c:v>
                </c:pt>
                <c:pt idx="202">
                  <c:v>0.95297076667727498</c:v>
                </c:pt>
                <c:pt idx="203">
                  <c:v>0.95315180283788403</c:v>
                </c:pt>
                <c:pt idx="204">
                  <c:v>0.95333301062959896</c:v>
                </c:pt>
                <c:pt idx="205">
                  <c:v>0.95351439925231196</c:v>
                </c:pt>
                <c:pt idx="206">
                  <c:v>0.95369597792605199</c:v>
                </c:pt>
                <c:pt idx="207">
                  <c:v>0.95387775589154</c:v>
                </c:pt>
                <c:pt idx="208">
                  <c:v>0.95405974241077995</c:v>
                </c:pt>
                <c:pt idx="209">
                  <c:v>0.95424194676764695</c:v>
                </c:pt>
                <c:pt idx="210">
                  <c:v>0.95442437826850601</c:v>
                </c:pt>
                <c:pt idx="211">
                  <c:v>0.95460704624283399</c:v>
                </c:pt>
                <c:pt idx="212">
                  <c:v>0.95478996004387395</c:v>
                </c:pt>
                <c:pt idx="213">
                  <c:v>0.95497312904929299</c:v>
                </c:pt>
                <c:pt idx="214">
                  <c:v>0.95515656266186599</c:v>
                </c:pt>
                <c:pt idx="215">
                  <c:v>0.95534027031018098</c:v>
                </c:pt>
                <c:pt idx="216">
                  <c:v>0.95552426144935199</c:v>
                </c:pt>
                <c:pt idx="217">
                  <c:v>0.95570854556176899</c:v>
                </c:pt>
                <c:pt idx="218">
                  <c:v>0.95589313215785299</c:v>
                </c:pt>
                <c:pt idx="219">
                  <c:v>0.95607803077684494</c:v>
                </c:pt>
                <c:pt idx="220">
                  <c:v>0.95626325098761</c:v>
                </c:pt>
                <c:pt idx="221">
                  <c:v>0.95644880238946695</c:v>
                </c:pt>
                <c:pt idx="222">
                  <c:v>0.95663469461304296</c:v>
                </c:pt>
                <c:pt idx="223">
                  <c:v>0.95682093732115103</c:v>
                </c:pt>
                <c:pt idx="224">
                  <c:v>0.95700754020969403</c:v>
                </c:pt>
                <c:pt idx="225">
                  <c:v>0.95719451300859903</c:v>
                </c:pt>
                <c:pt idx="226">
                  <c:v>0.95738186548277104</c:v>
                </c:pt>
                <c:pt idx="227">
                  <c:v>0.95756960743307995</c:v>
                </c:pt>
                <c:pt idx="228">
                  <c:v>0.95775774869738195</c:v>
                </c:pt>
                <c:pt idx="229">
                  <c:v>0.95794629915156004</c:v>
                </c:pt>
                <c:pt idx="230">
                  <c:v>0.95813526871060894</c:v>
                </c:pt>
                <c:pt idx="231">
                  <c:v>0.95832466732973798</c:v>
                </c:pt>
                <c:pt idx="232">
                  <c:v>0.95851450500552504</c:v>
                </c:pt>
                <c:pt idx="233">
                  <c:v>0.95870479177708701</c:v>
                </c:pt>
                <c:pt idx="234">
                  <c:v>0.95889553772730596</c:v>
                </c:pt>
                <c:pt idx="235">
                  <c:v>0.95908675298407298</c:v>
                </c:pt>
                <c:pt idx="236">
                  <c:v>0.95927844772158599</c:v>
                </c:pt>
                <c:pt idx="237">
                  <c:v>0.95947063216168305</c:v>
                </c:pt>
                <c:pt idx="238">
                  <c:v>0.95966331657521098</c:v>
                </c:pt>
                <c:pt idx="239">
                  <c:v>0.95985651128344796</c:v>
                </c:pt>
                <c:pt idx="240">
                  <c:v>0.96005022665956297</c:v>
                </c:pt>
                <c:pt idx="241">
                  <c:v>0.96024447313012395</c:v>
                </c:pt>
                <c:pt idx="242">
                  <c:v>0.96043926117665301</c:v>
                </c:pt>
                <c:pt idx="243">
                  <c:v>0.960634601337232</c:v>
                </c:pt>
                <c:pt idx="244">
                  <c:v>0.96083050420815996</c:v>
                </c:pt>
                <c:pt idx="245">
                  <c:v>0.96102698044566004</c:v>
                </c:pt>
                <c:pt idx="246">
                  <c:v>0.961224040767648</c:v>
                </c:pt>
                <c:pt idx="247">
                  <c:v>0.96142169595554805</c:v>
                </c:pt>
                <c:pt idx="248">
                  <c:v>0.96161995685617996</c:v>
                </c:pt>
                <c:pt idx="249">
                  <c:v>0.96181883438369598</c:v>
                </c:pt>
                <c:pt idx="250">
                  <c:v>0.962018339521587</c:v>
                </c:pt>
                <c:pt idx="251">
                  <c:v>0.96221848332475202</c:v>
                </c:pt>
                <c:pt idx="252">
                  <c:v>0.96241927692163998</c:v>
                </c:pt>
                <c:pt idx="253">
                  <c:v>0.962620731516453</c:v>
                </c:pt>
                <c:pt idx="254">
                  <c:v>0.962822858391432</c:v>
                </c:pt>
                <c:pt idx="255">
                  <c:v>0.96302566890921304</c:v>
                </c:pt>
                <c:pt idx="256">
                  <c:v>0.96322917451526002</c:v>
                </c:pt>
                <c:pt idx="257">
                  <c:v>0.96343338674038304</c:v>
                </c:pt>
                <c:pt idx="258">
                  <c:v>0.96363831720333804</c:v>
                </c:pt>
                <c:pt idx="259">
                  <c:v>0.96384397761351404</c:v>
                </c:pt>
                <c:pt idx="260">
                  <c:v>0.96405037977371</c:v>
                </c:pt>
                <c:pt idx="261">
                  <c:v>0.96425753558300098</c:v>
                </c:pt>
                <c:pt idx="262">
                  <c:v>0.96446545703971398</c:v>
                </c:pt>
                <c:pt idx="263">
                  <c:v>0.96467415624448505</c:v>
                </c:pt>
                <c:pt idx="264">
                  <c:v>0.96488364540343596</c:v>
                </c:pt>
                <c:pt idx="265">
                  <c:v>0.96509393683144895</c:v>
                </c:pt>
                <c:pt idx="266">
                  <c:v>0.96530504295555697</c:v>
                </c:pt>
                <c:pt idx="267">
                  <c:v>0.96551697631844902</c:v>
                </c:pt>
                <c:pt idx="268">
                  <c:v>0.96572974958209001</c:v>
                </c:pt>
                <c:pt idx="269">
                  <c:v>0.96594337553147003</c:v>
                </c:pt>
                <c:pt idx="270">
                  <c:v>0.96615786707847995</c:v>
                </c:pt>
                <c:pt idx="271">
                  <c:v>0.96637323726591395</c:v>
                </c:pt>
                <c:pt idx="272">
                  <c:v>0.96658949927161997</c:v>
                </c:pt>
                <c:pt idx="273">
                  <c:v>0.96680666641278001</c:v>
                </c:pt>
                <c:pt idx="274">
                  <c:v>0.967024752150345</c:v>
                </c:pt>
                <c:pt idx="275">
                  <c:v>0.96724377009362095</c:v>
                </c:pt>
                <c:pt idx="276">
                  <c:v>0.96746373400500496</c:v>
                </c:pt>
                <c:pt idx="277">
                  <c:v>0.96768465780489998</c:v>
                </c:pt>
                <c:pt idx="278">
                  <c:v>0.96790655557677796</c:v>
                </c:pt>
                <c:pt idx="279">
                  <c:v>0.96812944157243197</c:v>
                </c:pt>
                <c:pt idx="280">
                  <c:v>0.968353330217401</c:v>
                </c:pt>
                <c:pt idx="281">
                  <c:v>0.968578236116586</c:v>
                </c:pt>
                <c:pt idx="282">
                  <c:v>0.96880417406005304</c:v>
                </c:pt>
                <c:pt idx="283">
                  <c:v>0.96903115902903902</c:v>
                </c:pt>
                <c:pt idx="284">
                  <c:v>0.96925920620216199</c:v>
                </c:pt>
                <c:pt idx="285">
                  <c:v>0.96948833096184395</c:v>
                </c:pt>
                <c:pt idx="286">
                  <c:v>0.96971854890095399</c:v>
                </c:pt>
                <c:pt idx="287">
                  <c:v>0.96994987582967396</c:v>
                </c:pt>
                <c:pt idx="288">
                  <c:v>0.97018232778260405</c:v>
                </c:pt>
                <c:pt idx="289">
                  <c:v>0.97041592102610796</c:v>
                </c:pt>
                <c:pt idx="290">
                  <c:v>0.97065067206590006</c:v>
                </c:pt>
                <c:pt idx="291">
                  <c:v>0.97088659765490104</c:v>
                </c:pt>
                <c:pt idx="292">
                  <c:v>0.97112371480134996</c:v>
                </c:pt>
                <c:pt idx="293">
                  <c:v>0.97136204077719202</c:v>
                </c:pt>
                <c:pt idx="294">
                  <c:v>0.97160159312674599</c:v>
                </c:pt>
                <c:pt idx="295">
                  <c:v>0.97184238967566505</c:v>
                </c:pt>
                <c:pt idx="296">
                  <c:v>0.97208444854018705</c:v>
                </c:pt>
                <c:pt idx="297">
                  <c:v>0.97232778813670295</c:v>
                </c:pt>
                <c:pt idx="298">
                  <c:v>0.97257242719162795</c:v>
                </c:pt>
                <c:pt idx="299">
                  <c:v>0.97281838475160698</c:v>
                </c:pt>
                <c:pt idx="300">
                  <c:v>0.97306568019404405</c:v>
                </c:pt>
                <c:pt idx="301">
                  <c:v>0.97331433323798</c:v>
                </c:pt>
                <c:pt idx="302">
                  <c:v>0.97356436395531398</c:v>
                </c:pt>
                <c:pt idx="303">
                  <c:v>0.97381579278238795</c:v>
                </c:pt>
                <c:pt idx="304">
                  <c:v>0.97406864053193598</c:v>
                </c:pt>
                <c:pt idx="305">
                  <c:v>0.97432292840541102</c:v>
                </c:pt>
                <c:pt idx="306">
                  <c:v>0.97457867800569398</c:v>
                </c:pt>
                <c:pt idx="307">
                  <c:v>0.97483591135020098</c:v>
                </c:pt>
                <c:pt idx="308">
                  <c:v>0.97509465088437997</c:v>
                </c:pt>
                <c:pt idx="309">
                  <c:v>0.97535491949562803</c:v>
                </c:pt>
                <c:pt idx="310">
                  <c:v>0.97561674052761904</c:v>
                </c:pt>
                <c:pt idx="311">
                  <c:v>0.975880137795054</c:v>
                </c:pt>
                <c:pt idx="312">
                  <c:v>0.97614513559884197</c:v>
                </c:pt>
                <c:pt idx="313">
                  <c:v>0.97641175874171704</c:v>
                </c:pt>
                <c:pt idx="314">
                  <c:v>0.97668003254429903</c:v>
                </c:pt>
                <c:pt idx="315">
                  <c:v>0.97694998286159795</c:v>
                </c:pt>
                <c:pt idx="316">
                  <c:v>0.97722163609997204</c:v>
                </c:pt>
                <c:pt idx="317">
                  <c:v>0.97749501923453896</c:v>
                </c:pt>
                <c:pt idx="318">
                  <c:v>0.97777015982704496</c:v>
                </c:pt>
                <c:pt idx="319">
                  <c:v>0.97804708604419599</c:v>
                </c:pt>
                <c:pt idx="320">
                  <c:v>0.97832582667644297</c:v>
                </c:pt>
                <c:pt idx="321">
                  <c:v>0.97860641115723201</c:v>
                </c:pt>
                <c:pt idx="322">
                  <c:v>0.97888886958270904</c:v>
                </c:pt>
                <c:pt idx="323">
                  <c:v>0.97917323273188295</c:v>
                </c:pt>
                <c:pt idx="324">
                  <c:v>0.97945953208723102</c:v>
                </c:pt>
                <c:pt idx="325">
                  <c:v>0.979747799855757</c:v>
                </c:pt>
                <c:pt idx="326">
                  <c:v>0.98003806899047596</c:v>
                </c:pt>
                <c:pt idx="327">
                  <c:v>0.98033037321233296</c:v>
                </c:pt>
                <c:pt idx="328">
                  <c:v>0.980624747032525</c:v>
                </c:pt>
                <c:pt idx="329">
                  <c:v>0.980921225775235</c:v>
                </c:pt>
                <c:pt idx="330">
                  <c:v>0.98121984560073505</c:v>
                </c:pt>
                <c:pt idx="331">
                  <c:v>0.98152064352886204</c:v>
                </c:pt>
                <c:pt idx="332">
                  <c:v>0.98182365746283395</c:v>
                </c:pt>
                <c:pt idx="333">
                  <c:v>0.98212892621337999</c:v>
                </c:pt>
                <c:pt idx="334">
                  <c:v>0.98243648952316598</c:v>
                </c:pt>
                <c:pt idx="335">
                  <c:v>0.98274638809147596</c:v>
                </c:pt>
                <c:pt idx="336">
                  <c:v>0.98305866359912297</c:v>
                </c:pt>
                <c:pt idx="337">
                  <c:v>0.98337335873355203</c:v>
                </c:pt>
                <c:pt idx="338">
                  <c:v>0.98369051721408396</c:v>
                </c:pt>
                <c:pt idx="339">
                  <c:v>0.98401018381727701</c:v>
                </c:pt>
                <c:pt idx="340">
                  <c:v>0.98433240440233805</c:v>
                </c:pt>
                <c:pt idx="341">
                  <c:v>0.98465722593654803</c:v>
                </c:pt>
                <c:pt idx="342">
                  <c:v>0.98498469652063503</c:v>
                </c:pt>
                <c:pt idx="343">
                  <c:v>0.985314865414047</c:v>
                </c:pt>
                <c:pt idx="344">
                  <c:v>0.98564778306005296</c:v>
                </c:pt>
                <c:pt idx="345">
                  <c:v>0.98598350111060895</c:v>
                </c:pt>
                <c:pt idx="346">
                  <c:v>0.98632207245092296</c:v>
                </c:pt>
                <c:pt idx="347">
                  <c:v>0.98666355122364302</c:v>
                </c:pt>
                <c:pt idx="348">
                  <c:v>0.98700799285257701</c:v>
                </c:pt>
                <c:pt idx="349">
                  <c:v>0.98735545406589398</c:v>
                </c:pt>
                <c:pt idx="350">
                  <c:v>0.98770599291868799</c:v>
                </c:pt>
                <c:pt idx="351">
                  <c:v>0.98805966881483898</c:v>
                </c:pt>
                <c:pt idx="352">
                  <c:v>0.98841654252807398</c:v>
                </c:pt>
                <c:pt idx="353">
                  <c:v>0.98877667622213405</c:v>
                </c:pt>
                <c:pt idx="354">
                  <c:v>0.989140133469947</c:v>
                </c:pt>
                <c:pt idx="355">
                  <c:v>0.98950697927172204</c:v>
                </c:pt>
                <c:pt idx="356">
                  <c:v>0.98987728007184805</c:v>
                </c:pt>
                <c:pt idx="357">
                  <c:v>0.99025110377451597</c:v>
                </c:pt>
                <c:pt idx="358">
                  <c:v>0.99062851975794397</c:v>
                </c:pt>
                <c:pt idx="359">
                  <c:v>0.99100959888712203</c:v>
                </c:pt>
                <c:pt idx="360">
                  <c:v>0.99139441352496604</c:v>
                </c:pt>
                <c:pt idx="361">
                  <c:v>0.99178303754178598</c:v>
                </c:pt>
                <c:pt idx="362">
                  <c:v>0.992175546322973</c:v>
                </c:pt>
                <c:pt idx="363">
                  <c:v>0.992572016774807</c:v>
                </c:pt>
                <c:pt idx="364">
                  <c:v>0.99297252732830199</c:v>
                </c:pt>
                <c:pt idx="365">
                  <c:v>0.99337715794100001</c:v>
                </c:pt>
                <c:pt idx="366">
                  <c:v>0.99378599009662905</c:v>
                </c:pt>
                <c:pt idx="367">
                  <c:v>0.99419910680255896</c:v>
                </c:pt>
                <c:pt idx="368">
                  <c:v>0.99461659258498303</c:v>
                </c:pt>
                <c:pt idx="369">
                  <c:v>0.99503853348176496</c:v>
                </c:pt>
                <c:pt idx="370">
                  <c:v>0.99546501703290402</c:v>
                </c:pt>
                <c:pt idx="371">
                  <c:v>0.99589613226857798</c:v>
                </c:pt>
                <c:pt idx="372">
                  <c:v>0.99633196969471505</c:v>
                </c:pt>
                <c:pt idx="373">
                  <c:v>0.99677262127610899</c:v>
                </c:pt>
                <c:pt idx="374">
                  <c:v>0.99721818041702803</c:v>
                </c:pt>
                <c:pt idx="375">
                  <c:v>0.99766874193934796</c:v>
                </c:pt>
                <c:pt idx="376">
                  <c:v>0.99812440205821595</c:v>
                </c:pt>
                <c:pt idx="377">
                  <c:v>0.99858525835526601</c:v>
                </c:pt>
                <c:pt idx="378">
                  <c:v>0.99905140974943896</c:v>
                </c:pt>
                <c:pt idx="379">
                  <c:v>0.99952295646545397</c:v>
                </c:pt>
                <c:pt idx="380">
                  <c:v>1</c:v>
                </c:pt>
                <c:pt idx="381">
                  <c:v>1.0001736536497501</c:v>
                </c:pt>
                <c:pt idx="382">
                  <c:v>1.00035262452868</c:v>
                </c:pt>
                <c:pt idx="383">
                  <c:v>1.0005368199426199</c:v>
                </c:pt>
                <c:pt idx="384">
                  <c:v>1.00072614825753</c:v>
                </c:pt>
                <c:pt idx="385">
                  <c:v>1.00092051893678</c:v>
                </c:pt>
                <c:pt idx="386">
                  <c:v>1.0011198425762899</c:v>
                </c:pt>
                <c:pt idx="387">
                  <c:v>1.0013240309373099</c:v>
                </c:pt>
                <c:pt idx="388">
                  <c:v>1.00153299697687</c:v>
                </c:pt>
                <c:pt idx="389">
                  <c:v>1.00174665487588</c:v>
                </c:pt>
                <c:pt idx="390">
                  <c:v>1.00196492006472</c:v>
                </c:pt>
                <c:pt idx="391">
                  <c:v>1.00218770924645</c:v>
                </c:pt>
                <c:pt idx="392">
                  <c:v>1.00241494041753</c:v>
                </c:pt>
                <c:pt idx="393">
                  <c:v>1.0026465328860401</c:v>
                </c:pt>
                <c:pt idx="394">
                  <c:v>1.00288240728754</c:v>
                </c:pt>
                <c:pt idx="395">
                  <c:v>1.00312248559838</c:v>
                </c:pt>
                <c:pt idx="396">
                  <c:v>1.00336669114677</c:v>
                </c:pt>
                <c:pt idx="397">
                  <c:v>1.0036149486214001</c:v>
                </c:pt>
                <c:pt idx="398">
                  <c:v>1.00386718407777</c:v>
                </c:pt>
                <c:pt idx="399">
                  <c:v>1.00412332494239</c:v>
                </c:pt>
                <c:pt idx="400">
                  <c:v>1.00438330001469</c:v>
                </c:pt>
                <c:pt idx="401">
                  <c:v>1.00464703946694</c:v>
                </c:pt>
                <c:pt idx="402">
                  <c:v>1.0049144748421399</c:v>
                </c:pt>
                <c:pt idx="403">
                  <c:v>1.00518553904995</c:v>
                </c:pt>
                <c:pt idx="404">
                  <c:v>1.00546016636087</c:v>
                </c:pt>
                <c:pt idx="405">
                  <c:v>1.00573829239861</c:v>
                </c:pt>
                <c:pt idx="406">
                  <c:v>1.00601985413088</c:v>
                </c:pt>
                <c:pt idx="407">
                  <c:v>1.00630478985853</c:v>
                </c:pt>
                <c:pt idx="408">
                  <c:v>1.0065930392034199</c:v>
                </c:pt>
                <c:pt idx="409">
                  <c:v>1.00688454309474</c:v>
                </c:pt>
                <c:pt idx="410">
                  <c:v>1.00717924375424</c:v>
                </c:pt>
                <c:pt idx="411">
                  <c:v>1.0074770846801899</c:v>
                </c:pt>
                <c:pt idx="412">
                  <c:v>1.00777801063038</c:v>
                </c:pt>
                <c:pt idx="413">
                  <c:v>1.00808196760408</c:v>
                </c:pt>
                <c:pt idx="414">
                  <c:v>1.0083889028231301</c:v>
                </c:pt>
                <c:pt idx="415">
                  <c:v>1.00869876471234</c:v>
                </c:pt>
                <c:pt idx="416">
                  <c:v>1.00901150287907</c:v>
                </c:pt>
                <c:pt idx="417">
                  <c:v>1.0093270680922799</c:v>
                </c:pt>
                <c:pt idx="418">
                  <c:v>1.0096454122610401</c:v>
                </c:pt>
                <c:pt idx="419">
                  <c:v>1.0099664884125401</c:v>
                </c:pt>
                <c:pt idx="420">
                  <c:v>1.01029025066978</c:v>
                </c:pt>
                <c:pt idx="421">
                  <c:v>1.0106166542289401</c:v>
                </c:pt>
                <c:pt idx="422">
                  <c:v>1.01094565533647</c:v>
                </c:pt>
                <c:pt idx="423">
                  <c:v>1.01127721126604</c:v>
                </c:pt>
                <c:pt idx="424">
                  <c:v>1.0116112802953801</c:v>
                </c:pt>
                <c:pt idx="425">
                  <c:v>1.01194782168298</c:v>
                </c:pt>
                <c:pt idx="426">
                  <c:v>1.01228679564492</c:v>
                </c:pt>
                <c:pt idx="427">
                  <c:v>1.0126281633315699</c:v>
                </c:pt>
                <c:pt idx="428">
                  <c:v>1.0129718868044999</c:v>
                </c:pt>
                <c:pt idx="429">
                  <c:v>1.01331792901347</c:v>
                </c:pt>
                <c:pt idx="430">
                  <c:v>1.0136662537735299</c:v>
                </c:pt>
                <c:pt idx="431">
                  <c:v>1.01401682574243</c:v>
                </c:pt>
                <c:pt idx="432">
                  <c:v>1.0143696103981601</c:v>
                </c:pt>
                <c:pt idx="433">
                  <c:v>1.0147245740167601</c:v>
                </c:pt>
                <c:pt idx="434">
                  <c:v>1.0150816836504599</c:v>
                </c:pt>
                <c:pt idx="435">
                  <c:v>1.0154409071060899</c:v>
                </c:pt>
                <c:pt idx="436">
                  <c:v>1.01580221292382</c:v>
                </c:pt>
                <c:pt idx="437">
                  <c:v>1.0161655703562</c:v>
                </c:pt>
                <c:pt idx="438">
                  <c:v>1.0165309493477099</c:v>
                </c:pt>
                <c:pt idx="439">
                  <c:v>1.0168983205144499</c:v>
                </c:pt>
                <c:pt idx="440">
                  <c:v>1.01726765512443</c:v>
                </c:pt>
                <c:pt idx="441">
                  <c:v>1.0176389250781599</c:v>
                </c:pt>
                <c:pt idx="442">
                  <c:v>1.0180121028895801</c:v>
                </c:pt>
                <c:pt idx="443">
                  <c:v>1.0183871616675499</c:v>
                </c:pt>
                <c:pt idx="444">
                  <c:v>1.0187640750976099</c:v>
                </c:pt>
                <c:pt idx="445">
                  <c:v>1.0191428174242501</c:v>
                </c:pt>
                <c:pt idx="446">
                  <c:v>1.0195233634335401</c:v>
                </c:pt>
                <c:pt idx="447">
                  <c:v>1.0199056884362101</c:v>
                </c:pt>
                <c:pt idx="448">
                  <c:v>1.02028976825115</c:v>
                </c:pt>
                <c:pt idx="449">
                  <c:v>1.0206755791892901</c:v>
                </c:pt>
                <c:pt idx="450">
                  <c:v>1.02106309803795</c:v>
                </c:pt>
                <c:pt idx="451">
                  <c:v>1.0214523020455599</c:v>
                </c:pt>
                <c:pt idx="452">
                  <c:v>1.0218431689068099</c:v>
                </c:pt>
                <c:pt idx="453">
                  <c:v>1.0222356767481799</c:v>
                </c:pt>
                <c:pt idx="454">
                  <c:v>1.0226298041138899</c:v>
                </c:pt>
                <c:pt idx="455">
                  <c:v>1.0230255299522599</c:v>
                </c:pt>
                <c:pt idx="456">
                  <c:v>1.0234228336023701</c:v>
                </c:pt>
                <c:pt idx="457">
                  <c:v>1.02382169478125</c:v>
                </c:pt>
                <c:pt idx="458">
                  <c:v>1.02422209357129</c:v>
                </c:pt>
                <c:pt idx="459">
                  <c:v>1.0246240104081199</c:v>
                </c:pt>
                <c:pt idx="460">
                  <c:v>1.0250274260687799</c:v>
                </c:pt>
                <c:pt idx="461">
                  <c:v>1.02543232166033</c:v>
                </c:pt>
                <c:pt idx="462">
                  <c:v>1.0258386786086799</c:v>
                </c:pt>
                <c:pt idx="463">
                  <c:v>1.0262464786479</c:v>
                </c:pt>
                <c:pt idx="464">
                  <c:v>1.0266557038097299</c:v>
                </c:pt>
                <c:pt idx="465">
                  <c:v>1.02706633641349</c:v>
                </c:pt>
                <c:pt idx="466">
                  <c:v>1.0274783590562899</c:v>
                </c:pt>
                <c:pt idx="467">
                  <c:v>1.02789175460351</c:v>
                </c:pt>
                <c:pt idx="468">
                  <c:v>1.0283065061796099</c:v>
                </c:pt>
                <c:pt idx="469">
                  <c:v>1.02872259715924</c:v>
                </c:pt>
                <c:pt idx="470">
                  <c:v>1.02914001115859</c:v>
                </c:pt>
                <c:pt idx="471">
                  <c:v>1.0295587320270301</c:v>
                </c:pt>
                <c:pt idx="472">
                  <c:v>1.02997874383907</c:v>
                </c:pt>
                <c:pt idx="473">
                  <c:v>1.03040003088645</c:v>
                </c:pt>
                <c:pt idx="474">
                  <c:v>1.0308225776706501</c:v>
                </c:pt>
                <c:pt idx="475">
                  <c:v>1.0312463688955</c:v>
                </c:pt>
                <c:pt idx="476">
                  <c:v>1.03167138946006</c:v>
                </c:pt>
                <c:pt idx="477">
                  <c:v>1.0320976244518401</c:v>
                </c:pt>
                <c:pt idx="478">
                  <c:v>1.0325250591400501</c:v>
                </c:pt>
                <c:pt idx="479">
                  <c:v>1.03295367896923</c:v>
                </c:pt>
                <c:pt idx="480">
                  <c:v>1.03338346955302</c:v>
                </c:pt>
                <c:pt idx="481">
                  <c:v>1.03381441666811</c:v>
                </c:pt>
                <c:pt idx="482">
                  <c:v>1.0342465062484301</c:v>
                </c:pt>
                <c:pt idx="483">
                  <c:v>1.03467972437954</c:v>
                </c:pt>
                <c:pt idx="484">
                  <c:v>1.0351140572931199</c:v>
                </c:pt>
                <c:pt idx="485">
                  <c:v>1.03554949136176</c:v>
                </c:pt>
                <c:pt idx="486">
                  <c:v>1.0359860130937999</c:v>
                </c:pt>
                <c:pt idx="487">
                  <c:v>1.03642360912842</c:v>
                </c:pt>
                <c:pt idx="488">
                  <c:v>1.03686226623086</c:v>
                </c:pt>
                <c:pt idx="489">
                  <c:v>1.03730197128781</c:v>
                </c:pt>
                <c:pt idx="490">
                  <c:v>1.0377427113029001</c:v>
                </c:pt>
                <c:pt idx="491">
                  <c:v>1.0381844733924199</c:v>
                </c:pt>
                <c:pt idx="492">
                  <c:v>1.0386272447811</c:v>
                </c:pt>
                <c:pt idx="493">
                  <c:v>1.03907101279809</c:v>
                </c:pt>
                <c:pt idx="494">
                  <c:v>1.03951576487301</c:v>
                </c:pt>
                <c:pt idx="495">
                  <c:v>1.03996148853218</c:v>
                </c:pt>
                <c:pt idx="496">
                  <c:v>1.04040817139494</c:v>
                </c:pt>
                <c:pt idx="497">
                  <c:v>1.0408558011700899</c:v>
                </c:pt>
                <c:pt idx="498">
                  <c:v>1.0413043656524901</c:v>
                </c:pt>
                <c:pt idx="499">
                  <c:v>1.0417538527196699</c:v>
                </c:pt>
                <c:pt idx="500">
                  <c:v>1.0422042503286599</c:v>
                </c:pt>
                <c:pt idx="501">
                  <c:v>1.04265554651287</c:v>
                </c:pt>
                <c:pt idx="502">
                  <c:v>1.0431077293790501</c:v>
                </c:pt>
                <c:pt idx="503">
                  <c:v>1.04356078710435</c:v>
                </c:pt>
                <c:pt idx="504">
                  <c:v>1.04401470793355</c:v>
                </c:pt>
                <c:pt idx="505">
                  <c:v>1.0444694801762699</c:v>
                </c:pt>
                <c:pt idx="506">
                  <c:v>1.0449250922043201</c:v>
                </c:pt>
                <c:pt idx="507">
                  <c:v>1.04538153244917</c:v>
                </c:pt>
                <c:pt idx="508">
                  <c:v>1.0458387893993799</c:v>
                </c:pt>
                <c:pt idx="509">
                  <c:v>1.04629685159829</c:v>
                </c:pt>
                <c:pt idx="510">
                  <c:v>1.0467557076416001</c:v>
                </c:pt>
                <c:pt idx="511">
                  <c:v>1.0472153461751199</c:v>
                </c:pt>
                <c:pt idx="512">
                  <c:v>1.04767575589263</c:v>
                </c:pt>
                <c:pt idx="513">
                  <c:v>1.0481369255336701</c:v>
                </c:pt>
                <c:pt idx="514">
                  <c:v>1.0485988438815399</c:v>
                </c:pt>
                <c:pt idx="515">
                  <c:v>1.0490614997612799</c:v>
                </c:pt>
                <c:pt idx="516">
                  <c:v>1.0495248820377201</c:v>
                </c:pt>
                <c:pt idx="517">
                  <c:v>1.0499889796136099</c:v>
                </c:pt>
                <c:pt idx="518">
                  <c:v>1.0504537814278101</c:v>
                </c:pt>
                <c:pt idx="519">
                  <c:v>1.05091927645349</c:v>
                </c:pt>
                <c:pt idx="520">
                  <c:v>1.05138545369645</c:v>
                </c:pt>
                <c:pt idx="521">
                  <c:v>1.0518523021934301</c:v>
                </c:pt>
                <c:pt idx="522">
                  <c:v>1.0523198110104801</c:v>
                </c:pt>
                <c:pt idx="523">
                  <c:v>1.0527879692414499</c:v>
                </c:pt>
                <c:pt idx="524">
                  <c:v>1.0532567660064101</c:v>
                </c:pt>
                <c:pt idx="525">
                  <c:v>1.05372619045018</c:v>
                </c:pt>
                <c:pt idx="526">
                  <c:v>1.0541962317409299</c:v>
                </c:pt>
                <c:pt idx="527">
                  <c:v>1.0546668790687601</c:v>
                </c:pt>
                <c:pt idx="528">
                  <c:v>1.0551381216443301</c:v>
                </c:pt>
                <c:pt idx="529">
                  <c:v>1.0556099486975801</c:v>
                </c:pt>
                <c:pt idx="530">
                  <c:v>1.05608234947643</c:v>
                </c:pt>
                <c:pt idx="531">
                  <c:v>1.0565553132455301</c:v>
                </c:pt>
                <c:pt idx="532">
                  <c:v>1.05702882928509</c:v>
                </c:pt>
                <c:pt idx="533">
                  <c:v>1.0575028868896501</c:v>
                </c:pt>
                <c:pt idx="534">
                  <c:v>1.0579774753669899</c:v>
                </c:pt>
                <c:pt idx="535">
                  <c:v>1.0584525840369901</c:v>
                </c:pt>
                <c:pt idx="536">
                  <c:v>1.05892820223054</c:v>
                </c:pt>
                <c:pt idx="537">
                  <c:v>1.0594043192885301</c:v>
                </c:pt>
                <c:pt idx="538">
                  <c:v>1.0598809245607801</c:v>
                </c:pt>
                <c:pt idx="539">
                  <c:v>1.06035800740507</c:v>
                </c:pt>
                <c:pt idx="540">
                  <c:v>1.0608355571861801</c:v>
                </c:pt>
                <c:pt idx="541">
                  <c:v>1.0613135632749</c:v>
                </c:pt>
                <c:pt idx="542">
                  <c:v>1.06179201504717</c:v>
                </c:pt>
                <c:pt idx="543">
                  <c:v>1.06227090188312</c:v>
                </c:pt>
                <c:pt idx="544">
                  <c:v>1.0627502131662701</c:v>
                </c:pt>
                <c:pt idx="545">
                  <c:v>1.0632299382826</c:v>
                </c:pt>
                <c:pt idx="546">
                  <c:v>1.0637100666197801</c:v>
                </c:pt>
                <c:pt idx="547">
                  <c:v>1.06419058756632</c:v>
                </c:pt>
                <c:pt idx="548">
                  <c:v>1.0646714905108201</c:v>
                </c:pt>
                <c:pt idx="549">
                  <c:v>1.0651527648411601</c:v>
                </c:pt>
                <c:pt idx="550">
                  <c:v>1.0656343999437701</c:v>
                </c:pt>
                <c:pt idx="551">
                  <c:v>1.0661163852028801</c:v>
                </c:pt>
                <c:pt idx="552">
                  <c:v>1.06659870999983</c:v>
                </c:pt>
                <c:pt idx="553">
                  <c:v>1.06708136371234</c:v>
                </c:pt>
                <c:pt idx="554">
                  <c:v>1.06756433571385</c:v>
                </c:pt>
                <c:pt idx="555">
                  <c:v>1.06804761537282</c:v>
                </c:pt>
                <c:pt idx="556">
                  <c:v>1.0685311920521301</c:v>
                </c:pt>
                <c:pt idx="557">
                  <c:v>1.0690150551083799</c:v>
                </c:pt>
                <c:pt idx="558">
                  <c:v>1.0694991938912899</c:v>
                </c:pt>
                <c:pt idx="559">
                  <c:v>1.0699835977431</c:v>
                </c:pt>
                <c:pt idx="560">
                  <c:v>1.0704682559979799</c:v>
                </c:pt>
                <c:pt idx="561">
                  <c:v>1.07095315798138</c:v>
                </c:pt>
                <c:pt idx="562">
                  <c:v>1.0714382930095601</c:v>
                </c:pt>
                <c:pt idx="563">
                  <c:v>1.07192365038891</c:v>
                </c:pt>
                <c:pt idx="564">
                  <c:v>1.0724092194155199</c:v>
                </c:pt>
                <c:pt idx="565">
                  <c:v>1.0728949893745201</c:v>
                </c:pt>
                <c:pt idx="566">
                  <c:v>1.07338094953965</c:v>
                </c:pt>
                <c:pt idx="567">
                  <c:v>1.07386708917269</c:v>
                </c:pt>
                <c:pt idx="568">
                  <c:v>1.07435339752296</c:v>
                </c:pt>
                <c:pt idx="569">
                  <c:v>1.07483986382682</c:v>
                </c:pt>
                <c:pt idx="570">
                  <c:v>1.07532647730717</c:v>
                </c:pt>
                <c:pt idx="571">
                  <c:v>1.0758132292674401</c:v>
                </c:pt>
                <c:pt idx="572">
                  <c:v>1.07630011936376</c:v>
                </c:pt>
                <c:pt idx="573">
                  <c:v>1.07678714930367</c:v>
                </c:pt>
                <c:pt idx="574">
                  <c:v>1.07727432075048</c:v>
                </c:pt>
                <c:pt idx="575">
                  <c:v>1.0777616353247601</c:v>
                </c:pt>
                <c:pt idx="576">
                  <c:v>1.0782490946058101</c:v>
                </c:pt>
                <c:pt idx="577">
                  <c:v>1.0787367001329999</c:v>
                </c:pt>
                <c:pt idx="578">
                  <c:v>1.07922445340715</c:v>
                </c:pt>
                <c:pt idx="579">
                  <c:v>1.0797123558917401</c:v>
                </c:pt>
                <c:pt idx="580">
                  <c:v>1.0802004090142101</c:v>
                </c:pt>
                <c:pt idx="581">
                  <c:v>1.08068861416708</c:v>
                </c:pt>
                <c:pt idx="582">
                  <c:v>1.0811769727090901</c:v>
                </c:pt>
                <c:pt idx="583">
                  <c:v>1.08166548596632</c:v>
                </c:pt>
                <c:pt idx="584">
                  <c:v>1.0821541552332199</c:v>
                </c:pt>
                <c:pt idx="585">
                  <c:v>1.0826429817736101</c:v>
                </c:pt>
                <c:pt idx="586">
                  <c:v>1.0831319668216399</c:v>
                </c:pt>
                <c:pt idx="587">
                  <c:v>1.0836211115827701</c:v>
                </c:pt>
                <c:pt idx="588">
                  <c:v>1.0841104172346101</c:v>
                </c:pt>
                <c:pt idx="589">
                  <c:v>1.08459988492783</c:v>
                </c:pt>
                <c:pt idx="590">
                  <c:v>1.08508951578697</c:v>
                </c:pt>
                <c:pt idx="591">
                  <c:v>1.0855793109112399</c:v>
                </c:pt>
                <c:pt idx="592">
                  <c:v>1.0860692713753199</c:v>
                </c:pt>
                <c:pt idx="593">
                  <c:v>1.0865593982300701</c:v>
                </c:pt>
                <c:pt idx="594">
                  <c:v>1.08704969250328</c:v>
                </c:pt>
                <c:pt idx="595">
                  <c:v>1.0875401552003501</c:v>
                </c:pt>
                <c:pt idx="596">
                  <c:v>1.08803078730495</c:v>
                </c:pt>
                <c:pt idx="597">
                  <c:v>1.08852158977969</c:v>
                </c:pt>
                <c:pt idx="598">
                  <c:v>1.0890125635667001</c:v>
                </c:pt>
                <c:pt idx="599">
                  <c:v>1.08950370958827</c:v>
                </c:pt>
                <c:pt idx="600">
                  <c:v>1.08999502874743</c:v>
                </c:pt>
                <c:pt idx="601">
                  <c:v>1.0904865219284701</c:v>
                </c:pt>
                <c:pt idx="602">
                  <c:v>1.0909781899975199</c:v>
                </c:pt>
                <c:pt idx="603">
                  <c:v>1.0914700338030501</c:v>
                </c:pt>
                <c:pt idx="604">
                  <c:v>1.0919620541763899</c:v>
                </c:pt>
                <c:pt idx="605">
                  <c:v>1.09245425193221</c:v>
                </c:pt>
                <c:pt idx="606">
                  <c:v>1.0929466278689699</c:v>
                </c:pt>
                <c:pt idx="607">
                  <c:v>1.0934391827694101</c:v>
                </c:pt>
                <c:pt idx="608">
                  <c:v>1.0939319174009801</c:v>
                </c:pt>
                <c:pt idx="609">
                  <c:v>1.09442483251623</c:v>
                </c:pt>
                <c:pt idx="610">
                  <c:v>1.09491792885328</c:v>
                </c:pt>
                <c:pt idx="611">
                  <c:v>1.0954112071361799</c:v>
                </c:pt>
                <c:pt idx="612">
                  <c:v>1.0959046680753</c:v>
                </c:pt>
                <c:pt idx="613">
                  <c:v>1.0963983123676899</c:v>
                </c:pt>
                <c:pt idx="614">
                  <c:v>1.0968921406974701</c:v>
                </c:pt>
                <c:pt idx="615">
                  <c:v>1.09738615373617</c:v>
                </c:pt>
                <c:pt idx="616">
                  <c:v>1.09788035214305</c:v>
                </c:pt>
                <c:pt idx="617">
                  <c:v>1.0983747365654399</c:v>
                </c:pt>
                <c:pt idx="618">
                  <c:v>1.0988693076390601</c:v>
                </c:pt>
                <c:pt idx="619">
                  <c:v>1.0993640659883099</c:v>
                </c:pt>
                <c:pt idx="620">
                  <c:v>1.0998590122265799</c:v>
                </c:pt>
                <c:pt idx="621">
                  <c:v>1.1003541469565601</c:v>
                </c:pt>
                <c:pt idx="622">
                  <c:v>1.1008494707704699</c:v>
                </c:pt>
                <c:pt idx="623">
                  <c:v>1.10134498425035</c:v>
                </c:pt>
                <c:pt idx="624">
                  <c:v>1.10184068796834</c:v>
                </c:pt>
                <c:pt idx="625">
                  <c:v>1.10233658248694</c:v>
                </c:pt>
                <c:pt idx="626">
                  <c:v>1.1028326683592</c:v>
                </c:pt>
                <c:pt idx="627">
                  <c:v>1.1033289461290099</c:v>
                </c:pt>
                <c:pt idx="628">
                  <c:v>1.1038254163313399</c:v>
                </c:pt>
                <c:pt idx="629">
                  <c:v>1.10432207949241</c:v>
                </c:pt>
                <c:pt idx="630">
                  <c:v>1.1048189361299701</c:v>
                </c:pt>
                <c:pt idx="631">
                  <c:v>1.1053159867534501</c:v>
                </c:pt>
                <c:pt idx="632">
                  <c:v>1.10581323186424</c:v>
                </c:pt>
                <c:pt idx="633">
                  <c:v>1.1063106719558</c:v>
                </c:pt>
                <c:pt idx="634">
                  <c:v>1.1068083075139401</c:v>
                </c:pt>
                <c:pt idx="635">
                  <c:v>1.1073061390169601</c:v>
                </c:pt>
                <c:pt idx="636">
                  <c:v>1.1078041669358101</c:v>
                </c:pt>
                <c:pt idx="637">
                  <c:v>1.10830239173435</c:v>
                </c:pt>
                <c:pt idx="638">
                  <c:v>1.1088008138694301</c:v>
                </c:pt>
                <c:pt idx="639">
                  <c:v>1.1092994337911199</c:v>
                </c:pt>
                <c:pt idx="640">
                  <c:v>1.10979825194284</c:v>
                </c:pt>
                <c:pt idx="641">
                  <c:v>1.11029726876152</c:v>
                </c:pt>
                <c:pt idx="642">
                  <c:v>1.11079648467779</c:v>
                </c:pt>
                <c:pt idx="643">
                  <c:v>1.11129590011608</c:v>
                </c:pt>
                <c:pt idx="644">
                  <c:v>1.1117955154947901</c:v>
                </c:pt>
                <c:pt idx="645">
                  <c:v>1.1122953312264201</c:v>
                </c:pt>
                <c:pt idx="646">
                  <c:v>1.1127953477177199</c:v>
                </c:pt>
                <c:pt idx="647">
                  <c:v>1.11329556536983</c:v>
                </c:pt>
                <c:pt idx="648">
                  <c:v>1.11379598457838</c:v>
                </c:pt>
                <c:pt idx="649">
                  <c:v>1.1142966057336401</c:v>
                </c:pt>
                <c:pt idx="650">
                  <c:v>1.11479742922064</c:v>
                </c:pt>
                <c:pt idx="651">
                  <c:v>1.11529845541926</c:v>
                </c:pt>
                <c:pt idx="652">
                  <c:v>1.11579968470442</c:v>
                </c:pt>
                <c:pt idx="653">
                  <c:v>1.1163011174460999</c:v>
                </c:pt>
                <c:pt idx="654">
                  <c:v>1.11680275400951</c:v>
                </c:pt>
                <c:pt idx="655">
                  <c:v>1.1173045947552001</c:v>
                </c:pt>
                <c:pt idx="656">
                  <c:v>1.11780664003911</c:v>
                </c:pt>
                <c:pt idx="657">
                  <c:v>1.1183088902127301</c:v>
                </c:pt>
                <c:pt idx="658">
                  <c:v>1.1188113456231901</c:v>
                </c:pt>
                <c:pt idx="659">
                  <c:v>1.11931400661331</c:v>
                </c:pt>
                <c:pt idx="660">
                  <c:v>1.11981687352176</c:v>
                </c:pt>
                <c:pt idx="661">
                  <c:v>1.12031994668309</c:v>
                </c:pt>
                <c:pt idx="662">
                  <c:v>1.1208232264278699</c:v>
                </c:pt>
                <c:pt idx="663">
                  <c:v>1.12132671308274</c:v>
                </c:pt>
                <c:pt idx="664">
                  <c:v>1.1218304069705101</c:v>
                </c:pt>
                <c:pt idx="665">
                  <c:v>1.12233430841024</c:v>
                </c:pt>
                <c:pt idx="666">
                  <c:v>1.1228384177173401</c:v>
                </c:pt>
                <c:pt idx="667">
                  <c:v>1.1233427352036101</c:v>
                </c:pt>
                <c:pt idx="668">
                  <c:v>1.12384726117734</c:v>
                </c:pt>
                <c:pt idx="669">
                  <c:v>1.1243519959433701</c:v>
                </c:pt>
                <c:pt idx="670">
                  <c:v>1.12485693980321</c:v>
                </c:pt>
                <c:pt idx="671">
                  <c:v>1.1253620930550301</c:v>
                </c:pt>
                <c:pt idx="672">
                  <c:v>1.12586745599379</c:v>
                </c:pt>
                <c:pt idx="673">
                  <c:v>1.1263730289113101</c:v>
                </c:pt>
                <c:pt idx="674">
                  <c:v>1.12687881209628</c:v>
                </c:pt>
                <c:pt idx="675">
                  <c:v>1.1273848058343801</c:v>
                </c:pt>
                <c:pt idx="676">
                  <c:v>1.12789101040833</c:v>
                </c:pt>
                <c:pt idx="677">
                  <c:v>1.1283974260979199</c:v>
                </c:pt>
                <c:pt idx="678">
                  <c:v>1.12890405318011</c:v>
                </c:pt>
                <c:pt idx="679">
                  <c:v>1.12941089192908</c:v>
                </c:pt>
                <c:pt idx="680">
                  <c:v>1.12991794261625</c:v>
                </c:pt>
                <c:pt idx="681">
                  <c:v>1.1304252055103801</c:v>
                </c:pt>
                <c:pt idx="682">
                  <c:v>1.1309326808775999</c:v>
                </c:pt>
                <c:pt idx="683">
                  <c:v>1.13144036898149</c:v>
                </c:pt>
                <c:pt idx="684">
                  <c:v>1.1319482700830801</c:v>
                </c:pt>
                <c:pt idx="685">
                  <c:v>1.1324563844409601</c:v>
                </c:pt>
                <c:pt idx="686">
                  <c:v>1.13296471231128</c:v>
                </c:pt>
                <c:pt idx="687">
                  <c:v>1.1334732539478301</c:v>
                </c:pt>
                <c:pt idx="688">
                  <c:v>1.1339820096020601</c:v>
                </c:pt>
                <c:pt idx="689">
                  <c:v>1.1344909795231699</c:v>
                </c:pt>
                <c:pt idx="690">
                  <c:v>1.13500016395811</c:v>
                </c:pt>
                <c:pt idx="691">
                  <c:v>1.1355095631516301</c:v>
                </c:pt>
                <c:pt idx="692">
                  <c:v>1.1360191773463499</c:v>
                </c:pt>
                <c:pt idx="693">
                  <c:v>1.13652900678276</c:v>
                </c:pt>
                <c:pt idx="694">
                  <c:v>1.1370390516993301</c:v>
                </c:pt>
                <c:pt idx="695">
                  <c:v>1.13754931233245</c:v>
                </c:pt>
                <c:pt idx="696">
                  <c:v>1.13805978891656</c:v>
                </c:pt>
                <c:pt idx="697">
                  <c:v>1.13857048168414</c:v>
                </c:pt>
                <c:pt idx="698">
                  <c:v>1.13908139086577</c:v>
                </c:pt>
                <c:pt idx="699">
                  <c:v>1.13959251669013</c:v>
                </c:pt>
                <c:pt idx="700">
                  <c:v>1.14010385938409</c:v>
                </c:pt>
              </c:numCache>
            </c:numRef>
          </c:yVal>
          <c:smooth val="0"/>
        </c:ser>
        <c:ser>
          <c:idx val="2"/>
          <c:order val="2"/>
          <c:tx>
            <c:strRef>
              <c:f>Microsoft_Excel_Worksheet2!$D$1</c:f>
              <c:strCache>
                <c:ptCount val="1"/>
                <c:pt idx="0">
                  <c:v>upper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Microsoft_Excel_Worksheet2!$D$2:$D$10002</c:f>
              <c:numCache>
                <c:formatCode>General</c:formatCode>
                <c:ptCount val="10001"/>
                <c:pt idx="0">
                  <c:v>1.1930148992738401</c:v>
                </c:pt>
                <c:pt idx="1">
                  <c:v>1.19227809869325</c:v>
                </c:pt>
                <c:pt idx="2">
                  <c:v>1.1915417610455401</c:v>
                </c:pt>
                <c:pt idx="3">
                  <c:v>1.19080588610857</c:v>
                </c:pt>
                <c:pt idx="4">
                  <c:v>1.1900704736611301</c:v>
                </c:pt>
                <c:pt idx="5">
                  <c:v>1.1893355234829699</c:v>
                </c:pt>
                <c:pt idx="6">
                  <c:v>1.18860103535475</c:v>
                </c:pt>
                <c:pt idx="7">
                  <c:v>1.18786700905813</c:v>
                </c:pt>
                <c:pt idx="8">
                  <c:v>1.18713344437572</c:v>
                </c:pt>
                <c:pt idx="9">
                  <c:v>1.1864003410911099</c:v>
                </c:pt>
                <c:pt idx="10">
                  <c:v>1.1856676989889099</c:v>
                </c:pt>
                <c:pt idx="11">
                  <c:v>1.1849355178547301</c:v>
                </c:pt>
                <c:pt idx="12">
                  <c:v>1.1842037974752</c:v>
                </c:pt>
                <c:pt idx="13">
                  <c:v>1.18347253763799</c:v>
                </c:pt>
                <c:pt idx="14">
                  <c:v>1.1827417381318399</c:v>
                </c:pt>
                <c:pt idx="15">
                  <c:v>1.1820113987465199</c:v>
                </c:pt>
                <c:pt idx="16">
                  <c:v>1.18128151927291</c:v>
                </c:pt>
                <c:pt idx="17">
                  <c:v>1.1805520995029799</c:v>
                </c:pt>
                <c:pt idx="18">
                  <c:v>1.17982313922981</c:v>
                </c:pt>
                <c:pt idx="19">
                  <c:v>1.17909463824758</c:v>
                </c:pt>
                <c:pt idx="20">
                  <c:v>1.1783665963516401</c:v>
                </c:pt>
                <c:pt idx="21">
                  <c:v>1.1776390133385</c:v>
                </c:pt>
                <c:pt idx="22">
                  <c:v>1.1769118890057999</c:v>
                </c:pt>
                <c:pt idx="23">
                  <c:v>1.1761852231524299</c:v>
                </c:pt>
                <c:pt idx="24">
                  <c:v>1.1754590155784199</c:v>
                </c:pt>
                <c:pt idx="25">
                  <c:v>1.17473326608508</c:v>
                </c:pt>
                <c:pt idx="26">
                  <c:v>1.1740079744749099</c:v>
                </c:pt>
                <c:pt idx="27">
                  <c:v>1.1732831405517199</c:v>
                </c:pt>
                <c:pt idx="28">
                  <c:v>1.1725587641205399</c:v>
                </c:pt>
                <c:pt idx="29">
                  <c:v>1.1718348449877301</c:v>
                </c:pt>
                <c:pt idx="30">
                  <c:v>1.1711113829609701</c:v>
                </c:pt>
                <c:pt idx="31">
                  <c:v>1.1703883778492301</c:v>
                </c:pt>
                <c:pt idx="32">
                  <c:v>1.1696658294628699</c:v>
                </c:pt>
                <c:pt idx="33">
                  <c:v>1.16894373761361</c:v>
                </c:pt>
                <c:pt idx="34">
                  <c:v>1.16822210211456</c:v>
                </c:pt>
                <c:pt idx="35">
                  <c:v>1.16750092278024</c:v>
                </c:pt>
                <c:pt idx="36">
                  <c:v>1.16678019942662</c:v>
                </c:pt>
                <c:pt idx="37">
                  <c:v>1.16605993187111</c:v>
                </c:pt>
                <c:pt idx="38">
                  <c:v>1.1653401199326101</c:v>
                </c:pt>
                <c:pt idx="39">
                  <c:v>1.1646207634315</c:v>
                </c:pt>
                <c:pt idx="40">
                  <c:v>1.1639018621897099</c:v>
                </c:pt>
                <c:pt idx="41">
                  <c:v>1.16318341603071</c:v>
                </c:pt>
                <c:pt idx="42">
                  <c:v>1.1624654247795301</c:v>
                </c:pt>
                <c:pt idx="43">
                  <c:v>1.1617478882628101</c:v>
                </c:pt>
                <c:pt idx="44">
                  <c:v>1.1610308063088099</c:v>
                </c:pt>
                <c:pt idx="45">
                  <c:v>1.16031417874744</c:v>
                </c:pt>
                <c:pt idx="46">
                  <c:v>1.1595980054102599</c:v>
                </c:pt>
                <c:pt idx="47">
                  <c:v>1.1588822861305801</c:v>
                </c:pt>
                <c:pt idx="48">
                  <c:v>1.1581670207433801</c:v>
                </c:pt>
                <c:pt idx="49">
                  <c:v>1.15745220908544</c:v>
                </c:pt>
                <c:pt idx="50">
                  <c:v>1.1567378509953099</c:v>
                </c:pt>
                <c:pt idx="51">
                  <c:v>1.1560239463133399</c:v>
                </c:pt>
                <c:pt idx="52">
                  <c:v>1.1553104948817501</c:v>
                </c:pt>
                <c:pt idx="53">
                  <c:v>1.15459749654462</c:v>
                </c:pt>
                <c:pt idx="54">
                  <c:v>1.1538849511479401</c:v>
                </c:pt>
                <c:pt idx="55">
                  <c:v>1.1531728585396299</c:v>
                </c:pt>
                <c:pt idx="56">
                  <c:v>1.1524612185695799</c:v>
                </c:pt>
                <c:pt idx="57">
                  <c:v>1.1517500310897</c:v>
                </c:pt>
                <c:pt idx="58">
                  <c:v>1.15103929595393</c:v>
                </c:pt>
                <c:pt idx="59">
                  <c:v>1.15032901301827</c:v>
                </c:pt>
                <c:pt idx="60">
                  <c:v>1.1496191821408399</c:v>
                </c:pt>
                <c:pt idx="61">
                  <c:v>1.1489098031819001</c:v>
                </c:pt>
                <c:pt idx="62">
                  <c:v>1.14820087600391</c:v>
                </c:pt>
                <c:pt idx="63">
                  <c:v>1.1474924004715199</c:v>
                </c:pt>
                <c:pt idx="64">
                  <c:v>1.1467843764516701</c:v>
                </c:pt>
                <c:pt idx="65">
                  <c:v>1.14607680381356</c:v>
                </c:pt>
                <c:pt idx="66">
                  <c:v>1.14536968242878</c:v>
                </c:pt>
                <c:pt idx="67">
                  <c:v>1.14466301217126</c:v>
                </c:pt>
                <c:pt idx="68">
                  <c:v>1.14395679291737</c:v>
                </c:pt>
                <c:pt idx="69">
                  <c:v>1.1432510245459599</c:v>
                </c:pt>
                <c:pt idx="70">
                  <c:v>1.14254570693837</c:v>
                </c:pt>
                <c:pt idx="71">
                  <c:v>1.14184083997852</c:v>
                </c:pt>
                <c:pt idx="72">
                  <c:v>1.14113642355292</c:v>
                </c:pt>
                <c:pt idx="73">
                  <c:v>1.1404324575507501</c:v>
                </c:pt>
                <c:pt idx="74">
                  <c:v>1.1397289418638801</c:v>
                </c:pt>
                <c:pt idx="75">
                  <c:v>1.1390258763869301</c:v>
                </c:pt>
                <c:pt idx="76">
                  <c:v>1.1383232610173399</c:v>
                </c:pt>
                <c:pt idx="77">
                  <c:v>1.1376210956554</c:v>
                </c:pt>
                <c:pt idx="78">
                  <c:v>1.13691938020431</c:v>
                </c:pt>
                <c:pt idx="79">
                  <c:v>1.1362181145702499</c:v>
                </c:pt>
                <c:pt idx="80">
                  <c:v>1.13551729866239</c:v>
                </c:pt>
                <c:pt idx="81">
                  <c:v>1.1348169323930299</c:v>
                </c:pt>
                <c:pt idx="82">
                  <c:v>1.1341170156775799</c:v>
                </c:pt>
                <c:pt idx="83">
                  <c:v>1.13341754843466</c:v>
                </c:pt>
                <c:pt idx="84">
                  <c:v>1.13271853058615</c:v>
                </c:pt>
                <c:pt idx="85">
                  <c:v>1.13201996205727</c:v>
                </c:pt>
                <c:pt idx="86">
                  <c:v>1.1313218427766201</c:v>
                </c:pt>
                <c:pt idx="87">
                  <c:v>1.13062417267629</c:v>
                </c:pt>
                <c:pt idx="88">
                  <c:v>1.12992695169187</c:v>
                </c:pt>
                <c:pt idx="89">
                  <c:v>1.1292301797625699</c:v>
                </c:pt>
                <c:pt idx="90">
                  <c:v>1.1285338568312699</c:v>
                </c:pt>
                <c:pt idx="91">
                  <c:v>1.1278379828445899</c:v>
                </c:pt>
                <c:pt idx="92">
                  <c:v>1.1271425577529901</c:v>
                </c:pt>
                <c:pt idx="93">
                  <c:v>1.1264475815108299</c:v>
                </c:pt>
                <c:pt idx="94">
                  <c:v>1.12575305407645</c:v>
                </c:pt>
                <c:pt idx="95">
                  <c:v>1.12505897541226</c:v>
                </c:pt>
                <c:pt idx="96">
                  <c:v>1.1243653454848099</c:v>
                </c:pt>
                <c:pt idx="97">
                  <c:v>1.1236721642648999</c:v>
                </c:pt>
                <c:pt idx="98">
                  <c:v>1.12297943172764</c:v>
                </c:pt>
                <c:pt idx="99">
                  <c:v>1.12228714785259</c:v>
                </c:pt>
                <c:pt idx="100">
                  <c:v>1.1215953126237801</c:v>
                </c:pt>
                <c:pt idx="101">
                  <c:v>1.1209039260298701</c:v>
                </c:pt>
                <c:pt idx="102">
                  <c:v>1.12021298806423</c:v>
                </c:pt>
                <c:pt idx="103">
                  <c:v>1.1195224987250301</c:v>
                </c:pt>
                <c:pt idx="104">
                  <c:v>1.1188324580153499</c:v>
                </c:pt>
                <c:pt idx="105">
                  <c:v>1.1181428659432899</c:v>
                </c:pt>
                <c:pt idx="106">
                  <c:v>1.11745372252207</c:v>
                </c:pt>
                <c:pt idx="107">
                  <c:v>1.1167650277701799</c:v>
                </c:pt>
                <c:pt idx="108">
                  <c:v>1.1160767817114301</c:v>
                </c:pt>
                <c:pt idx="109">
                  <c:v>1.1153889843751299</c:v>
                </c:pt>
                <c:pt idx="110">
                  <c:v>1.1147016357961801</c:v>
                </c:pt>
                <c:pt idx="111">
                  <c:v>1.1140147360152099</c:v>
                </c:pt>
                <c:pt idx="112">
                  <c:v>1.1133282850787001</c:v>
                </c:pt>
                <c:pt idx="113">
                  <c:v>1.1126422830391101</c:v>
                </c:pt>
                <c:pt idx="114">
                  <c:v>1.1119567299550299</c:v>
                </c:pt>
                <c:pt idx="115">
                  <c:v>1.11127162589133</c:v>
                </c:pt>
                <c:pt idx="116">
                  <c:v>1.11058697091925</c:v>
                </c:pt>
                <c:pt idx="117">
                  <c:v>1.10990276511663</c:v>
                </c:pt>
                <c:pt idx="118">
                  <c:v>1.1092190085679701</c:v>
                </c:pt>
                <c:pt idx="119">
                  <c:v>1.1085357013646999</c:v>
                </c:pt>
                <c:pt idx="120">
                  <c:v>1.10785284360521</c:v>
                </c:pt>
                <c:pt idx="121">
                  <c:v>1.1071704353951499</c:v>
                </c:pt>
                <c:pt idx="122">
                  <c:v>1.1064884768474801</c:v>
                </c:pt>
                <c:pt idx="123">
                  <c:v>1.10580696808275</c:v>
                </c:pt>
                <c:pt idx="124">
                  <c:v>1.1051259092291901</c:v>
                </c:pt>
                <c:pt idx="125">
                  <c:v>1.1044453004229899</c:v>
                </c:pt>
                <c:pt idx="126">
                  <c:v>1.1037651418084</c:v>
                </c:pt>
                <c:pt idx="127">
                  <c:v>1.103085433538</c:v>
                </c:pt>
                <c:pt idx="128">
                  <c:v>1.10240617577287</c:v>
                </c:pt>
                <c:pt idx="129">
                  <c:v>1.1017273686828</c:v>
                </c:pt>
                <c:pt idx="130">
                  <c:v>1.10104901244652</c:v>
                </c:pt>
                <c:pt idx="131">
                  <c:v>1.10037110725191</c:v>
                </c:pt>
                <c:pt idx="132">
                  <c:v>1.09969365329625</c:v>
                </c:pt>
                <c:pt idx="133">
                  <c:v>1.0990166507864301</c:v>
                </c:pt>
                <c:pt idx="134">
                  <c:v>1.0983400999392201</c:v>
                </c:pt>
                <c:pt idx="135">
                  <c:v>1.09766400098151</c:v>
                </c:pt>
                <c:pt idx="136">
                  <c:v>1.0969883541505701</c:v>
                </c:pt>
                <c:pt idx="137">
                  <c:v>1.0963131596943101</c:v>
                </c:pt>
                <c:pt idx="138">
                  <c:v>1.0956384178715699</c:v>
                </c:pt>
                <c:pt idx="139">
                  <c:v>1.0949641289524299</c:v>
                </c:pt>
                <c:pt idx="140">
                  <c:v>1.09429029321844</c:v>
                </c:pt>
                <c:pt idx="141">
                  <c:v>1.0936169109629701</c:v>
                </c:pt>
                <c:pt idx="142">
                  <c:v>1.0929439824915199</c:v>
                </c:pt>
                <c:pt idx="143">
                  <c:v>1.09227150812205</c:v>
                </c:pt>
                <c:pt idx="144">
                  <c:v>1.09159948818527</c:v>
                </c:pt>
                <c:pt idx="145">
                  <c:v>1.0909279230250599</c:v>
                </c:pt>
                <c:pt idx="146">
                  <c:v>1.09025681299876</c:v>
                </c:pt>
                <c:pt idx="147">
                  <c:v>1.0895861584775599</c:v>
                </c:pt>
                <c:pt idx="148">
                  <c:v>1.0889159598469</c:v>
                </c:pt>
                <c:pt idx="149">
                  <c:v>1.0882462175068399</c:v>
                </c:pt>
                <c:pt idx="150">
                  <c:v>1.0875769318724799</c:v>
                </c:pt>
                <c:pt idx="151">
                  <c:v>1.0869081033743799</c:v>
                </c:pt>
                <c:pt idx="152">
                  <c:v>1.0862397324589901</c:v>
                </c:pt>
                <c:pt idx="153">
                  <c:v>1.08557181958909</c:v>
                </c:pt>
                <c:pt idx="154">
                  <c:v>1.08490436524427</c:v>
                </c:pt>
                <c:pt idx="155">
                  <c:v>1.08423736992143</c:v>
                </c:pt>
                <c:pt idx="156">
                  <c:v>1.0835708341352199</c:v>
                </c:pt>
                <c:pt idx="157">
                  <c:v>1.08290475841862</c:v>
                </c:pt>
                <c:pt idx="158">
                  <c:v>1.08223914332344</c:v>
                </c:pt>
                <c:pt idx="159">
                  <c:v>1.08157398942086</c:v>
                </c:pt>
                <c:pt idx="160">
                  <c:v>1.08090929730204</c:v>
                </c:pt>
                <c:pt idx="161">
                  <c:v>1.0802450675786801</c:v>
                </c:pt>
                <c:pt idx="162">
                  <c:v>1.0795813008836499</c:v>
                </c:pt>
                <c:pt idx="163">
                  <c:v>1.0789179978716299</c:v>
                </c:pt>
                <c:pt idx="164">
                  <c:v>1.07825515921974</c:v>
                </c:pt>
                <c:pt idx="165">
                  <c:v>1.0775927856282601</c:v>
                </c:pt>
                <c:pt idx="166">
                  <c:v>1.07693087782133</c:v>
                </c:pt>
                <c:pt idx="167">
                  <c:v>1.0762694365476499</c:v>
                </c:pt>
                <c:pt idx="168">
                  <c:v>1.0756084625812901</c:v>
                </c:pt>
                <c:pt idx="169">
                  <c:v>1.07494795672245</c:v>
                </c:pt>
                <c:pt idx="170">
                  <c:v>1.0742879197983</c:v>
                </c:pt>
                <c:pt idx="171">
                  <c:v>1.0736283526638</c:v>
                </c:pt>
                <c:pt idx="172">
                  <c:v>1.0729692562026401</c:v>
                </c:pt>
                <c:pt idx="173">
                  <c:v>1.0723106313280799</c:v>
                </c:pt>
                <c:pt idx="174">
                  <c:v>1.0716524789839701</c:v>
                </c:pt>
                <c:pt idx="175">
                  <c:v>1.0709948001457199</c:v>
                </c:pt>
                <c:pt idx="176">
                  <c:v>1.07033759582129</c:v>
                </c:pt>
                <c:pt idx="177">
                  <c:v>1.0696808670523399</c:v>
                </c:pt>
                <c:pt idx="178">
                  <c:v>1.06902461491525</c:v>
                </c:pt>
                <c:pt idx="179">
                  <c:v>1.0683688405223499</c:v>
                </c:pt>
                <c:pt idx="180">
                  <c:v>1.0677135450230799</c:v>
                </c:pt>
                <c:pt idx="181">
                  <c:v>1.0670587372305</c:v>
                </c:pt>
                <c:pt idx="182">
                  <c:v>1.06640445644488</c:v>
                </c:pt>
                <c:pt idx="183">
                  <c:v>1.0657507494852601</c:v>
                </c:pt>
                <c:pt idx="184">
                  <c:v>1.06509766305083</c:v>
                </c:pt>
                <c:pt idx="185">
                  <c:v>1.0644452437208201</c:v>
                </c:pt>
                <c:pt idx="186">
                  <c:v>1.0637935379544201</c:v>
                </c:pt>
                <c:pt idx="187">
                  <c:v>1.06314259209074</c:v>
                </c:pt>
                <c:pt idx="188">
                  <c:v>1.06249245234874</c:v>
                </c:pt>
                <c:pt idx="189">
                  <c:v>1.06184316482718</c:v>
                </c:pt>
                <c:pt idx="190">
                  <c:v>1.0611947755046101</c:v>
                </c:pt>
                <c:pt idx="191">
                  <c:v>1.06054733023939</c:v>
                </c:pt>
                <c:pt idx="192">
                  <c:v>1.0599008747696299</c:v>
                </c:pt>
                <c:pt idx="193">
                  <c:v>1.05925545471326</c:v>
                </c:pt>
                <c:pt idx="194">
                  <c:v>1.05861111556804</c:v>
                </c:pt>
                <c:pt idx="195">
                  <c:v>1.05796790271159</c:v>
                </c:pt>
                <c:pt idx="196">
                  <c:v>1.05732586140143</c:v>
                </c:pt>
                <c:pt idx="197">
                  <c:v>1.05668503677508</c:v>
                </c:pt>
                <c:pt idx="198">
                  <c:v>1.0560454738501099</c:v>
                </c:pt>
                <c:pt idx="199">
                  <c:v>1.05540721752419</c:v>
                </c:pt>
                <c:pt idx="200">
                  <c:v>1.0547703125752499</c:v>
                </c:pt>
                <c:pt idx="201">
                  <c:v>1.0541348036615099</c:v>
                </c:pt>
                <c:pt idx="202">
                  <c:v>1.0535007353216299</c:v>
                </c:pt>
                <c:pt idx="203">
                  <c:v>1.05286815197482</c:v>
                </c:pt>
                <c:pt idx="204">
                  <c:v>1.0522370979209601</c:v>
                </c:pt>
                <c:pt idx="205">
                  <c:v>1.0516076173407001</c:v>
                </c:pt>
                <c:pt idx="206">
                  <c:v>1.05097975429568</c:v>
                </c:pt>
                <c:pt idx="207">
                  <c:v>1.0503535527285599</c:v>
                </c:pt>
                <c:pt idx="208">
                  <c:v>1.04972905646327</c:v>
                </c:pt>
                <c:pt idx="209">
                  <c:v>1.04910630920512</c:v>
                </c:pt>
                <c:pt idx="210">
                  <c:v>1.0484853545409301</c:v>
                </c:pt>
                <c:pt idx="211">
                  <c:v>1.0478662359392501</c:v>
                </c:pt>
                <c:pt idx="212">
                  <c:v>1.0472489967504699</c:v>
                </c:pt>
                <c:pt idx="213">
                  <c:v>1.04663368020703</c:v>
                </c:pt>
                <c:pt idx="214">
                  <c:v>1.0460203294235599</c:v>
                </c:pt>
                <c:pt idx="215">
                  <c:v>1.04540898739705</c:v>
                </c:pt>
                <c:pt idx="216">
                  <c:v>1.0447996970070299</c:v>
                </c:pt>
                <c:pt idx="217">
                  <c:v>1.04419250101572</c:v>
                </c:pt>
                <c:pt idx="218">
                  <c:v>1.0435874420682401</c:v>
                </c:pt>
                <c:pt idx="219">
                  <c:v>1.0429845626927099</c:v>
                </c:pt>
                <c:pt idx="220">
                  <c:v>1.04238390530046</c:v>
                </c:pt>
                <c:pt idx="221">
                  <c:v>1.0417855121861701</c:v>
                </c:pt>
                <c:pt idx="222">
                  <c:v>1.0411894255280301</c:v>
                </c:pt>
                <c:pt idx="223">
                  <c:v>1.0405956873878801</c:v>
                </c:pt>
                <c:pt idx="224">
                  <c:v>1.0400043397113701</c:v>
                </c:pt>
                <c:pt idx="225">
                  <c:v>1.03941542432804</c:v>
                </c:pt>
                <c:pt idx="226">
                  <c:v>1.03882898295154</c:v>
                </c:pt>
                <c:pt idx="227">
                  <c:v>1.03824505717964</c:v>
                </c:pt>
                <c:pt idx="228">
                  <c:v>1.0376636884944199</c:v>
                </c:pt>
                <c:pt idx="229">
                  <c:v>1.0370849182623101</c:v>
                </c:pt>
                <c:pt idx="230">
                  <c:v>1.0365087877342001</c:v>
                </c:pt>
                <c:pt idx="231">
                  <c:v>1.0359353380455101</c:v>
                </c:pt>
                <c:pt idx="232">
                  <c:v>1.0353646102162199</c:v>
                </c:pt>
                <c:pt idx="233">
                  <c:v>1.0347966451509201</c:v>
                </c:pt>
                <c:pt idx="234">
                  <c:v>1.03423148363884</c:v>
                </c:pt>
                <c:pt idx="235">
                  <c:v>1.03366916635381</c:v>
                </c:pt>
                <c:pt idx="236">
                  <c:v>1.03310973385431</c:v>
                </c:pt>
                <c:pt idx="237">
                  <c:v>1.0325532265833699</c:v>
                </c:pt>
                <c:pt idx="238">
                  <c:v>1.0319996848685</c:v>
                </c:pt>
                <c:pt idx="239">
                  <c:v>1.0314491489216699</c:v>
                </c:pt>
                <c:pt idx="240">
                  <c:v>1.03090165883911</c:v>
                </c:pt>
                <c:pt idx="241">
                  <c:v>1.0303572546012301</c:v>
                </c:pt>
                <c:pt idx="242">
                  <c:v>1.0298159760724199</c:v>
                </c:pt>
                <c:pt idx="243">
                  <c:v>1.0292778630008399</c:v>
                </c:pt>
                <c:pt idx="244">
                  <c:v>1.0287429550182301</c:v>
                </c:pt>
                <c:pt idx="245">
                  <c:v>1.02821129163956</c:v>
                </c:pt>
                <c:pt idx="246">
                  <c:v>1.02768291226279</c:v>
                </c:pt>
                <c:pt idx="247">
                  <c:v>1.02715785616851</c:v>
                </c:pt>
                <c:pt idx="248">
                  <c:v>1.0266361625195399</c:v>
                </c:pt>
                <c:pt idx="249">
                  <c:v>1.0261178703604901</c:v>
                </c:pt>
                <c:pt idx="250">
                  <c:v>1.02560301861731</c:v>
                </c:pt>
                <c:pt idx="251">
                  <c:v>1.0250916460967701</c:v>
                </c:pt>
                <c:pt idx="252">
                  <c:v>1.02458379148586</c:v>
                </c:pt>
                <c:pt idx="253">
                  <c:v>1.0240794933511801</c:v>
                </c:pt>
                <c:pt idx="254">
                  <c:v>1.02357879013827</c:v>
                </c:pt>
                <c:pt idx="255">
                  <c:v>1.0230817201708799</c:v>
                </c:pt>
                <c:pt idx="256">
                  <c:v>1.0225883216501299</c:v>
                </c:pt>
                <c:pt idx="257">
                  <c:v>1.02209863265371</c:v>
                </c:pt>
                <c:pt idx="258">
                  <c:v>1.0216126911349199</c:v>
                </c:pt>
                <c:pt idx="259">
                  <c:v>1.0211305349216699</c:v>
                </c:pt>
                <c:pt idx="260">
                  <c:v>1.02065220171545</c:v>
                </c:pt>
                <c:pt idx="261">
                  <c:v>1.0201777290901399</c:v>
                </c:pt>
                <c:pt idx="262">
                  <c:v>1.01970715449084</c:v>
                </c:pt>
                <c:pt idx="263">
                  <c:v>1.0192405152325501</c:v>
                </c:pt>
                <c:pt idx="264">
                  <c:v>1.01877784849876</c:v>
                </c:pt>
                <c:pt idx="265">
                  <c:v>1.01831919134001</c:v>
                </c:pt>
                <c:pt idx="266">
                  <c:v>1.0178645806722899</c:v>
                </c:pt>
                <c:pt idx="267">
                  <c:v>1.0174140532754301</c:v>
                </c:pt>
                <c:pt idx="268">
                  <c:v>1.01696764579123</c:v>
                </c:pt>
                <c:pt idx="269">
                  <c:v>1.0165253947217201</c:v>
                </c:pt>
                <c:pt idx="270">
                  <c:v>1.01608733642705</c:v>
                </c:pt>
                <c:pt idx="271">
                  <c:v>1.01565350712349</c:v>
                </c:pt>
                <c:pt idx="272">
                  <c:v>1.01522394288116</c:v>
                </c:pt>
                <c:pt idx="273">
                  <c:v>1.0147986796217401</c:v>
                </c:pt>
                <c:pt idx="274">
                  <c:v>1.0143777531159299</c:v>
                </c:pt>
                <c:pt idx="275">
                  <c:v>1.0139611989809301</c:v>
                </c:pt>
                <c:pt idx="276">
                  <c:v>1.0135490526776401</c:v>
                </c:pt>
                <c:pt idx="277">
                  <c:v>1.0131413495078201</c:v>
                </c:pt>
                <c:pt idx="278">
                  <c:v>1.0127381246110301</c:v>
                </c:pt>
                <c:pt idx="279">
                  <c:v>1.01233941296145</c:v>
                </c:pt>
                <c:pt idx="280">
                  <c:v>1.01194524936452</c:v>
                </c:pt>
                <c:pt idx="281">
                  <c:v>1.0115556684534299</c:v>
                </c:pt>
                <c:pt idx="282">
                  <c:v>1.0111707046854499</c:v>
                </c:pt>
                <c:pt idx="283">
                  <c:v>1.0107903923380099</c:v>
                </c:pt>
                <c:pt idx="284">
                  <c:v>1.01041476550468</c:v>
                </c:pt>
                <c:pt idx="285">
                  <c:v>1.0100438580908899</c:v>
                </c:pt>
                <c:pt idx="286">
                  <c:v>1.0096777038094999</c:v>
                </c:pt>
                <c:pt idx="287">
                  <c:v>1.0093163361761399</c:v>
                </c:pt>
                <c:pt idx="288">
                  <c:v>1.0089597885043</c:v>
                </c:pt>
                <c:pt idx="289">
                  <c:v>1.00860809390027</c:v>
                </c:pt>
                <c:pt idx="290">
                  <c:v>1.0082612852577899</c:v>
                </c:pt>
                <c:pt idx="291">
                  <c:v>1.0079193952525001</c:v>
                </c:pt>
                <c:pt idx="292">
                  <c:v>1.0075824563361</c:v>
                </c:pt>
                <c:pt idx="293">
                  <c:v>1.0072505007303301</c:v>
                </c:pt>
                <c:pt idx="294">
                  <c:v>1.0069235604206099</c:v>
                </c:pt>
                <c:pt idx="295">
                  <c:v>1.00660166714944</c:v>
                </c:pt>
                <c:pt idx="296">
                  <c:v>1.00628485240954</c:v>
                </c:pt>
                <c:pt idx="297">
                  <c:v>1.0059731474367</c:v>
                </c:pt>
                <c:pt idx="298">
                  <c:v>1.0056665832023</c:v>
                </c:pt>
                <c:pt idx="299">
                  <c:v>1.00536519040556</c:v>
                </c:pt>
                <c:pt idx="300">
                  <c:v>1.00506899946546</c:v>
                </c:pt>
                <c:pt idx="301">
                  <c:v>1.0047780405123701</c:v>
                </c:pt>
                <c:pt idx="302">
                  <c:v>1.0044923433792801</c:v>
                </c:pt>
                <c:pt idx="303">
                  <c:v>1.00421193759279</c:v>
                </c:pt>
                <c:pt idx="304">
                  <c:v>1.00393685236368</c:v>
                </c:pt>
                <c:pt idx="305">
                  <c:v>1.0036671165771101</c:v>
                </c:pt>
                <c:pt idx="306">
                  <c:v>1.00340275878255</c:v>
                </c:pt>
                <c:pt idx="307">
                  <c:v>1.0031438071832499</c:v>
                </c:pt>
                <c:pt idx="308">
                  <c:v>1.00289028962537</c:v>
                </c:pt>
                <c:pt idx="309">
                  <c:v>1.00264223358669</c:v>
                </c:pt>
                <c:pt idx="310">
                  <c:v>1.0023996661649699</c:v>
                </c:pt>
                <c:pt idx="311">
                  <c:v>1.0021626140658899</c:v>
                </c:pt>
                <c:pt idx="312">
                  <c:v>1.00193110359055</c:v>
                </c:pt>
                <c:pt idx="313">
                  <c:v>1.0017051606226099</c:v>
                </c:pt>
                <c:pt idx="314">
                  <c:v>1.0014848106149601</c:v>
                </c:pt>
                <c:pt idx="315">
                  <c:v>1.00127007857602</c:v>
                </c:pt>
                <c:pt idx="316">
                  <c:v>1.00106098905553</c:v>
                </c:pt>
                <c:pt idx="317">
                  <c:v>1.0008575661300001</c:v>
                </c:pt>
                <c:pt idx="318">
                  <c:v>1.00065983338765</c:v>
                </c:pt>
                <c:pt idx="319">
                  <c:v>1.0004678139129799</c:v>
                </c:pt>
                <c:pt idx="320">
                  <c:v>1.0002815302707999</c:v>
                </c:pt>
                <c:pt idx="321">
                  <c:v>1.0001010044899601</c:v>
                </c:pt>
                <c:pt idx="322">
                  <c:v>0.99992625804653701</c:v>
                </c:pt>
                <c:pt idx="323">
                  <c:v>0.99975731184662797</c:v>
                </c:pt>
                <c:pt idx="324">
                  <c:v>0.99959418620872698</c:v>
                </c:pt>
                <c:pt idx="325">
                  <c:v>0.99943690084566605</c:v>
                </c:pt>
                <c:pt idx="326">
                  <c:v>0.99928547484615105</c:v>
                </c:pt>
                <c:pt idx="327">
                  <c:v>0.99913992665589402</c:v>
                </c:pt>
                <c:pt idx="328">
                  <c:v>0.99900027405835401</c:v>
                </c:pt>
                <c:pt idx="329">
                  <c:v>0.99886653415511095</c:v>
                </c:pt>
                <c:pt idx="330">
                  <c:v>0.99873872334587199</c:v>
                </c:pt>
                <c:pt idx="331">
                  <c:v>0.99861685730814098</c:v>
                </c:pt>
                <c:pt idx="332">
                  <c:v>0.99850095097657898</c:v>
                </c:pt>
                <c:pt idx="333">
                  <c:v>0.99839101852205903</c:v>
                </c:pt>
                <c:pt idx="334">
                  <c:v>0.99828707333046496</c:v>
                </c:pt>
                <c:pt idx="335">
                  <c:v>0.99818912798125303</c:v>
                </c:pt>
                <c:pt idx="336">
                  <c:v>0.998097194225812</c:v>
                </c:pt>
                <c:pt idx="337">
                  <c:v>0.998011282965659</c:v>
                </c:pt>
                <c:pt idx="338">
                  <c:v>0.99793140423051196</c:v>
                </c:pt>
                <c:pt idx="339">
                  <c:v>0.99785756715628304</c:v>
                </c:pt>
                <c:pt idx="340">
                  <c:v>0.99778977996303897</c:v>
                </c:pt>
                <c:pt idx="341">
                  <c:v>0.99772804993298203</c:v>
                </c:pt>
                <c:pt idx="342">
                  <c:v>0.99767238338849895</c:v>
                </c:pt>
                <c:pt idx="343">
                  <c:v>0.99762278567035401</c:v>
                </c:pt>
                <c:pt idx="344">
                  <c:v>0.99757926111606698</c:v>
                </c:pt>
                <c:pt idx="345">
                  <c:v>0.99754181303855904</c:v>
                </c:pt>
                <c:pt idx="346">
                  <c:v>0.99751044370512998</c:v>
                </c:pt>
                <c:pt idx="347">
                  <c:v>0.99748515431684404</c:v>
                </c:pt>
                <c:pt idx="348">
                  <c:v>0.99746594498839403</c:v>
                </c:pt>
                <c:pt idx="349">
                  <c:v>0.99745281472854197</c:v>
                </c:pt>
                <c:pt idx="350">
                  <c:v>0.997445761421202</c:v>
                </c:pt>
                <c:pt idx="351">
                  <c:v>0.99744478180726803</c:v>
                </c:pt>
                <c:pt idx="352">
                  <c:v>0.99744987146726605</c:v>
                </c:pt>
                <c:pt idx="353">
                  <c:v>0.99746102480493704</c:v>
                </c:pt>
                <c:pt idx="354">
                  <c:v>0.99747823503183497</c:v>
                </c:pt>
                <c:pt idx="355">
                  <c:v>0.99750149415304301</c:v>
                </c:pt>
                <c:pt idx="356">
                  <c:v>0.99753079295411096</c:v>
                </c:pt>
                <c:pt idx="357">
                  <c:v>0.99756612098930297</c:v>
                </c:pt>
                <c:pt idx="358">
                  <c:v>0.99760746657127697</c:v>
                </c:pt>
                <c:pt idx="359">
                  <c:v>0.99765481676226497</c:v>
                </c:pt>
                <c:pt idx="360">
                  <c:v>0.997708157366896</c:v>
                </c:pt>
                <c:pt idx="361">
                  <c:v>0.99776747292671697</c:v>
                </c:pt>
                <c:pt idx="362">
                  <c:v>0.99783274671654398</c:v>
                </c:pt>
                <c:pt idx="363">
                  <c:v>0.99790396074271503</c:v>
                </c:pt>
                <c:pt idx="364">
                  <c:v>0.99798109574334704</c:v>
                </c:pt>
                <c:pt idx="365">
                  <c:v>0.99806413119067505</c:v>
                </c:pt>
                <c:pt idx="366">
                  <c:v>0.99815304529556204</c:v>
                </c:pt>
                <c:pt idx="367">
                  <c:v>0.99824781501424498</c:v>
                </c:pt>
                <c:pt idx="368">
                  <c:v>0.99834841605739499</c:v>
                </c:pt>
                <c:pt idx="369">
                  <c:v>0.99845482290153797</c:v>
                </c:pt>
                <c:pt idx="370">
                  <c:v>0.99856700880290805</c:v>
                </c:pt>
                <c:pt idx="371">
                  <c:v>0.998684945813748</c:v>
                </c:pt>
                <c:pt idx="372">
                  <c:v>0.99880860480111699</c:v>
                </c:pt>
                <c:pt idx="373">
                  <c:v>0.99893795546820696</c:v>
                </c:pt>
                <c:pt idx="374">
                  <c:v>0.99907296637818199</c:v>
                </c:pt>
                <c:pt idx="375">
                  <c:v>0.99921360498055101</c:v>
                </c:pt>
                <c:pt idx="376">
                  <c:v>0.999359837640035</c:v>
                </c:pt>
                <c:pt idx="377">
                  <c:v>0.99951162966793095</c:v>
                </c:pt>
                <c:pt idx="378">
                  <c:v>0.99966894535590201</c:v>
                </c:pt>
                <c:pt idx="379">
                  <c:v>0.99983174801216701</c:v>
                </c:pt>
                <c:pt idx="380">
                  <c:v>1</c:v>
                </c:pt>
                <c:pt idx="381">
                  <c:v>1.00048263381878</c:v>
                </c:pt>
                <c:pt idx="382">
                  <c:v>1.00097091485481</c:v>
                </c:pt>
                <c:pt idx="383">
                  <c:v>1.0014648901076599</c:v>
                </c:pt>
                <c:pt idx="384">
                  <c:v>1.0019646057014799</c:v>
                </c:pt>
                <c:pt idx="385">
                  <c:v>1.0024701068435899</c:v>
                </c:pt>
                <c:pt idx="386">
                  <c:v>1.0029814377852799</c:v>
                </c:pt>
                <c:pt idx="387">
                  <c:v>1.0034986417849501</c:v>
                </c:pt>
                <c:pt idx="388">
                  <c:v>1.0040217610736399</c:v>
                </c:pt>
                <c:pt idx="389">
                  <c:v>1.0045508368229199</c:v>
                </c:pt>
                <c:pt idx="390">
                  <c:v>1.0050859091152899</c:v>
                </c:pt>
                <c:pt idx="391">
                  <c:v>1.00562701691704</c:v>
                </c:pt>
                <c:pt idx="392">
                  <c:v>1.0061741980535901</c:v>
                </c:pt>
                <c:pt idx="393">
                  <c:v>1.0067274891873399</c:v>
                </c:pt>
                <c:pt idx="394">
                  <c:v>1.00728692579793</c:v>
                </c:pt>
                <c:pt idx="395">
                  <c:v>1.0078525421650499</c:v>
                </c:pt>
                <c:pt idx="396">
                  <c:v>1.0084243713535801</c:v>
                </c:pt>
                <c:pt idx="397">
                  <c:v>1.00900244520107</c:v>
                </c:pt>
                <c:pt idx="398">
                  <c:v>1.00958679430766</c:v>
                </c:pt>
                <c:pt idx="399">
                  <c:v>1.01017744802811</c:v>
                </c:pt>
                <c:pt idx="400">
                  <c:v>1.0107744344661</c:v>
                </c:pt>
                <c:pt idx="401">
                  <c:v>1.0113777804705799</c:v>
                </c:pt>
                <c:pt idx="402">
                  <c:v>1.0119875116342201</c:v>
                </c:pt>
                <c:pt idx="403">
                  <c:v>1.0126036522937101</c:v>
                </c:pt>
                <c:pt idx="404">
                  <c:v>1.01322622553195</c:v>
                </c:pt>
                <c:pt idx="405">
                  <c:v>1.0138552531820599</c:v>
                </c:pt>
                <c:pt idx="406">
                  <c:v>1.0144907558329099</c:v>
                </c:pt>
                <c:pt idx="407">
                  <c:v>1.0151327528363501</c:v>
                </c:pt>
                <c:pt idx="408">
                  <c:v>1.01578126231584</c:v>
                </c:pt>
                <c:pt idx="409">
                  <c:v>1.0164363011764601</c:v>
                </c:pt>
                <c:pt idx="410">
                  <c:v>1.01709788511619</c:v>
                </c:pt>
                <c:pt idx="411">
                  <c:v>1.0177660286383801</c:v>
                </c:pt>
                <c:pt idx="412">
                  <c:v>1.0184407450652699</c:v>
                </c:pt>
                <c:pt idx="413">
                  <c:v>1.0191220465525099</c:v>
                </c:pt>
                <c:pt idx="414">
                  <c:v>1.01980994410459</c:v>
                </c:pt>
                <c:pt idx="415">
                  <c:v>1.0205044475909999</c:v>
                </c:pt>
                <c:pt idx="416">
                  <c:v>1.02120556576319</c:v>
                </c:pt>
                <c:pt idx="417">
                  <c:v>1.0219133062721</c:v>
                </c:pt>
                <c:pt idx="418">
                  <c:v>1.02262767568627</c:v>
                </c:pt>
                <c:pt idx="419">
                  <c:v>1.0233486795104001</c:v>
                </c:pt>
                <c:pt idx="420">
                  <c:v>1.0240763222042999</c:v>
                </c:pt>
                <c:pt idx="421">
                  <c:v>1.0248106072022101</c:v>
                </c:pt>
                <c:pt idx="422">
                  <c:v>1.0255515369322901</c:v>
                </c:pt>
                <c:pt idx="423">
                  <c:v>1.02629911283645</c:v>
                </c:pt>
                <c:pt idx="424">
                  <c:v>1.0270533353901099</c:v>
                </c:pt>
                <c:pt idx="425">
                  <c:v>1.02781420412226</c:v>
                </c:pt>
                <c:pt idx="426">
                  <c:v>1.0285817176354</c:v>
                </c:pt>
                <c:pt idx="427">
                  <c:v>1.02935587362548</c:v>
                </c:pt>
                <c:pt idx="428">
                  <c:v>1.0301366689018401</c:v>
                </c:pt>
                <c:pt idx="429">
                  <c:v>1.0309240994069799</c:v>
                </c:pt>
                <c:pt idx="430">
                  <c:v>1.0317181602362</c:v>
                </c:pt>
                <c:pt idx="431">
                  <c:v>1.03251884565707</c:v>
                </c:pt>
                <c:pt idx="432">
                  <c:v>1.03332614912869</c:v>
                </c:pt>
                <c:pt idx="433">
                  <c:v>1.0341400633206701</c:v>
                </c:pt>
                <c:pt idx="434">
                  <c:v>1.0349605801319099</c:v>
                </c:pt>
                <c:pt idx="435">
                  <c:v>1.03578769070905</c:v>
                </c:pt>
                <c:pt idx="436">
                  <c:v>1.0366213854645701</c:v>
                </c:pt>
                <c:pt idx="437">
                  <c:v>1.03746165409466</c:v>
                </c:pt>
                <c:pt idx="438">
                  <c:v>1.03830848559666</c:v>
                </c:pt>
                <c:pt idx="439">
                  <c:v>1.0391618682861701</c:v>
                </c:pt>
                <c:pt idx="440">
                  <c:v>1.0400217898138</c:v>
                </c:pt>
                <c:pt idx="441">
                  <c:v>1.04088823718153</c:v>
                </c:pt>
                <c:pt idx="442">
                  <c:v>1.04176119675867</c:v>
                </c:pt>
                <c:pt idx="443">
                  <c:v>1.04264065429747</c:v>
                </c:pt>
                <c:pt idx="444">
                  <c:v>1.0435265949482699</c:v>
                </c:pt>
                <c:pt idx="445">
                  <c:v>1.0444190032742799</c:v>
                </c:pt>
                <c:pt idx="446">
                  <c:v>1.0453178632659801</c:v>
                </c:pt>
                <c:pt idx="447">
                  <c:v>1.0462231583550701</c:v>
                </c:pt>
                <c:pt idx="448">
                  <c:v>1.04713487142805</c:v>
                </c:pt>
                <c:pt idx="449">
                  <c:v>1.0480529848393401</c:v>
                </c:pt>
                <c:pt idx="450">
                  <c:v>1.0489774804241101</c:v>
                </c:pt>
                <c:pt idx="451">
                  <c:v>1.0499083395105899</c:v>
                </c:pt>
                <c:pt idx="452">
                  <c:v>1.05084554293204</c:v>
                </c:pt>
                <c:pt idx="453">
                  <c:v>1.0517890710383599</c:v>
                </c:pt>
                <c:pt idx="454">
                  <c:v>1.0527389037072701</c:v>
                </c:pt>
                <c:pt idx="455">
                  <c:v>1.0536950203550799</c:v>
                </c:pt>
                <c:pt idx="456">
                  <c:v>1.05465739994722</c:v>
                </c:pt>
                <c:pt idx="457">
                  <c:v>1.05562602100822</c:v>
                </c:pt>
                <c:pt idx="458">
                  <c:v>1.0566008616314799</c:v>
                </c:pt>
                <c:pt idx="459">
                  <c:v>1.0575818994886099</c:v>
                </c:pt>
                <c:pt idx="460">
                  <c:v>1.0585691118384299</c:v>
                </c:pt>
                <c:pt idx="461">
                  <c:v>1.0595624755356801</c:v>
                </c:pt>
                <c:pt idx="462">
                  <c:v>1.06056196703931</c:v>
                </c:pt>
                <c:pt idx="463">
                  <c:v>1.0615675624205501</c:v>
                </c:pt>
                <c:pt idx="464">
                  <c:v>1.06257923737058</c:v>
                </c:pt>
                <c:pt idx="465">
                  <c:v>1.06359696720793</c:v>
                </c:pt>
                <c:pt idx="466">
                  <c:v>1.0646207268855801</c:v>
                </c:pt>
                <c:pt idx="467">
                  <c:v>1.06565049099777</c:v>
                </c:pt>
                <c:pt idx="468">
                  <c:v>1.06668623378648</c:v>
                </c:pt>
                <c:pt idx="469">
                  <c:v>1.06772792914774</c:v>
                </c:pt>
                <c:pt idx="470">
                  <c:v>1.06877555063753</c:v>
                </c:pt>
                <c:pt idx="471">
                  <c:v>1.06982907147756</c:v>
                </c:pt>
                <c:pt idx="472">
                  <c:v>1.07088846456067</c:v>
                </c:pt>
                <c:pt idx="473">
                  <c:v>1.0719537024560899</c:v>
                </c:pt>
                <c:pt idx="474">
                  <c:v>1.0730247574143901</c:v>
                </c:pt>
                <c:pt idx="475">
                  <c:v>1.07410160137224</c:v>
                </c:pt>
                <c:pt idx="476">
                  <c:v>1.0751842059569401</c:v>
                </c:pt>
                <c:pt idx="477">
                  <c:v>1.0762725424906801</c:v>
                </c:pt>
                <c:pt idx="478">
                  <c:v>1.07736658199472</c:v>
                </c:pt>
                <c:pt idx="479">
                  <c:v>1.07846629519321</c:v>
                </c:pt>
                <c:pt idx="480">
                  <c:v>1.0795716525169301</c:v>
                </c:pt>
                <c:pt idx="481">
                  <c:v>1.0806826241067899</c:v>
                </c:pt>
                <c:pt idx="482">
                  <c:v>1.08179917981715</c:v>
                </c:pt>
                <c:pt idx="483">
                  <c:v>1.0829212892189899</c:v>
                </c:pt>
                <c:pt idx="484">
                  <c:v>1.0840489216028799</c:v>
                </c:pt>
                <c:pt idx="485">
                  <c:v>1.0851820459818</c:v>
                </c:pt>
                <c:pt idx="486">
                  <c:v>1.0863206310938101</c:v>
                </c:pt>
                <c:pt idx="487">
                  <c:v>1.08746464540454</c:v>
                </c:pt>
                <c:pt idx="488">
                  <c:v>1.0886140571095499</c:v>
                </c:pt>
                <c:pt idx="489">
                  <c:v>1.0897688341365499</c:v>
                </c:pt>
                <c:pt idx="490">
                  <c:v>1.0909289441475001</c:v>
                </c:pt>
                <c:pt idx="491">
                  <c:v>1.0920943545405299</c:v>
                </c:pt>
                <c:pt idx="492">
                  <c:v>1.0932650324517801</c:v>
                </c:pt>
                <c:pt idx="493">
                  <c:v>1.0944409447571</c:v>
                </c:pt>
                <c:pt idx="494">
                  <c:v>1.09562205807361</c:v>
                </c:pt>
                <c:pt idx="495">
                  <c:v>1.0968083387612</c:v>
                </c:pt>
                <c:pt idx="496">
                  <c:v>1.0979997529238801</c:v>
                </c:pt>
                <c:pt idx="497">
                  <c:v>1.09919626641104</c:v>
                </c:pt>
                <c:pt idx="498">
                  <c:v>1.10039784481859</c:v>
                </c:pt>
                <c:pt idx="499">
                  <c:v>1.10160445349005</c:v>
                </c:pt>
                <c:pt idx="500">
                  <c:v>1.1028160575174899</c:v>
                </c:pt>
                <c:pt idx="501">
                  <c:v>1.1040326217424199</c:v>
                </c:pt>
                <c:pt idx="502">
                  <c:v>1.1052541107566201</c:v>
                </c:pt>
                <c:pt idx="503">
                  <c:v>1.10648048890277</c:v>
                </c:pt>
                <c:pt idx="504">
                  <c:v>1.1077117202751801</c:v>
                </c:pt>
                <c:pt idx="505">
                  <c:v>1.10894776872029</c:v>
                </c:pt>
                <c:pt idx="506">
                  <c:v>1.1101885978371699</c:v>
                </c:pt>
                <c:pt idx="507">
                  <c:v>1.11143417097797</c:v>
                </c:pt>
                <c:pt idx="508">
                  <c:v>1.1126844512482199</c:v>
                </c:pt>
                <c:pt idx="509">
                  <c:v>1.11393940150718</c:v>
                </c:pt>
                <c:pt idx="510">
                  <c:v>1.1151989843680199</c:v>
                </c:pt>
                <c:pt idx="511">
                  <c:v>1.1164631621980601</c:v>
                </c:pt>
                <c:pt idx="512">
                  <c:v>1.1177318971187999</c:v>
                </c:pt>
                <c:pt idx="513">
                  <c:v>1.1190051510060799</c:v>
                </c:pt>
                <c:pt idx="514">
                  <c:v>1.12028288549004</c:v>
                </c:pt>
                <c:pt idx="515">
                  <c:v>1.1215650619551101</c:v>
                </c:pt>
                <c:pt idx="516">
                  <c:v>1.1228516415399401</c:v>
                </c:pt>
                <c:pt idx="517">
                  <c:v>1.1241425851372799</c:v>
                </c:pt>
                <c:pt idx="518">
                  <c:v>1.1254378533938301</c:v>
                </c:pt>
                <c:pt idx="519">
                  <c:v>1.12673740671002</c:v>
                </c:pt>
                <c:pt idx="520">
                  <c:v>1.1280412052398101</c:v>
                </c:pt>
                <c:pt idx="521">
                  <c:v>1.1293492088904</c:v>
                </c:pt>
                <c:pt idx="522">
                  <c:v>1.13066137732196</c:v>
                </c:pt>
                <c:pt idx="523">
                  <c:v>1.1319776699472599</c:v>
                </c:pt>
                <c:pt idx="524">
                  <c:v>1.13329804593136</c:v>
                </c:pt>
                <c:pt idx="525">
                  <c:v>1.13462246419117</c:v>
                </c:pt>
                <c:pt idx="526">
                  <c:v>1.13595088339508</c:v>
                </c:pt>
                <c:pt idx="527">
                  <c:v>1.13728326196251</c:v>
                </c:pt>
                <c:pt idx="528">
                  <c:v>1.1386195580634599</c:v>
                </c:pt>
                <c:pt idx="529">
                  <c:v>1.1399597296180199</c:v>
                </c:pt>
                <c:pt idx="530">
                  <c:v>1.1413037342958801</c:v>
                </c:pt>
                <c:pt idx="531">
                  <c:v>1.1426515295158</c:v>
                </c:pt>
                <c:pt idx="532">
                  <c:v>1.1440030724451</c:v>
                </c:pt>
                <c:pt idx="533">
                  <c:v>1.1453583199991</c:v>
                </c:pt>
                <c:pt idx="534">
                  <c:v>1.14671722884056</c:v>
                </c:pt>
                <c:pt idx="535">
                  <c:v>1.14807975537909</c:v>
                </c:pt>
                <c:pt idx="536">
                  <c:v>1.14944585577062</c:v>
                </c:pt>
                <c:pt idx="537">
                  <c:v>1.1508154859167099</c:v>
                </c:pt>
                <c:pt idx="538">
                  <c:v>1.1521886014640399</c:v>
                </c:pt>
                <c:pt idx="539">
                  <c:v>1.15356515780374</c:v>
                </c:pt>
                <c:pt idx="540">
                  <c:v>1.1549451100707799</c:v>
                </c:pt>
                <c:pt idx="541">
                  <c:v>1.15632841314335</c:v>
                </c:pt>
                <c:pt idx="542">
                  <c:v>1.15771502164225</c:v>
                </c:pt>
                <c:pt idx="543">
                  <c:v>1.1591048899302201</c:v>
                </c:pt>
                <c:pt idx="544">
                  <c:v>1.16049797211133</c:v>
                </c:pt>
                <c:pt idx="545">
                  <c:v>1.1618942220303199</c:v>
                </c:pt>
                <c:pt idx="546">
                  <c:v>1.1632935932719699</c:v>
                </c:pt>
                <c:pt idx="547">
                  <c:v>1.1646960391604899</c:v>
                </c:pt>
                <c:pt idx="548">
                  <c:v>1.1661015127588299</c:v>
                </c:pt>
                <c:pt idx="549">
                  <c:v>1.1675099668680899</c:v>
                </c:pt>
                <c:pt idx="550">
                  <c:v>1.1689213540268499</c:v>
                </c:pt>
                <c:pt idx="551">
                  <c:v>1.17033562651056</c:v>
                </c:pt>
                <c:pt idx="552">
                  <c:v>1.1717527363309299</c:v>
                </c:pt>
                <c:pt idx="553">
                  <c:v>1.17317263523528</c:v>
                </c:pt>
                <c:pt idx="554">
                  <c:v>1.1745952747059401</c:v>
                </c:pt>
                <c:pt idx="555">
                  <c:v>1.1760206059596401</c:v>
                </c:pt>
                <c:pt idx="556">
                  <c:v>1.1774485799469201</c:v>
                </c:pt>
                <c:pt idx="557">
                  <c:v>1.1788791473515201</c:v>
                </c:pt>
                <c:pt idx="558">
                  <c:v>1.18031225858982</c:v>
                </c:pt>
                <c:pt idx="559">
                  <c:v>1.1817478638102401</c:v>
                </c:pt>
                <c:pt idx="560">
                  <c:v>1.18318591289271</c:v>
                </c:pt>
                <c:pt idx="561">
                  <c:v>1.18462635544807</c:v>
                </c:pt>
                <c:pt idx="562">
                  <c:v>1.1860691408176101</c:v>
                </c:pt>
                <c:pt idx="563">
                  <c:v>1.1875142180724401</c:v>
                </c:pt>
                <c:pt idx="564">
                  <c:v>1.1889615360130501</c:v>
                </c:pt>
                <c:pt idx="565">
                  <c:v>1.19041104316879</c:v>
                </c:pt>
                <c:pt idx="566">
                  <c:v>1.1918626877973799</c:v>
                </c:pt>
                <c:pt idx="567">
                  <c:v>1.19331641788442</c:v>
                </c:pt>
                <c:pt idx="568">
                  <c:v>1.1947721811429499</c:v>
                </c:pt>
                <c:pt idx="569">
                  <c:v>1.19622992501301</c:v>
                </c:pt>
                <c:pt idx="570">
                  <c:v>1.19768959666122</c:v>
                </c:pt>
                <c:pt idx="571">
                  <c:v>1.19915115195448</c:v>
                </c:pt>
                <c:pt idx="572">
                  <c:v>1.20061458248987</c:v>
                </c:pt>
                <c:pt idx="573">
                  <c:v>1.2020798888601101</c:v>
                </c:pt>
                <c:pt idx="574">
                  <c:v>1.20354707170487</c:v>
                </c:pt>
                <c:pt idx="575">
                  <c:v>1.20501613170932</c:v>
                </c:pt>
                <c:pt idx="576">
                  <c:v>1.2064870696026699</c:v>
                </c:pt>
                <c:pt idx="577">
                  <c:v>1.20795988615677</c:v>
                </c:pt>
                <c:pt idx="578">
                  <c:v>1.20943458218483</c:v>
                </c:pt>
                <c:pt idx="579">
                  <c:v>1.21091115854011</c:v>
                </c:pt>
                <c:pt idx="580">
                  <c:v>1.2123896161147101</c:v>
                </c:pt>
                <c:pt idx="581">
                  <c:v>1.21386995583843</c:v>
                </c:pt>
                <c:pt idx="582">
                  <c:v>1.2153521786775601</c:v>
                </c:pt>
                <c:pt idx="583">
                  <c:v>1.2168362856338799</c:v>
                </c:pt>
                <c:pt idx="584">
                  <c:v>1.21832227774357</c:v>
                </c:pt>
                <c:pt idx="585">
                  <c:v>1.2198101560762</c:v>
                </c:pt>
                <c:pt idx="586">
                  <c:v>1.2212999217338101</c:v>
                </c:pt>
                <c:pt idx="587">
                  <c:v>1.2227915758499299</c:v>
                </c:pt>
                <c:pt idx="588">
                  <c:v>1.2242851195886999</c:v>
                </c:pt>
                <c:pt idx="589">
                  <c:v>1.2257805541440101</c:v>
                </c:pt>
                <c:pt idx="590">
                  <c:v>1.2272778807386999</c:v>
                </c:pt>
                <c:pt idx="591">
                  <c:v>1.2287771006237</c:v>
                </c:pt>
                <c:pt idx="592">
                  <c:v>1.2302782150773099</c:v>
                </c:pt>
                <c:pt idx="593">
                  <c:v>1.23178122540444</c:v>
                </c:pt>
                <c:pt idx="594">
                  <c:v>1.23328613293588</c:v>
                </c:pt>
                <c:pt idx="595">
                  <c:v>1.23479293902765</c:v>
                </c:pt>
                <c:pt idx="596">
                  <c:v>1.2363016450602899</c:v>
                </c:pt>
                <c:pt idx="597">
                  <c:v>1.23781225243824</c:v>
                </c:pt>
                <c:pt idx="598">
                  <c:v>1.2393247625892301</c:v>
                </c:pt>
                <c:pt idx="599">
                  <c:v>1.24083917696367</c:v>
                </c:pt>
                <c:pt idx="600">
                  <c:v>1.24235549703407</c:v>
                </c:pt>
                <c:pt idx="601">
                  <c:v>1.2438737242944999</c:v>
                </c:pt>
                <c:pt idx="602">
                  <c:v>1.2453938602600401</c:v>
                </c:pt>
                <c:pt idx="603">
                  <c:v>1.2469159064662501</c:v>
                </c:pt>
                <c:pt idx="604">
                  <c:v>1.24843986446871</c:v>
                </c:pt>
                <c:pt idx="605">
                  <c:v>1.24996573584251</c:v>
                </c:pt>
                <c:pt idx="606">
                  <c:v>1.25149352218175</c:v>
                </c:pt>
                <c:pt idx="607">
                  <c:v>1.25302322509917</c:v>
                </c:pt>
                <c:pt idx="608">
                  <c:v>1.25455484622564</c:v>
                </c:pt>
                <c:pt idx="609">
                  <c:v>1.2560883872097599</c:v>
                </c:pt>
                <c:pt idx="610">
                  <c:v>1.2576238497174701</c:v>
                </c:pt>
                <c:pt idx="611">
                  <c:v>1.2591612354316499</c:v>
                </c:pt>
                <c:pt idx="612">
                  <c:v>1.2607005460517</c:v>
                </c:pt>
                <c:pt idx="613">
                  <c:v>1.26224178329324</c:v>
                </c:pt>
                <c:pt idx="614">
                  <c:v>1.26378494888769</c:v>
                </c:pt>
                <c:pt idx="615">
                  <c:v>1.26533004458196</c:v>
                </c:pt>
                <c:pt idx="616">
                  <c:v>1.26687707213812</c:v>
                </c:pt>
                <c:pt idx="617">
                  <c:v>1.2684260333330299</c:v>
                </c:pt>
                <c:pt idx="618">
                  <c:v>1.2699769299580901</c:v>
                </c:pt>
                <c:pt idx="619">
                  <c:v>1.27152976381891</c:v>
                </c:pt>
                <c:pt idx="620">
                  <c:v>1.2730845367349799</c:v>
                </c:pt>
                <c:pt idx="621">
                  <c:v>1.27464125053945</c:v>
                </c:pt>
                <c:pt idx="622">
                  <c:v>1.2761999070788199</c:v>
                </c:pt>
                <c:pt idx="623">
                  <c:v>1.27776050821266</c:v>
                </c:pt>
                <c:pt idx="624">
                  <c:v>1.2793230558133999</c:v>
                </c:pt>
                <c:pt idx="625">
                  <c:v>1.2808875517660101</c:v>
                </c:pt>
                <c:pt idx="626">
                  <c:v>1.28245399796782</c:v>
                </c:pt>
                <c:pt idx="627">
                  <c:v>1.28402239632826</c:v>
                </c:pt>
                <c:pt idx="628">
                  <c:v>1.2855927487686301</c:v>
                </c:pt>
                <c:pt idx="629">
                  <c:v>1.28716505722187</c:v>
                </c:pt>
                <c:pt idx="630">
                  <c:v>1.2887393236323701</c:v>
                </c:pt>
                <c:pt idx="631">
                  <c:v>1.2903155499557399</c:v>
                </c:pt>
                <c:pt idx="632">
                  <c:v>1.29189373815862</c:v>
                </c:pt>
                <c:pt idx="633">
                  <c:v>1.2934738902184799</c:v>
                </c:pt>
                <c:pt idx="634">
                  <c:v>1.2950560081234399</c:v>
                </c:pt>
                <c:pt idx="635">
                  <c:v>1.2966400938720599</c:v>
                </c:pt>
                <c:pt idx="636">
                  <c:v>1.2982261494731799</c:v>
                </c:pt>
                <c:pt idx="637">
                  <c:v>1.2998141769457601</c:v>
                </c:pt>
                <c:pt idx="638">
                  <c:v>1.30140417831868</c:v>
                </c:pt>
                <c:pt idx="639">
                  <c:v>1.3029961556306</c:v>
                </c:pt>
                <c:pt idx="640">
                  <c:v>1.3045901109297799</c:v>
                </c:pt>
                <c:pt idx="641">
                  <c:v>1.3061860462739501</c:v>
                </c:pt>
                <c:pt idx="642">
                  <c:v>1.30778396373015</c:v>
                </c:pt>
                <c:pt idx="643">
                  <c:v>1.30938386537458</c:v>
                </c:pt>
                <c:pt idx="644">
                  <c:v>1.31098575329246</c:v>
                </c:pt>
                <c:pt idx="645">
                  <c:v>1.31258962957789</c:v>
                </c:pt>
                <c:pt idx="646">
                  <c:v>1.3141954963337401</c:v>
                </c:pt>
                <c:pt idx="647">
                  <c:v>1.3158033556714701</c:v>
                </c:pt>
                <c:pt idx="648">
                  <c:v>1.31741320971107</c:v>
                </c:pt>
                <c:pt idx="649">
                  <c:v>1.31902506058087</c:v>
                </c:pt>
                <c:pt idx="650">
                  <c:v>1.32063891041748</c:v>
                </c:pt>
                <c:pt idx="651">
                  <c:v>1.3222547613656299</c:v>
                </c:pt>
                <c:pt idx="652">
                  <c:v>1.32387261557808</c:v>
                </c:pt>
                <c:pt idx="653">
                  <c:v>1.3254924752155199</c:v>
                </c:pt>
                <c:pt idx="654">
                  <c:v>1.32711434244642</c:v>
                </c:pt>
                <c:pt idx="655">
                  <c:v>1.3287382194469901</c:v>
                </c:pt>
                <c:pt idx="656">
                  <c:v>1.33036410840101</c:v>
                </c:pt>
                <c:pt idx="657">
                  <c:v>1.3319920114998101</c:v>
                </c:pt>
                <c:pt idx="658">
                  <c:v>1.33362193094208</c:v>
                </c:pt>
                <c:pt idx="659">
                  <c:v>1.33525386893388</c:v>
                </c:pt>
                <c:pt idx="660">
                  <c:v>1.3368878276884699</c:v>
                </c:pt>
                <c:pt idx="661">
                  <c:v>1.3385238094262499</c:v>
                </c:pt>
                <c:pt idx="662">
                  <c:v>1.3401618163747</c:v>
                </c:pt>
                <c:pt idx="663">
                  <c:v>1.3418018507682501</c:v>
                </c:pt>
                <c:pt idx="664">
                  <c:v>1.34344391484822</c:v>
                </c:pt>
                <c:pt idx="665">
                  <c:v>1.3450880108627701</c:v>
                </c:pt>
                <c:pt idx="666">
                  <c:v>1.3467341410667799</c:v>
                </c:pt>
                <c:pt idx="667">
                  <c:v>1.34838230772179</c:v>
                </c:pt>
                <c:pt idx="668">
                  <c:v>1.3500325130959301</c:v>
                </c:pt>
                <c:pt idx="669">
                  <c:v>1.3516847594638499</c:v>
                </c:pt>
                <c:pt idx="670">
                  <c:v>1.3533390491066699</c:v>
                </c:pt>
                <c:pt idx="671">
                  <c:v>1.3549953843118601</c:v>
                </c:pt>
                <c:pt idx="672">
                  <c:v>1.3566537673732399</c:v>
                </c:pt>
                <c:pt idx="673">
                  <c:v>1.3583142005908599</c:v>
                </c:pt>
                <c:pt idx="674">
                  <c:v>1.3599766862709699</c:v>
                </c:pt>
                <c:pt idx="675">
                  <c:v>1.3616412267259701</c:v>
                </c:pt>
                <c:pt idx="676">
                  <c:v>1.3633078242743</c:v>
                </c:pt>
                <c:pt idx="677">
                  <c:v>1.3649764812404399</c:v>
                </c:pt>
                <c:pt idx="678">
                  <c:v>1.36664719995484</c:v>
                </c:pt>
                <c:pt idx="679">
                  <c:v>1.3683199827538199</c:v>
                </c:pt>
                <c:pt idx="680">
                  <c:v>1.3699948319796</c:v>
                </c:pt>
                <c:pt idx="681">
                  <c:v>1.3716717499801501</c:v>
                </c:pt>
                <c:pt idx="682">
                  <c:v>1.3733507391092501</c:v>
                </c:pt>
                <c:pt idx="683">
                  <c:v>1.3750318017263199</c:v>
                </c:pt>
                <c:pt idx="684">
                  <c:v>1.37671494019649</c:v>
                </c:pt>
                <c:pt idx="685">
                  <c:v>1.37840015689047</c:v>
                </c:pt>
                <c:pt idx="686">
                  <c:v>1.38008745418454</c:v>
                </c:pt>
                <c:pt idx="687">
                  <c:v>1.3817768344604999</c:v>
                </c:pt>
                <c:pt idx="688">
                  <c:v>1.3834683001056101</c:v>
                </c:pt>
                <c:pt idx="689">
                  <c:v>1.38516185351259</c:v>
                </c:pt>
                <c:pt idx="690">
                  <c:v>1.38685749707955</c:v>
                </c:pt>
                <c:pt idx="691">
                  <c:v>1.38855523320992</c:v>
                </c:pt>
                <c:pt idx="692">
                  <c:v>1.39025506431249</c:v>
                </c:pt>
                <c:pt idx="693">
                  <c:v>1.3919569928013</c:v>
                </c:pt>
                <c:pt idx="694">
                  <c:v>1.3936610210956399</c:v>
                </c:pt>
                <c:pt idx="695">
                  <c:v>1.3953671516199799</c:v>
                </c:pt>
                <c:pt idx="696">
                  <c:v>1.397075386804</c:v>
                </c:pt>
                <c:pt idx="697">
                  <c:v>1.3987857290824799</c:v>
                </c:pt>
                <c:pt idx="698">
                  <c:v>1.4004981808953201</c:v>
                </c:pt>
                <c:pt idx="699">
                  <c:v>1.4022127446874699</c:v>
                </c:pt>
                <c:pt idx="700">
                  <c:v>1.4039294229089401</c:v>
                </c:pt>
              </c:numCache>
            </c:numRef>
          </c:yVal>
          <c:smooth val="1"/>
        </c:ser>
        <c:dLbls>
          <c:showLegendKey val="0"/>
          <c:showVal val="0"/>
          <c:showCatName val="0"/>
          <c:showSerName val="0"/>
          <c:showPercent val="0"/>
          <c:showBubbleSize val="0"/>
        </c:dLbls>
        <c:axId val="859022440"/>
        <c:axId val="859022048"/>
      </c:scatterChart>
      <c:valAx>
        <c:axId val="859022440"/>
        <c:scaling>
          <c:orientation val="minMax"/>
          <c:max val="60"/>
          <c:min val="15"/>
        </c:scaling>
        <c:delete val="0"/>
        <c:axPos val="b"/>
        <c:title>
          <c:tx>
            <c:rich>
              <a:bodyPr/>
              <a:lstStyle/>
              <a:p>
                <a:pPr>
                  <a:defRPr sz="1700"/>
                </a:pPr>
                <a:r>
                  <a:rPr lang="en-US" sz="1700" dirty="0" smtClean="0"/>
                  <a:t>Donor age (years)</a:t>
                </a:r>
                <a:endParaRPr lang="en-US" sz="1700" dirty="0"/>
              </a:p>
            </c:rich>
          </c:tx>
          <c:layout>
            <c:manualLayout>
              <c:xMode val="edge"/>
              <c:yMode val="edge"/>
              <c:x val="0.47045356885699025"/>
              <c:y val="0.88582020997375333"/>
            </c:manualLayout>
          </c:layout>
          <c:overlay val="0"/>
        </c:title>
        <c:numFmt formatCode="#,##0" sourceLinked="0"/>
        <c:majorTickMark val="out"/>
        <c:minorTickMark val="none"/>
        <c:tickLblPos val="nextTo"/>
        <c:txPr>
          <a:bodyPr rot="0"/>
          <a:lstStyle/>
          <a:p>
            <a:pPr>
              <a:defRPr sz="1500" b="1"/>
            </a:pPr>
            <a:endParaRPr lang="en-US"/>
          </a:p>
        </c:txPr>
        <c:crossAx val="859022048"/>
        <c:crosses val="autoZero"/>
        <c:crossBetween val="midCat"/>
        <c:majorUnit val="5"/>
      </c:valAx>
      <c:valAx>
        <c:axId val="859022048"/>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22440"/>
        <c:crossesAt val="1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1246549461489391"/>
          <c:y val="2.2460834973753282E-2"/>
          <c:w val="0.61186792922436406"/>
          <c:h val="0.83779978674541278"/>
        </c:manualLayout>
      </c:layout>
      <c:barChart>
        <c:barDir val="col"/>
        <c:grouping val="percentStacked"/>
        <c:varyColors val="0"/>
        <c:ser>
          <c:idx val="0"/>
          <c:order val="0"/>
          <c:tx>
            <c:strRef>
              <c:f>Sheet1!$A$2</c:f>
              <c:strCache>
                <c:ptCount val="1"/>
                <c:pt idx="0">
                  <c:v>A1ATD</c:v>
                </c:pt>
              </c:strCache>
            </c:strRef>
          </c:tx>
          <c:spPr>
            <a:gradFill flip="none" rotWithShape="1">
              <a:gsLst>
                <a:gs pos="0">
                  <a:srgbClr val="C00000"/>
                </a:gs>
                <a:gs pos="50000">
                  <a:srgbClr val="FF0000"/>
                </a:gs>
                <a:gs pos="100000">
                  <a:srgbClr val="C00000"/>
                </a:gs>
              </a:gsLst>
              <a:lin ang="10800000" scaled="1"/>
              <a:tileRect/>
            </a:gradFill>
            <a:ln>
              <a:solidFill>
                <a:schemeClr val="bg2"/>
              </a:solidFill>
            </a:ln>
          </c:spPr>
          <c:invertIfNegative val="0"/>
          <c:dLbls>
            <c:dLbl>
              <c:idx val="0"/>
              <c:layout>
                <c:manualLayout>
                  <c:x val="0"/>
                  <c:y val="6.5104166666666546E-2"/>
                </c:manualLayout>
              </c:layout>
              <c:showLegendKey val="0"/>
              <c:showVal val="0"/>
              <c:showCatName val="1"/>
              <c:showSerName val="0"/>
              <c:showPercent val="0"/>
              <c:showBubbleSize val="0"/>
              <c:extLst>
                <c:ext xmlns:c15="http://schemas.microsoft.com/office/drawing/2012/chart" uri="{CE6537A1-D6FC-4f65-9D91-7224C49458BB}">
                  <c15:layout/>
                </c:ext>
              </c:extLst>
            </c:dLbl>
            <c:dLbl>
              <c:idx val="1"/>
              <c:layout>
                <c:manualLayout>
                  <c:x val="0"/>
                  <c:y val="5.4687499999999924E-2"/>
                </c:manualLayout>
              </c:layout>
              <c:showLegendKey val="0"/>
              <c:showVal val="0"/>
              <c:showCatName val="1"/>
              <c:showSerName val="0"/>
              <c:showPercent val="0"/>
              <c:showBubbleSize val="0"/>
              <c:extLst>
                <c:ext xmlns:c15="http://schemas.microsoft.com/office/drawing/2012/chart" uri="{CE6537A1-D6FC-4f65-9D91-7224C49458BB}">
                  <c15:layout/>
                </c:ext>
              </c:extLst>
            </c:dLbl>
            <c:dLbl>
              <c:idx val="2"/>
              <c:layout>
                <c:manualLayout>
                  <c:x val="2.8735632183908492E-3"/>
                  <c:y val="5.7291666666666664E-2"/>
                </c:manualLayout>
              </c:layout>
              <c:showLegendKey val="0"/>
              <c:showVal val="0"/>
              <c:showCatName val="1"/>
              <c:showSerName val="0"/>
              <c:showPercent val="0"/>
              <c:showBubbleSize val="0"/>
              <c:extLst>
                <c:ext xmlns:c15="http://schemas.microsoft.com/office/drawing/2012/chart" uri="{CE6537A1-D6FC-4f65-9D91-7224C49458BB}">
                  <c15:layout/>
                </c:ext>
              </c:extLst>
            </c:dLbl>
            <c:spPr>
              <a:noFill/>
              <a:ln>
                <a:noFill/>
              </a:ln>
              <a:effectLst/>
            </c:spPr>
            <c:txPr>
              <a:bodyPr/>
              <a:lstStyle/>
              <a:p>
                <a:pPr>
                  <a:defRPr sz="1500" b="1"/>
                </a:pPr>
                <a:endParaRPr lang="en-US"/>
              </a:p>
            </c:txPr>
            <c:showLegendKey val="0"/>
            <c:showVal val="0"/>
            <c:showCatName val="1"/>
            <c:showSerName val="0"/>
            <c:showPercent val="0"/>
            <c:showBubbleSize val="0"/>
            <c:showLeaderLines val="0"/>
            <c:extLst>
              <c:ext xmlns:c15="http://schemas.microsoft.com/office/drawing/2012/chart" uri="{CE6537A1-D6FC-4f65-9D91-7224C49458BB}">
                <c15:showLeaderLines val="0"/>
              </c:ext>
            </c:extLst>
          </c:dLbls>
          <c:cat>
            <c:strRef>
              <c:f>Sheet1!$B$1:$D$1</c:f>
              <c:strCache>
                <c:ptCount val="3"/>
                <c:pt idx="0">
                  <c:v>Europe</c:v>
                </c:pt>
                <c:pt idx="1">
                  <c:v>North America</c:v>
                </c:pt>
                <c:pt idx="2">
                  <c:v>Other</c:v>
                </c:pt>
              </c:strCache>
            </c:strRef>
          </c:cat>
          <c:val>
            <c:numRef>
              <c:f>Sheet1!$B$2:$D$2</c:f>
              <c:numCache>
                <c:formatCode>General</c:formatCode>
                <c:ptCount val="3"/>
                <c:pt idx="0">
                  <c:v>723</c:v>
                </c:pt>
                <c:pt idx="1">
                  <c:v>664</c:v>
                </c:pt>
                <c:pt idx="2">
                  <c:v>102</c:v>
                </c:pt>
              </c:numCache>
            </c:numRef>
          </c:val>
        </c:ser>
        <c:ser>
          <c:idx val="1"/>
          <c:order val="1"/>
          <c:tx>
            <c:strRef>
              <c:f>Sheet1!$A$3</c:f>
              <c:strCache>
                <c:ptCount val="1"/>
                <c:pt idx="0">
                  <c:v>CF</c:v>
                </c:pt>
              </c:strCache>
            </c:strRef>
          </c:tx>
          <c:spPr>
            <a:gradFill flip="none" rotWithShape="1">
              <a:gsLst>
                <a:gs pos="0">
                  <a:srgbClr val="00004C">
                    <a:lumMod val="25000"/>
                    <a:lumOff val="75000"/>
                  </a:srgbClr>
                </a:gs>
                <a:gs pos="50000">
                  <a:srgbClr val="00004C">
                    <a:lumMod val="10000"/>
                    <a:lumOff val="90000"/>
                  </a:srgbClr>
                </a:gs>
                <a:gs pos="100000">
                  <a:schemeClr val="bg1">
                    <a:lumMod val="25000"/>
                    <a:lumOff val="75000"/>
                  </a:schemeClr>
                </a:gs>
              </a:gsLst>
              <a:lin ang="10800000" scaled="1"/>
              <a:tileRect/>
            </a:gradFill>
            <a:ln>
              <a:solidFill>
                <a:schemeClr val="bg2"/>
              </a:solidFill>
            </a:ln>
          </c:spPr>
          <c:invertIfNegative val="0"/>
          <c:cat>
            <c:strRef>
              <c:f>Sheet1!$B$1:$D$1</c:f>
              <c:strCache>
                <c:ptCount val="3"/>
                <c:pt idx="0">
                  <c:v>Europe</c:v>
                </c:pt>
                <c:pt idx="1">
                  <c:v>North America</c:v>
                </c:pt>
                <c:pt idx="2">
                  <c:v>Other</c:v>
                </c:pt>
              </c:strCache>
            </c:strRef>
          </c:cat>
          <c:val>
            <c:numRef>
              <c:f>Sheet1!$B$3:$D$3</c:f>
              <c:numCache>
                <c:formatCode>General</c:formatCode>
                <c:ptCount val="3"/>
                <c:pt idx="0">
                  <c:v>2768</c:v>
                </c:pt>
                <c:pt idx="1">
                  <c:v>2830</c:v>
                </c:pt>
                <c:pt idx="2">
                  <c:v>584</c:v>
                </c:pt>
              </c:numCache>
            </c:numRef>
          </c:val>
        </c:ser>
        <c:ser>
          <c:idx val="2"/>
          <c:order val="2"/>
          <c:tx>
            <c:strRef>
              <c:f>Sheet1!$A$4</c:f>
              <c:strCache>
                <c:ptCount val="1"/>
                <c:pt idx="0">
                  <c:v>COPD</c:v>
                </c:pt>
              </c:strCache>
            </c:strRef>
          </c:tx>
          <c:spPr>
            <a:gradFill flip="none" rotWithShape="1">
              <a:gsLst>
                <a:gs pos="0">
                  <a:srgbClr val="208C03"/>
                </a:gs>
                <a:gs pos="50000">
                  <a:srgbClr val="20F703"/>
                </a:gs>
                <a:gs pos="100000">
                  <a:srgbClr val="208C03"/>
                </a:gs>
              </a:gsLst>
              <a:lin ang="10800000" scaled="1"/>
              <a:tileRect/>
            </a:gradFill>
            <a:ln>
              <a:solidFill>
                <a:srgbClr val="000000"/>
              </a:solidFill>
            </a:ln>
          </c:spPr>
          <c:invertIfNegative val="0"/>
          <c:cat>
            <c:strRef>
              <c:f>Sheet1!$B$1:$D$1</c:f>
              <c:strCache>
                <c:ptCount val="3"/>
                <c:pt idx="0">
                  <c:v>Europe</c:v>
                </c:pt>
                <c:pt idx="1">
                  <c:v>North America</c:v>
                </c:pt>
                <c:pt idx="2">
                  <c:v>Other</c:v>
                </c:pt>
              </c:strCache>
            </c:strRef>
          </c:cat>
          <c:val>
            <c:numRef>
              <c:f>Sheet1!$B$4:$D$4</c:f>
              <c:numCache>
                <c:formatCode>General</c:formatCode>
                <c:ptCount val="3"/>
                <c:pt idx="0">
                  <c:v>4952</c:v>
                </c:pt>
                <c:pt idx="1">
                  <c:v>5727</c:v>
                </c:pt>
                <c:pt idx="2">
                  <c:v>915</c:v>
                </c:pt>
              </c:numCache>
            </c:numRef>
          </c:val>
        </c:ser>
        <c:ser>
          <c:idx val="3"/>
          <c:order val="3"/>
          <c:tx>
            <c:strRef>
              <c:f>Sheet1!$A$5</c:f>
              <c:strCache>
                <c:ptCount val="1"/>
                <c:pt idx="0">
                  <c:v>IIP</c:v>
                </c:pt>
              </c:strCache>
            </c:strRef>
          </c:tx>
          <c:spPr>
            <a:gradFill flip="none" rotWithShape="1">
              <a:gsLst>
                <a:gs pos="0">
                  <a:schemeClr val="bg1">
                    <a:lumMod val="90000"/>
                    <a:lumOff val="10000"/>
                  </a:schemeClr>
                </a:gs>
                <a:gs pos="50000">
                  <a:schemeClr val="bg1">
                    <a:lumMod val="50000"/>
                    <a:lumOff val="50000"/>
                  </a:schemeClr>
                </a:gs>
                <a:gs pos="100000">
                  <a:schemeClr val="bg1">
                    <a:lumMod val="90000"/>
                    <a:lumOff val="10000"/>
                  </a:schemeClr>
                </a:gs>
              </a:gsLst>
              <a:lin ang="0" scaled="1"/>
              <a:tileRect/>
            </a:gradFill>
            <a:ln>
              <a:solidFill>
                <a:srgbClr val="000000"/>
              </a:solidFill>
            </a:ln>
          </c:spPr>
          <c:invertIfNegative val="0"/>
          <c:cat>
            <c:strRef>
              <c:f>Sheet1!$B$1:$D$1</c:f>
              <c:strCache>
                <c:ptCount val="3"/>
                <c:pt idx="0">
                  <c:v>Europe</c:v>
                </c:pt>
                <c:pt idx="1">
                  <c:v>North America</c:v>
                </c:pt>
                <c:pt idx="2">
                  <c:v>Other</c:v>
                </c:pt>
              </c:strCache>
            </c:strRef>
          </c:cat>
          <c:val>
            <c:numRef>
              <c:f>Sheet1!$B$5:$D$5</c:f>
              <c:numCache>
                <c:formatCode>General</c:formatCode>
                <c:ptCount val="3"/>
                <c:pt idx="0">
                  <c:v>2629</c:v>
                </c:pt>
                <c:pt idx="1">
                  <c:v>8074</c:v>
                </c:pt>
                <c:pt idx="2">
                  <c:v>597</c:v>
                </c:pt>
              </c:numCache>
            </c:numRef>
          </c:val>
        </c:ser>
        <c:ser>
          <c:idx val="4"/>
          <c:order val="4"/>
          <c:tx>
            <c:strRef>
              <c:f>Sheet1!$A$6</c:f>
              <c:strCache>
                <c:ptCount val="1"/>
                <c:pt idx="0">
                  <c:v>ILD-not IIP</c:v>
                </c:pt>
              </c:strCache>
            </c:strRef>
          </c:tx>
          <c:spPr>
            <a:gradFill>
              <a:gsLst>
                <a:gs pos="0">
                  <a:srgbClr val="B8B400"/>
                </a:gs>
                <a:gs pos="50000">
                  <a:srgbClr val="FFFF00"/>
                </a:gs>
                <a:gs pos="100000">
                  <a:srgbClr val="B8B400"/>
                </a:gs>
              </a:gsLst>
              <a:lin ang="0" scaled="1"/>
            </a:gradFill>
            <a:ln>
              <a:solidFill>
                <a:schemeClr val="bg2"/>
              </a:solidFill>
            </a:ln>
          </c:spPr>
          <c:invertIfNegative val="0"/>
          <c:cat>
            <c:strRef>
              <c:f>Sheet1!$B$1:$D$1</c:f>
              <c:strCache>
                <c:ptCount val="3"/>
                <c:pt idx="0">
                  <c:v>Europe</c:v>
                </c:pt>
                <c:pt idx="1">
                  <c:v>North America</c:v>
                </c:pt>
                <c:pt idx="2">
                  <c:v>Other</c:v>
                </c:pt>
              </c:strCache>
            </c:strRef>
          </c:cat>
          <c:val>
            <c:numRef>
              <c:f>Sheet1!$B$6:$D$6</c:f>
              <c:numCache>
                <c:formatCode>General</c:formatCode>
                <c:ptCount val="3"/>
                <c:pt idx="0">
                  <c:v>914</c:v>
                </c:pt>
                <c:pt idx="1">
                  <c:v>1501</c:v>
                </c:pt>
                <c:pt idx="2">
                  <c:v>199</c:v>
                </c:pt>
              </c:numCache>
            </c:numRef>
          </c:val>
        </c:ser>
        <c:ser>
          <c:idx val="5"/>
          <c:order val="5"/>
          <c:tx>
            <c:strRef>
              <c:f>Sheet1!$A$7</c:f>
              <c:strCache>
                <c:ptCount val="1"/>
                <c:pt idx="0">
                  <c:v>IPAH</c:v>
                </c:pt>
              </c:strCache>
            </c:strRef>
          </c:tx>
          <c:spPr>
            <a:gradFill flip="none" rotWithShape="1">
              <a:gsLst>
                <a:gs pos="0">
                  <a:srgbClr val="660066"/>
                </a:gs>
                <a:gs pos="50000">
                  <a:srgbClr val="A200A2"/>
                </a:gs>
                <a:gs pos="100000">
                  <a:srgbClr val="660066"/>
                </a:gs>
              </a:gsLst>
              <a:lin ang="0" scaled="1"/>
              <a:tileRect/>
            </a:gradFill>
            <a:ln>
              <a:solidFill>
                <a:srgbClr val="000000"/>
              </a:solidFill>
            </a:ln>
          </c:spPr>
          <c:invertIfNegative val="0"/>
          <c:cat>
            <c:strRef>
              <c:f>Sheet1!$B$1:$D$1</c:f>
              <c:strCache>
                <c:ptCount val="3"/>
                <c:pt idx="0">
                  <c:v>Europe</c:v>
                </c:pt>
                <c:pt idx="1">
                  <c:v>North America</c:v>
                </c:pt>
                <c:pt idx="2">
                  <c:v>Other</c:v>
                </c:pt>
              </c:strCache>
            </c:strRef>
          </c:cat>
          <c:val>
            <c:numRef>
              <c:f>Sheet1!$B$7:$D$7</c:f>
              <c:numCache>
                <c:formatCode>General</c:formatCode>
                <c:ptCount val="3"/>
                <c:pt idx="0">
                  <c:v>491</c:v>
                </c:pt>
                <c:pt idx="1">
                  <c:v>436</c:v>
                </c:pt>
                <c:pt idx="2">
                  <c:v>99</c:v>
                </c:pt>
              </c:numCache>
            </c:numRef>
          </c:val>
        </c:ser>
        <c:ser>
          <c:idx val="6"/>
          <c:order val="6"/>
          <c:tx>
            <c:strRef>
              <c:f>Sheet1!$A$8</c:f>
              <c:strCache>
                <c:ptCount val="1"/>
                <c:pt idx="0">
                  <c:v>Non CF-bronchiectasis</c:v>
                </c:pt>
              </c:strCache>
            </c:strRef>
          </c:tx>
          <c:spPr>
            <a:gradFill>
              <a:gsLst>
                <a:gs pos="0">
                  <a:srgbClr val="CC6600"/>
                </a:gs>
                <a:gs pos="50000">
                  <a:srgbClr val="FFC000"/>
                </a:gs>
                <a:gs pos="100000">
                  <a:srgbClr val="CC6600"/>
                </a:gs>
              </a:gsLst>
              <a:lin ang="10800000" scaled="1"/>
            </a:gradFill>
            <a:ln>
              <a:solidFill>
                <a:schemeClr val="bg2"/>
              </a:solidFill>
            </a:ln>
          </c:spPr>
          <c:invertIfNegative val="0"/>
          <c:cat>
            <c:strRef>
              <c:f>Sheet1!$B$1:$D$1</c:f>
              <c:strCache>
                <c:ptCount val="3"/>
                <c:pt idx="0">
                  <c:v>Europe</c:v>
                </c:pt>
                <c:pt idx="1">
                  <c:v>North America</c:v>
                </c:pt>
                <c:pt idx="2">
                  <c:v>Other</c:v>
                </c:pt>
              </c:strCache>
            </c:strRef>
          </c:cat>
          <c:val>
            <c:numRef>
              <c:f>Sheet1!$B$8:$D$8</c:f>
              <c:numCache>
                <c:formatCode>General</c:formatCode>
                <c:ptCount val="3"/>
                <c:pt idx="0">
                  <c:v>419</c:v>
                </c:pt>
                <c:pt idx="1">
                  <c:v>423</c:v>
                </c:pt>
                <c:pt idx="2">
                  <c:v>215</c:v>
                </c:pt>
              </c:numCache>
            </c:numRef>
          </c:val>
        </c:ser>
        <c:ser>
          <c:idx val="7"/>
          <c:order val="7"/>
          <c:tx>
            <c:strRef>
              <c:f>Sheet1!$A$9</c:f>
              <c:strCache>
                <c:ptCount val="1"/>
                <c:pt idx="0">
                  <c:v>Retransplant</c:v>
                </c:pt>
              </c:strCache>
            </c:strRef>
          </c:tx>
          <c:spPr>
            <a:gradFill>
              <a:gsLst>
                <a:gs pos="0">
                  <a:srgbClr val="660066"/>
                </a:gs>
                <a:gs pos="50000">
                  <a:srgbClr val="FF00FF"/>
                </a:gs>
                <a:gs pos="100000">
                  <a:srgbClr val="660066"/>
                </a:gs>
              </a:gsLst>
              <a:lin ang="10800000" scaled="1"/>
            </a:gradFill>
            <a:ln>
              <a:solidFill>
                <a:srgbClr val="000000"/>
              </a:solidFill>
            </a:ln>
          </c:spPr>
          <c:invertIfNegative val="0"/>
          <c:cat>
            <c:strRef>
              <c:f>Sheet1!$B$1:$D$1</c:f>
              <c:strCache>
                <c:ptCount val="3"/>
                <c:pt idx="0">
                  <c:v>Europe</c:v>
                </c:pt>
                <c:pt idx="1">
                  <c:v>North America</c:v>
                </c:pt>
                <c:pt idx="2">
                  <c:v>Other</c:v>
                </c:pt>
              </c:strCache>
            </c:strRef>
          </c:cat>
          <c:val>
            <c:numRef>
              <c:f>Sheet1!$B$9:$D$9</c:f>
              <c:numCache>
                <c:formatCode>General</c:formatCode>
                <c:ptCount val="3"/>
                <c:pt idx="0">
                  <c:v>683</c:v>
                </c:pt>
                <c:pt idx="1">
                  <c:v>945</c:v>
                </c:pt>
                <c:pt idx="2">
                  <c:v>120</c:v>
                </c:pt>
              </c:numCache>
            </c:numRef>
          </c:val>
        </c:ser>
        <c:ser>
          <c:idx val="8"/>
          <c:order val="8"/>
          <c:tx>
            <c:strRef>
              <c:f>Sheet1!$A$10</c:f>
              <c:strCache>
                <c:ptCount val="1"/>
                <c:pt idx="0">
                  <c:v>Sarcoidosis</c:v>
                </c:pt>
              </c:strCache>
            </c:strRef>
          </c:tx>
          <c:spPr>
            <a:gradFill>
              <a:gsLst>
                <a:gs pos="0">
                  <a:srgbClr val="FF99CC"/>
                </a:gs>
                <a:gs pos="50000">
                  <a:srgbClr val="FFCCCC"/>
                </a:gs>
                <a:gs pos="100000">
                  <a:srgbClr val="FF99CC"/>
                </a:gs>
              </a:gsLst>
              <a:lin ang="10800000" scaled="1"/>
            </a:gradFill>
            <a:ln>
              <a:solidFill>
                <a:srgbClr val="000000"/>
              </a:solidFill>
            </a:ln>
          </c:spPr>
          <c:invertIfNegative val="0"/>
          <c:cat>
            <c:strRef>
              <c:f>Sheet1!$B$1:$D$1</c:f>
              <c:strCache>
                <c:ptCount val="3"/>
                <c:pt idx="0">
                  <c:v>Europe</c:v>
                </c:pt>
                <c:pt idx="1">
                  <c:v>North America</c:v>
                </c:pt>
                <c:pt idx="2">
                  <c:v>Other</c:v>
                </c:pt>
              </c:strCache>
            </c:strRef>
          </c:cat>
          <c:val>
            <c:numRef>
              <c:f>Sheet1!$B$10:$D$10</c:f>
              <c:numCache>
                <c:formatCode>General</c:formatCode>
                <c:ptCount val="3"/>
                <c:pt idx="0">
                  <c:v>298</c:v>
                </c:pt>
                <c:pt idx="1">
                  <c:v>692</c:v>
                </c:pt>
                <c:pt idx="2">
                  <c:v>35</c:v>
                </c:pt>
              </c:numCache>
            </c:numRef>
          </c:val>
        </c:ser>
        <c:ser>
          <c:idx val="9"/>
          <c:order val="9"/>
          <c:tx>
            <c:strRef>
              <c:f>Sheet1!$A$11</c:f>
              <c:strCache>
                <c:ptCount val="1"/>
                <c:pt idx="0">
                  <c:v>Other</c:v>
                </c:pt>
              </c:strCache>
            </c:strRef>
          </c:tx>
          <c:spPr>
            <a:gradFill>
              <a:gsLst>
                <a:gs pos="0">
                  <a:srgbClr val="008080"/>
                </a:gs>
                <a:gs pos="50000">
                  <a:srgbClr val="00FFFF"/>
                </a:gs>
                <a:gs pos="100000">
                  <a:srgbClr val="008080"/>
                </a:gs>
              </a:gsLst>
              <a:lin ang="10800000" scaled="1"/>
            </a:gradFill>
            <a:ln>
              <a:solidFill>
                <a:srgbClr val="000000"/>
              </a:solidFill>
            </a:ln>
          </c:spPr>
          <c:invertIfNegative val="0"/>
          <c:cat>
            <c:strRef>
              <c:f>Sheet1!$B$1:$D$1</c:f>
              <c:strCache>
                <c:ptCount val="3"/>
                <c:pt idx="0">
                  <c:v>Europe</c:v>
                </c:pt>
                <c:pt idx="1">
                  <c:v>North America</c:v>
                </c:pt>
                <c:pt idx="2">
                  <c:v>Other</c:v>
                </c:pt>
              </c:strCache>
            </c:strRef>
          </c:cat>
          <c:val>
            <c:numRef>
              <c:f>Sheet1!$B$11:$D$11</c:f>
              <c:numCache>
                <c:formatCode>General</c:formatCode>
                <c:ptCount val="3"/>
                <c:pt idx="0">
                  <c:v>938</c:v>
                </c:pt>
                <c:pt idx="1">
                  <c:v>1283</c:v>
                </c:pt>
                <c:pt idx="2">
                  <c:v>233</c:v>
                </c:pt>
              </c:numCache>
            </c:numRef>
          </c:val>
        </c:ser>
        <c:dLbls>
          <c:showLegendKey val="0"/>
          <c:showVal val="0"/>
          <c:showCatName val="0"/>
          <c:showSerName val="0"/>
          <c:showPercent val="0"/>
          <c:showBubbleSize val="0"/>
        </c:dLbls>
        <c:gapWidth val="45"/>
        <c:overlap val="100"/>
        <c:axId val="600532088"/>
        <c:axId val="600531696"/>
      </c:barChart>
      <c:catAx>
        <c:axId val="600532088"/>
        <c:scaling>
          <c:orientation val="minMax"/>
        </c:scaling>
        <c:delete val="1"/>
        <c:axPos val="b"/>
        <c:numFmt formatCode="General" sourceLinked="0"/>
        <c:majorTickMark val="out"/>
        <c:minorTickMark val="none"/>
        <c:tickLblPos val="none"/>
        <c:crossAx val="600531696"/>
        <c:crosses val="autoZero"/>
        <c:auto val="1"/>
        <c:lblAlgn val="ctr"/>
        <c:lblOffset val="100"/>
        <c:noMultiLvlLbl val="0"/>
      </c:catAx>
      <c:valAx>
        <c:axId val="600531696"/>
        <c:scaling>
          <c:orientation val="minMax"/>
        </c:scaling>
        <c:delete val="0"/>
        <c:axPos val="l"/>
        <c:majorGridlines>
          <c:spPr>
            <a:ln w="6350">
              <a:solidFill>
                <a:schemeClr val="tx1"/>
              </a:solidFill>
              <a:prstDash val="sysDash"/>
            </a:ln>
          </c:spPr>
        </c:majorGridlines>
        <c:title>
          <c:tx>
            <c:rich>
              <a:bodyPr rot="-5400000" vert="horz"/>
              <a:lstStyle/>
              <a:p>
                <a:pPr>
                  <a:defRPr sz="1700"/>
                </a:pPr>
                <a:r>
                  <a:rPr lang="en-US" sz="1700" dirty="0" smtClean="0"/>
                  <a:t>% of Transplants</a:t>
                </a:r>
                <a:endParaRPr lang="en-US" sz="1700" dirty="0"/>
              </a:p>
            </c:rich>
          </c:tx>
          <c:layout>
            <c:manualLayout>
              <c:xMode val="edge"/>
              <c:yMode val="edge"/>
              <c:x val="9.2878314779618054E-3"/>
              <c:y val="0.25186577263779525"/>
            </c:manualLayout>
          </c:layout>
          <c:overlay val="0"/>
        </c:title>
        <c:numFmt formatCode="0%" sourceLinked="1"/>
        <c:majorTickMark val="out"/>
        <c:minorTickMark val="none"/>
        <c:tickLblPos val="nextTo"/>
        <c:txPr>
          <a:bodyPr/>
          <a:lstStyle/>
          <a:p>
            <a:pPr>
              <a:defRPr sz="1500" b="1"/>
            </a:pPr>
            <a:endParaRPr lang="en-US"/>
          </a:p>
        </c:txPr>
        <c:crossAx val="600532088"/>
        <c:crosses val="autoZero"/>
        <c:crossBetween val="between"/>
        <c:majorUnit val="0.2"/>
      </c:valAx>
      <c:spPr>
        <a:solidFill>
          <a:srgbClr val="000000"/>
        </a:solidFill>
        <a:ln w="12700">
          <a:solidFill>
            <a:srgbClr val="FFFFFF"/>
          </a:solidFill>
        </a:ln>
      </c:spPr>
    </c:plotArea>
    <c:legend>
      <c:legendPos val="r"/>
      <c:layout>
        <c:manualLayout>
          <c:xMode val="edge"/>
          <c:yMode val="edge"/>
          <c:x val="0.70706738166349892"/>
          <c:y val="6.141117125984253E-2"/>
          <c:w val="0.28431192868132865"/>
          <c:h val="0.75217765748031484"/>
        </c:manualLayout>
      </c:layout>
      <c:overlay val="0"/>
      <c:spPr>
        <a:solidFill>
          <a:schemeClr val="bg2"/>
        </a:solidFill>
        <a:ln w="12700">
          <a:solidFill>
            <a:srgbClr val="FFFFFF"/>
          </a:solidFill>
        </a:ln>
      </c:spPr>
      <c:txPr>
        <a:bodyPr/>
        <a:lstStyle/>
        <a:p>
          <a:pPr>
            <a:defRPr sz="1400" b="1"/>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Microsoft_Excel_Worksheet3!$B$1</c:f>
              <c:strCache>
                <c:ptCount val="1"/>
                <c:pt idx="0">
                  <c:v>yhat</c:v>
                </c:pt>
              </c:strCache>
            </c:strRef>
          </c:tx>
          <c:spPr>
            <a:ln w="38100">
              <a:solidFill>
                <a:srgbClr val="00FF00"/>
              </a:solidFill>
            </a:ln>
          </c:spPr>
          <c:marker>
            <c:symbol val="none"/>
          </c:marker>
          <c:xVal>
            <c:numRef>
              <c:f>Microsoft_Excel_Worksheet3!$A$2:$A$10002</c:f>
              <c:numCache>
                <c:formatCode>General</c:formatCode>
                <c:ptCount val="10001"/>
                <c:pt idx="0">
                  <c:v>0.8</c:v>
                </c:pt>
                <c:pt idx="1">
                  <c:v>0.81</c:v>
                </c:pt>
                <c:pt idx="2">
                  <c:v>0.82</c:v>
                </c:pt>
                <c:pt idx="3">
                  <c:v>0.83</c:v>
                </c:pt>
                <c:pt idx="4">
                  <c:v>0.84</c:v>
                </c:pt>
                <c:pt idx="5">
                  <c:v>0.85</c:v>
                </c:pt>
                <c:pt idx="6">
                  <c:v>0.86</c:v>
                </c:pt>
                <c:pt idx="7">
                  <c:v>0.87</c:v>
                </c:pt>
                <c:pt idx="8">
                  <c:v>0.88</c:v>
                </c:pt>
                <c:pt idx="9">
                  <c:v>0.89</c:v>
                </c:pt>
                <c:pt idx="10">
                  <c:v>0.9</c:v>
                </c:pt>
                <c:pt idx="11">
                  <c:v>0.91</c:v>
                </c:pt>
                <c:pt idx="12">
                  <c:v>0.92</c:v>
                </c:pt>
                <c:pt idx="13">
                  <c:v>0.93</c:v>
                </c:pt>
                <c:pt idx="14">
                  <c:v>0.94</c:v>
                </c:pt>
                <c:pt idx="15">
                  <c:v>0.95</c:v>
                </c:pt>
                <c:pt idx="16">
                  <c:v>0.96</c:v>
                </c:pt>
                <c:pt idx="17">
                  <c:v>0.97</c:v>
                </c:pt>
                <c:pt idx="18">
                  <c:v>0.98</c:v>
                </c:pt>
                <c:pt idx="19">
                  <c:v>0.99</c:v>
                </c:pt>
                <c:pt idx="20">
                  <c:v>1</c:v>
                </c:pt>
                <c:pt idx="21">
                  <c:v>1.01</c:v>
                </c:pt>
                <c:pt idx="22">
                  <c:v>1.02</c:v>
                </c:pt>
                <c:pt idx="23">
                  <c:v>1.03</c:v>
                </c:pt>
                <c:pt idx="24">
                  <c:v>1.04</c:v>
                </c:pt>
                <c:pt idx="25">
                  <c:v>1.05</c:v>
                </c:pt>
                <c:pt idx="26">
                  <c:v>1.06</c:v>
                </c:pt>
                <c:pt idx="27">
                  <c:v>1.07</c:v>
                </c:pt>
                <c:pt idx="28">
                  <c:v>1.08</c:v>
                </c:pt>
                <c:pt idx="29">
                  <c:v>1.0900000000000001</c:v>
                </c:pt>
                <c:pt idx="30">
                  <c:v>1.1000000000000001</c:v>
                </c:pt>
                <c:pt idx="31">
                  <c:v>1.1100000000000001</c:v>
                </c:pt>
                <c:pt idx="32">
                  <c:v>1.1200000000000001</c:v>
                </c:pt>
                <c:pt idx="33">
                  <c:v>1.1299999999999999</c:v>
                </c:pt>
                <c:pt idx="34">
                  <c:v>1.1399999999999999</c:v>
                </c:pt>
                <c:pt idx="35">
                  <c:v>1.1499999999999999</c:v>
                </c:pt>
                <c:pt idx="36">
                  <c:v>1.1599999999999999</c:v>
                </c:pt>
                <c:pt idx="37">
                  <c:v>1.17</c:v>
                </c:pt>
                <c:pt idx="38">
                  <c:v>1.18</c:v>
                </c:pt>
                <c:pt idx="39">
                  <c:v>1.19</c:v>
                </c:pt>
                <c:pt idx="40">
                  <c:v>1.2</c:v>
                </c:pt>
              </c:numCache>
            </c:numRef>
          </c:xVal>
          <c:yVal>
            <c:numRef>
              <c:f>Microsoft_Excel_Worksheet3!$B$2:$B$10002</c:f>
              <c:numCache>
                <c:formatCode>General</c:formatCode>
                <c:ptCount val="10001"/>
                <c:pt idx="0">
                  <c:v>1.05582611368391</c:v>
                </c:pt>
                <c:pt idx="1">
                  <c:v>1.05277778334336</c:v>
                </c:pt>
                <c:pt idx="2">
                  <c:v>1.04976109284894</c:v>
                </c:pt>
                <c:pt idx="3">
                  <c:v>1.0467804032725601</c:v>
                </c:pt>
                <c:pt idx="4">
                  <c:v>1.04384002675482</c:v>
                </c:pt>
                <c:pt idx="5">
                  <c:v>1.0409442281324</c:v>
                </c:pt>
                <c:pt idx="6">
                  <c:v>1.0380972267411499</c:v>
                </c:pt>
                <c:pt idx="7">
                  <c:v>1.0353031983916099</c:v>
                </c:pt>
                <c:pt idx="8">
                  <c:v>1.0325662775142801</c:v>
                </c:pt>
                <c:pt idx="9">
                  <c:v>1.02989055947154</c:v>
                </c:pt>
                <c:pt idx="10">
                  <c:v>1.0272801030341501</c:v>
                </c:pt>
                <c:pt idx="11">
                  <c:v>1.0247389330198899</c:v>
                </c:pt>
                <c:pt idx="12">
                  <c:v>1.0222710430926001</c:v>
                </c:pt>
                <c:pt idx="13">
                  <c:v>1.01988039872006</c:v>
                </c:pt>
                <c:pt idx="14">
                  <c:v>1.0175709402894699</c:v>
                </c:pt>
                <c:pt idx="15">
                  <c:v>1.01534658637963</c:v>
                </c:pt>
                <c:pt idx="16">
                  <c:v>1.0132112371894799</c:v>
                </c:pt>
                <c:pt idx="17">
                  <c:v>1.0111687781227201</c:v>
                </c:pt>
                <c:pt idx="18">
                  <c:v>1.00922308352893</c:v>
                </c:pt>
                <c:pt idx="19">
                  <c:v>1.0073780206019101</c:v>
                </c:pt>
                <c:pt idx="20">
                  <c:v>1.0056374534363901</c:v>
                </c:pt>
                <c:pt idx="21">
                  <c:v>1.00400524724482</c:v>
                </c:pt>
                <c:pt idx="22">
                  <c:v>1.0024852727363101</c:v>
                </c:pt>
                <c:pt idx="23">
                  <c:v>1.0010814106603501</c:v>
                </c:pt>
                <c:pt idx="24">
                  <c:v>0.99979755651854796</c:v>
                </c:pt>
                <c:pt idx="25">
                  <c:v>0.99863756210640298</c:v>
                </c:pt>
                <c:pt idx="26">
                  <c:v>0.99760237485622605</c:v>
                </c:pt>
                <c:pt idx="27">
                  <c:v>0.99668888507162201</c:v>
                </c:pt>
                <c:pt idx="28">
                  <c:v>0.995893732683369</c:v>
                </c:pt>
                <c:pt idx="29">
                  <c:v>0.99521361017347598</c:v>
                </c:pt>
                <c:pt idx="30">
                  <c:v>0.99464525886483202</c:v>
                </c:pt>
                <c:pt idx="31">
                  <c:v>0.99418546534146401</c:v>
                </c:pt>
                <c:pt idx="32">
                  <c:v>0.99383105799475502</c:v>
                </c:pt>
                <c:pt idx="33">
                  <c:v>0.99357890369126101</c:v>
                </c:pt>
                <c:pt idx="34">
                  <c:v>0.99342590455810098</c:v>
                </c:pt>
                <c:pt idx="35">
                  <c:v>0.993368994882187</c:v>
                </c:pt>
                <c:pt idx="36">
                  <c:v>0.993405138119831</c:v>
                </c:pt>
                <c:pt idx="37">
                  <c:v>0.99353132401355704</c:v>
                </c:pt>
                <c:pt idx="38">
                  <c:v>0.99374456581320603</c:v>
                </c:pt>
                <c:pt idx="39">
                  <c:v>0.99404189759864803</c:v>
                </c:pt>
                <c:pt idx="40">
                  <c:v>0.99442037170168696</c:v>
                </c:pt>
              </c:numCache>
            </c:numRef>
          </c:yVal>
          <c:smooth val="0"/>
        </c:ser>
        <c:ser>
          <c:idx val="1"/>
          <c:order val="1"/>
          <c:tx>
            <c:strRef>
              <c:f>Microsoft_Excel_Worksheet3!$C$1</c:f>
              <c:strCache>
                <c:ptCount val="1"/>
                <c:pt idx="0">
                  <c:v>lower</c:v>
                </c:pt>
              </c:strCache>
            </c:strRef>
          </c:tx>
          <c:spPr>
            <a:ln w="41275">
              <a:solidFill>
                <a:srgbClr val="00FF00"/>
              </a:solidFill>
              <a:prstDash val="sysDash"/>
            </a:ln>
          </c:spPr>
          <c:marker>
            <c:symbol val="none"/>
          </c:marker>
          <c:xVal>
            <c:numRef>
              <c:f>Microsoft_Excel_Worksheet3!$A$2:$A$10002</c:f>
              <c:numCache>
                <c:formatCode>General</c:formatCode>
                <c:ptCount val="10001"/>
                <c:pt idx="0">
                  <c:v>0.8</c:v>
                </c:pt>
                <c:pt idx="1">
                  <c:v>0.81</c:v>
                </c:pt>
                <c:pt idx="2">
                  <c:v>0.82</c:v>
                </c:pt>
                <c:pt idx="3">
                  <c:v>0.83</c:v>
                </c:pt>
                <c:pt idx="4">
                  <c:v>0.84</c:v>
                </c:pt>
                <c:pt idx="5">
                  <c:v>0.85</c:v>
                </c:pt>
                <c:pt idx="6">
                  <c:v>0.86</c:v>
                </c:pt>
                <c:pt idx="7">
                  <c:v>0.87</c:v>
                </c:pt>
                <c:pt idx="8">
                  <c:v>0.88</c:v>
                </c:pt>
                <c:pt idx="9">
                  <c:v>0.89</c:v>
                </c:pt>
                <c:pt idx="10">
                  <c:v>0.9</c:v>
                </c:pt>
                <c:pt idx="11">
                  <c:v>0.91</c:v>
                </c:pt>
                <c:pt idx="12">
                  <c:v>0.92</c:v>
                </c:pt>
                <c:pt idx="13">
                  <c:v>0.93</c:v>
                </c:pt>
                <c:pt idx="14">
                  <c:v>0.94</c:v>
                </c:pt>
                <c:pt idx="15">
                  <c:v>0.95</c:v>
                </c:pt>
                <c:pt idx="16">
                  <c:v>0.96</c:v>
                </c:pt>
                <c:pt idx="17">
                  <c:v>0.97</c:v>
                </c:pt>
                <c:pt idx="18">
                  <c:v>0.98</c:v>
                </c:pt>
                <c:pt idx="19">
                  <c:v>0.99</c:v>
                </c:pt>
                <c:pt idx="20">
                  <c:v>1</c:v>
                </c:pt>
                <c:pt idx="21">
                  <c:v>1.01</c:v>
                </c:pt>
                <c:pt idx="22">
                  <c:v>1.02</c:v>
                </c:pt>
                <c:pt idx="23">
                  <c:v>1.03</c:v>
                </c:pt>
                <c:pt idx="24">
                  <c:v>1.04</c:v>
                </c:pt>
                <c:pt idx="25">
                  <c:v>1.05</c:v>
                </c:pt>
                <c:pt idx="26">
                  <c:v>1.06</c:v>
                </c:pt>
                <c:pt idx="27">
                  <c:v>1.07</c:v>
                </c:pt>
                <c:pt idx="28">
                  <c:v>1.08</c:v>
                </c:pt>
                <c:pt idx="29">
                  <c:v>1.0900000000000001</c:v>
                </c:pt>
                <c:pt idx="30">
                  <c:v>1.1000000000000001</c:v>
                </c:pt>
                <c:pt idx="31">
                  <c:v>1.1100000000000001</c:v>
                </c:pt>
                <c:pt idx="32">
                  <c:v>1.1200000000000001</c:v>
                </c:pt>
                <c:pt idx="33">
                  <c:v>1.1299999999999999</c:v>
                </c:pt>
                <c:pt idx="34">
                  <c:v>1.1399999999999999</c:v>
                </c:pt>
                <c:pt idx="35">
                  <c:v>1.1499999999999999</c:v>
                </c:pt>
                <c:pt idx="36">
                  <c:v>1.1599999999999999</c:v>
                </c:pt>
                <c:pt idx="37">
                  <c:v>1.17</c:v>
                </c:pt>
                <c:pt idx="38">
                  <c:v>1.18</c:v>
                </c:pt>
                <c:pt idx="39">
                  <c:v>1.19</c:v>
                </c:pt>
                <c:pt idx="40">
                  <c:v>1.2</c:v>
                </c:pt>
              </c:numCache>
            </c:numRef>
          </c:xVal>
          <c:yVal>
            <c:numRef>
              <c:f>Microsoft_Excel_Worksheet3!$C$2:$C$10002</c:f>
              <c:numCache>
                <c:formatCode>General</c:formatCode>
                <c:ptCount val="10001"/>
                <c:pt idx="0">
                  <c:v>1.0126868900338299</c:v>
                </c:pt>
                <c:pt idx="1">
                  <c:v>1.01189521931552</c:v>
                </c:pt>
                <c:pt idx="2">
                  <c:v>1.0111120690453099</c:v>
                </c:pt>
                <c:pt idx="3">
                  <c:v>1.01033919545261</c:v>
                </c:pt>
                <c:pt idx="4">
                  <c:v>1.00957837018397</c:v>
                </c:pt>
                <c:pt idx="5">
                  <c:v>1.0088313836905201</c:v>
                </c:pt>
                <c:pt idx="6">
                  <c:v>1.00810004903485</c:v>
                </c:pt>
                <c:pt idx="7">
                  <c:v>1.0073862061854999</c:v>
                </c:pt>
                <c:pt idx="8">
                  <c:v>1.0066917268783</c:v>
                </c:pt>
                <c:pt idx="9">
                  <c:v>1.00601852013814</c:v>
                </c:pt>
                <c:pt idx="10">
                  <c:v>1.0053685385706399</c:v>
                </c:pt>
                <c:pt idx="11">
                  <c:v>1.00474378555295</c:v>
                </c:pt>
                <c:pt idx="12">
                  <c:v>1.0041463234757</c:v>
                </c:pt>
                <c:pt idx="13">
                  <c:v>1.0035782832154601</c:v>
                </c:pt>
                <c:pt idx="14">
                  <c:v>1.00304187504924</c:v>
                </c:pt>
                <c:pt idx="15">
                  <c:v>1.00253940126022</c:v>
                </c:pt>
                <c:pt idx="16">
                  <c:v>1.00207327072798</c:v>
                </c:pt>
                <c:pt idx="17">
                  <c:v>1.0016460158475899</c:v>
                </c:pt>
                <c:pt idx="18">
                  <c:v>1.0012603121802299</c:v>
                </c:pt>
                <c:pt idx="19">
                  <c:v>1.0009190013042499</c:v>
                </c:pt>
                <c:pt idx="20">
                  <c:v>1.0006251174078999</c:v>
                </c:pt>
                <c:pt idx="21">
                  <c:v>1.00038191824308</c:v>
                </c:pt>
                <c:pt idx="22">
                  <c:v>1.0001929211382099</c:v>
                </c:pt>
                <c:pt idx="23">
                  <c:v>1.0000619448420001</c:v>
                </c:pt>
                <c:pt idx="24">
                  <c:v>0.99960199326986199</c:v>
                </c:pt>
                <c:pt idx="25">
                  <c:v>0.99728585634877798</c:v>
                </c:pt>
                <c:pt idx="26">
                  <c:v>0.99515168958275602</c:v>
                </c:pt>
                <c:pt idx="27">
                  <c:v>0.99319168704718197</c:v>
                </c:pt>
                <c:pt idx="28">
                  <c:v>0.99139767565544001</c:v>
                </c:pt>
                <c:pt idx="29">
                  <c:v>0.98976156147495598</c:v>
                </c:pt>
                <c:pt idx="30">
                  <c:v>0.98827533265303302</c:v>
                </c:pt>
                <c:pt idx="31">
                  <c:v>0.98693106574104905</c:v>
                </c:pt>
                <c:pt idx="32">
                  <c:v>0.98572093537934302</c:v>
                </c:pt>
                <c:pt idx="33">
                  <c:v>0.98463722717438495</c:v>
                </c:pt>
                <c:pt idx="34">
                  <c:v>0.98367235345716997</c:v>
                </c:pt>
                <c:pt idx="35">
                  <c:v>0.982818871463779</c:v>
                </c:pt>
                <c:pt idx="36">
                  <c:v>0.98206950333734999</c:v>
                </c:pt>
                <c:pt idx="37">
                  <c:v>0.98141715722814105</c:v>
                </c:pt>
                <c:pt idx="38">
                  <c:v>0.98085494867812395</c:v>
                </c:pt>
                <c:pt idx="39">
                  <c:v>0.98037622142979097</c:v>
                </c:pt>
                <c:pt idx="40">
                  <c:v>0.979974566803272</c:v>
                </c:pt>
              </c:numCache>
            </c:numRef>
          </c:yVal>
          <c:smooth val="0"/>
        </c:ser>
        <c:ser>
          <c:idx val="2"/>
          <c:order val="2"/>
          <c:tx>
            <c:strRef>
              <c:f>Microsoft_Excel_Worksheet3!$D$1</c:f>
              <c:strCache>
                <c:ptCount val="1"/>
                <c:pt idx="0">
                  <c:v>upper</c:v>
                </c:pt>
              </c:strCache>
            </c:strRef>
          </c:tx>
          <c:spPr>
            <a:ln w="41275">
              <a:solidFill>
                <a:srgbClr val="00FF00"/>
              </a:solidFill>
              <a:prstDash val="sysDash"/>
            </a:ln>
          </c:spPr>
          <c:marker>
            <c:symbol val="none"/>
          </c:marker>
          <c:xVal>
            <c:numRef>
              <c:f>Microsoft_Excel_Worksheet3!$A$2:$A$10002</c:f>
              <c:numCache>
                <c:formatCode>General</c:formatCode>
                <c:ptCount val="10001"/>
                <c:pt idx="0">
                  <c:v>0.8</c:v>
                </c:pt>
                <c:pt idx="1">
                  <c:v>0.81</c:v>
                </c:pt>
                <c:pt idx="2">
                  <c:v>0.82</c:v>
                </c:pt>
                <c:pt idx="3">
                  <c:v>0.83</c:v>
                </c:pt>
                <c:pt idx="4">
                  <c:v>0.84</c:v>
                </c:pt>
                <c:pt idx="5">
                  <c:v>0.85</c:v>
                </c:pt>
                <c:pt idx="6">
                  <c:v>0.86</c:v>
                </c:pt>
                <c:pt idx="7">
                  <c:v>0.87</c:v>
                </c:pt>
                <c:pt idx="8">
                  <c:v>0.88</c:v>
                </c:pt>
                <c:pt idx="9">
                  <c:v>0.89</c:v>
                </c:pt>
                <c:pt idx="10">
                  <c:v>0.9</c:v>
                </c:pt>
                <c:pt idx="11">
                  <c:v>0.91</c:v>
                </c:pt>
                <c:pt idx="12">
                  <c:v>0.92</c:v>
                </c:pt>
                <c:pt idx="13">
                  <c:v>0.93</c:v>
                </c:pt>
                <c:pt idx="14">
                  <c:v>0.94</c:v>
                </c:pt>
                <c:pt idx="15">
                  <c:v>0.95</c:v>
                </c:pt>
                <c:pt idx="16">
                  <c:v>0.96</c:v>
                </c:pt>
                <c:pt idx="17">
                  <c:v>0.97</c:v>
                </c:pt>
                <c:pt idx="18">
                  <c:v>0.98</c:v>
                </c:pt>
                <c:pt idx="19">
                  <c:v>0.99</c:v>
                </c:pt>
                <c:pt idx="20">
                  <c:v>1</c:v>
                </c:pt>
                <c:pt idx="21">
                  <c:v>1.01</c:v>
                </c:pt>
                <c:pt idx="22">
                  <c:v>1.02</c:v>
                </c:pt>
                <c:pt idx="23">
                  <c:v>1.03</c:v>
                </c:pt>
                <c:pt idx="24">
                  <c:v>1.04</c:v>
                </c:pt>
                <c:pt idx="25">
                  <c:v>1.05</c:v>
                </c:pt>
                <c:pt idx="26">
                  <c:v>1.06</c:v>
                </c:pt>
                <c:pt idx="27">
                  <c:v>1.07</c:v>
                </c:pt>
                <c:pt idx="28">
                  <c:v>1.08</c:v>
                </c:pt>
                <c:pt idx="29">
                  <c:v>1.0900000000000001</c:v>
                </c:pt>
                <c:pt idx="30">
                  <c:v>1.1000000000000001</c:v>
                </c:pt>
                <c:pt idx="31">
                  <c:v>1.1100000000000001</c:v>
                </c:pt>
                <c:pt idx="32">
                  <c:v>1.1200000000000001</c:v>
                </c:pt>
                <c:pt idx="33">
                  <c:v>1.1299999999999999</c:v>
                </c:pt>
                <c:pt idx="34">
                  <c:v>1.1399999999999999</c:v>
                </c:pt>
                <c:pt idx="35">
                  <c:v>1.1499999999999999</c:v>
                </c:pt>
                <c:pt idx="36">
                  <c:v>1.1599999999999999</c:v>
                </c:pt>
                <c:pt idx="37">
                  <c:v>1.17</c:v>
                </c:pt>
                <c:pt idx="38">
                  <c:v>1.18</c:v>
                </c:pt>
                <c:pt idx="39">
                  <c:v>1.19</c:v>
                </c:pt>
                <c:pt idx="40">
                  <c:v>1.2</c:v>
                </c:pt>
              </c:numCache>
            </c:numRef>
          </c:xVal>
          <c:yVal>
            <c:numRef>
              <c:f>Microsoft_Excel_Worksheet3!$D$2:$D$10002</c:f>
              <c:numCache>
                <c:formatCode>General</c:formatCode>
                <c:ptCount val="10001"/>
                <c:pt idx="0">
                  <c:v>1.10080301552994</c:v>
                </c:pt>
                <c:pt idx="1">
                  <c:v>1.0953120836474199</c:v>
                </c:pt>
                <c:pt idx="2">
                  <c:v>1.0898874474912601</c:v>
                </c:pt>
                <c:pt idx="3">
                  <c:v>1.08453598317008</c:v>
                </c:pt>
                <c:pt idx="4">
                  <c:v>1.0792644074347</c:v>
                </c:pt>
                <c:pt idx="5">
                  <c:v>1.0740792798478001</c:v>
                </c:pt>
                <c:pt idx="6">
                  <c:v>1.0689870050094601</c:v>
                </c:pt>
                <c:pt idx="7">
                  <c:v>1.0639938347562901</c:v>
                </c:pt>
                <c:pt idx="8">
                  <c:v>1.05910587024083</c:v>
                </c:pt>
                <c:pt idx="9">
                  <c:v>1.0543290637859899</c:v>
                </c:pt>
                <c:pt idx="10">
                  <c:v>1.0496692203937701</c:v>
                </c:pt>
                <c:pt idx="11">
                  <c:v>1.04513199877005</c:v>
                </c:pt>
                <c:pt idx="12">
                  <c:v>1.04072291170513</c:v>
                </c:pt>
                <c:pt idx="13">
                  <c:v>1.03644732562441</c:v>
                </c:pt>
                <c:pt idx="14">
                  <c:v>1.0323104590930099</c:v>
                </c:pt>
                <c:pt idx="15">
                  <c:v>1.02831738002203</c:v>
                </c:pt>
                <c:pt idx="16">
                  <c:v>1.0244730012818699</c:v>
                </c:pt>
                <c:pt idx="17">
                  <c:v>1.0207820743788401</c:v>
                </c:pt>
                <c:pt idx="18">
                  <c:v>1.0172491807947599</c:v>
                </c:pt>
                <c:pt idx="19">
                  <c:v>1.0138787205252999</c:v>
                </c:pt>
                <c:pt idx="20">
                  <c:v>1.0106748972820001</c:v>
                </c:pt>
                <c:pt idx="21">
                  <c:v>1.0076416997475199</c:v>
                </c:pt>
                <c:pt idx="22">
                  <c:v>1.0047828781966901</c:v>
                </c:pt>
                <c:pt idx="23">
                  <c:v>1.0021019157248801</c:v>
                </c:pt>
                <c:pt idx="24">
                  <c:v>0.99999315802744604</c:v>
                </c:pt>
                <c:pt idx="25">
                  <c:v>0.99999109994501401</c:v>
                </c:pt>
                <c:pt idx="26">
                  <c:v>1.0000590952481301</c:v>
                </c:pt>
                <c:pt idx="27">
                  <c:v>1.0001983973292401</c:v>
                </c:pt>
                <c:pt idx="28">
                  <c:v>1.00041017964088</c:v>
                </c:pt>
                <c:pt idx="29">
                  <c:v>1.0006956911910601</c:v>
                </c:pt>
                <c:pt idx="30">
                  <c:v>1.00105624242027</c:v>
                </c:pt>
                <c:pt idx="31">
                  <c:v>1.00149318813272</c:v>
                </c:pt>
                <c:pt idx="32">
                  <c:v>1.00200790749653</c:v>
                </c:pt>
                <c:pt idx="33">
                  <c:v>1.00260178126039</c:v>
                </c:pt>
                <c:pt idx="34">
                  <c:v>1.00327616647818</c:v>
                </c:pt>
                <c:pt idx="35">
                  <c:v>1.0040323691827</c:v>
                </c:pt>
                <c:pt idx="36">
                  <c:v>1.00487161559266</c:v>
                </c:pt>
                <c:pt idx="37">
                  <c:v>1.0057950225611001</c:v>
                </c:pt>
                <c:pt idx="38">
                  <c:v>1.0068035680649301</c:v>
                </c:pt>
                <c:pt idx="39">
                  <c:v>1.0078980625829901</c:v>
                </c:pt>
                <c:pt idx="40">
                  <c:v>1.0090791222072999</c:v>
                </c:pt>
              </c:numCache>
            </c:numRef>
          </c:yVal>
          <c:smooth val="1"/>
        </c:ser>
        <c:dLbls>
          <c:showLegendKey val="0"/>
          <c:showVal val="0"/>
          <c:showCatName val="0"/>
          <c:showSerName val="0"/>
          <c:showPercent val="0"/>
          <c:showBubbleSize val="0"/>
        </c:dLbls>
        <c:axId val="859021264"/>
        <c:axId val="859020872"/>
      </c:scatterChart>
      <c:valAx>
        <c:axId val="859021264"/>
        <c:scaling>
          <c:orientation val="minMax"/>
          <c:max val="1.2"/>
          <c:min val="0.8"/>
        </c:scaling>
        <c:delete val="0"/>
        <c:axPos val="b"/>
        <c:title>
          <c:tx>
            <c:rich>
              <a:bodyPr/>
              <a:lstStyle/>
              <a:p>
                <a:pPr>
                  <a:defRPr sz="1700"/>
                </a:pPr>
                <a:r>
                  <a:rPr lang="en-US" sz="1700" dirty="0" smtClean="0"/>
                  <a:t>BMI ratio</a:t>
                </a:r>
                <a:endParaRPr lang="en-US" sz="1700" dirty="0"/>
              </a:p>
            </c:rich>
          </c:tx>
          <c:layout>
            <c:manualLayout>
              <c:xMode val="edge"/>
              <c:yMode val="edge"/>
              <c:x val="0.47881640071539733"/>
              <c:y val="0.88582020997375333"/>
            </c:manualLayout>
          </c:layout>
          <c:overlay val="0"/>
        </c:title>
        <c:numFmt formatCode="#,##0.00;[Red]#,##0.00" sourceLinked="0"/>
        <c:majorTickMark val="out"/>
        <c:minorTickMark val="none"/>
        <c:tickLblPos val="nextTo"/>
        <c:txPr>
          <a:bodyPr rot="0"/>
          <a:lstStyle/>
          <a:p>
            <a:pPr>
              <a:defRPr sz="1500" b="1"/>
            </a:pPr>
            <a:endParaRPr lang="en-US"/>
          </a:p>
        </c:txPr>
        <c:crossAx val="859020872"/>
        <c:crosses val="autoZero"/>
        <c:crossBetween val="midCat"/>
        <c:majorUnit val="5.000000000000001E-2"/>
      </c:valAx>
      <c:valAx>
        <c:axId val="859020872"/>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21264"/>
        <c:crossesAt val="0.8"/>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Microsoft_Excel_Worksheet4!$B$1</c:f>
              <c:strCache>
                <c:ptCount val="1"/>
                <c:pt idx="0">
                  <c:v>yhat</c:v>
                </c:pt>
              </c:strCache>
            </c:strRef>
          </c:tx>
          <c:spPr>
            <a:ln w="38100">
              <a:solidFill>
                <a:srgbClr val="00FF00"/>
              </a:solidFill>
            </a:ln>
          </c:spPr>
          <c:marker>
            <c:symbol val="none"/>
          </c:marker>
          <c:xVal>
            <c:numRef>
              <c:f>Microsoft_Excel_Worksheet4!$A$2:$A$10002</c:f>
              <c:numCache>
                <c:formatCode>General</c:formatCode>
                <c:ptCount val="10001"/>
                <c:pt idx="0">
                  <c:v>-20</c:v>
                </c:pt>
                <c:pt idx="1">
                  <c:v>-19</c:v>
                </c:pt>
                <c:pt idx="2">
                  <c:v>-18</c:v>
                </c:pt>
                <c:pt idx="3">
                  <c:v>-17</c:v>
                </c:pt>
                <c:pt idx="4">
                  <c:v>-16</c:v>
                </c:pt>
                <c:pt idx="5">
                  <c:v>-15</c:v>
                </c:pt>
                <c:pt idx="6">
                  <c:v>-14</c:v>
                </c:pt>
                <c:pt idx="7">
                  <c:v>-13</c:v>
                </c:pt>
                <c:pt idx="8">
                  <c:v>-12</c:v>
                </c:pt>
                <c:pt idx="9">
                  <c:v>-11</c:v>
                </c:pt>
                <c:pt idx="10">
                  <c:v>-10</c:v>
                </c:pt>
                <c:pt idx="11">
                  <c:v>-9</c:v>
                </c:pt>
                <c:pt idx="12">
                  <c:v>-8</c:v>
                </c:pt>
                <c:pt idx="13">
                  <c:v>-7</c:v>
                </c:pt>
                <c:pt idx="14">
                  <c:v>-6</c:v>
                </c:pt>
                <c:pt idx="15">
                  <c:v>-5</c:v>
                </c:pt>
                <c:pt idx="16">
                  <c:v>-4</c:v>
                </c:pt>
                <c:pt idx="17">
                  <c:v>-3</c:v>
                </c:pt>
                <c:pt idx="18">
                  <c:v>-2</c:v>
                </c:pt>
                <c:pt idx="19">
                  <c:v>-1</c:v>
                </c:pt>
                <c:pt idx="20">
                  <c:v>0</c:v>
                </c:pt>
                <c:pt idx="21">
                  <c:v>1</c:v>
                </c:pt>
                <c:pt idx="22">
                  <c:v>2</c:v>
                </c:pt>
                <c:pt idx="23">
                  <c:v>3</c:v>
                </c:pt>
                <c:pt idx="24">
                  <c:v>4</c:v>
                </c:pt>
                <c:pt idx="25">
                  <c:v>5</c:v>
                </c:pt>
                <c:pt idx="26">
                  <c:v>6</c:v>
                </c:pt>
                <c:pt idx="27">
                  <c:v>7</c:v>
                </c:pt>
                <c:pt idx="28">
                  <c:v>8</c:v>
                </c:pt>
                <c:pt idx="29">
                  <c:v>9</c:v>
                </c:pt>
                <c:pt idx="30">
                  <c:v>10</c:v>
                </c:pt>
                <c:pt idx="31">
                  <c:v>11</c:v>
                </c:pt>
                <c:pt idx="32">
                  <c:v>12</c:v>
                </c:pt>
                <c:pt idx="33">
                  <c:v>13</c:v>
                </c:pt>
                <c:pt idx="34">
                  <c:v>14</c:v>
                </c:pt>
                <c:pt idx="35">
                  <c:v>15</c:v>
                </c:pt>
                <c:pt idx="36">
                  <c:v>16</c:v>
                </c:pt>
                <c:pt idx="37">
                  <c:v>17</c:v>
                </c:pt>
                <c:pt idx="38">
                  <c:v>18</c:v>
                </c:pt>
                <c:pt idx="39">
                  <c:v>19</c:v>
                </c:pt>
                <c:pt idx="40">
                  <c:v>20</c:v>
                </c:pt>
              </c:numCache>
            </c:numRef>
          </c:xVal>
          <c:yVal>
            <c:numRef>
              <c:f>Microsoft_Excel_Worksheet4!$B$2:$B$10002</c:f>
              <c:numCache>
                <c:formatCode>General</c:formatCode>
                <c:ptCount val="10001"/>
                <c:pt idx="0">
                  <c:v>1.13125966013701</c:v>
                </c:pt>
                <c:pt idx="1">
                  <c:v>1.12410361809403</c:v>
                </c:pt>
                <c:pt idx="2">
                  <c:v>1.1169928432337599</c:v>
                </c:pt>
                <c:pt idx="3">
                  <c:v>1.10992704920826</c:v>
                </c:pt>
                <c:pt idx="4">
                  <c:v>1.10290595148097</c:v>
                </c:pt>
                <c:pt idx="5">
                  <c:v>1.0959292673152099</c:v>
                </c:pt>
                <c:pt idx="6">
                  <c:v>1.08899671576282</c:v>
                </c:pt>
                <c:pt idx="7">
                  <c:v>1.0821080176528599</c:v>
                </c:pt>
                <c:pt idx="8">
                  <c:v>1.0752628955803401</c:v>
                </c:pt>
                <c:pt idx="9">
                  <c:v>1.06846107389504</c:v>
                </c:pt>
                <c:pt idx="10">
                  <c:v>1.06170227869045</c:v>
                </c:pt>
                <c:pt idx="11">
                  <c:v>1.0549967789893799</c:v>
                </c:pt>
                <c:pt idx="12">
                  <c:v>1.0483964798073899</c:v>
                </c:pt>
                <c:pt idx="13">
                  <c:v>1.0419623982636299</c:v>
                </c:pt>
                <c:pt idx="14">
                  <c:v>1.0357540680338699</c:v>
                </c:pt>
                <c:pt idx="15">
                  <c:v>1.02982965418929</c:v>
                </c:pt>
                <c:pt idx="16">
                  <c:v>1.02424610131266</c:v>
                </c:pt>
                <c:pt idx="17">
                  <c:v>1.01905931372604</c:v>
                </c:pt>
                <c:pt idx="18">
                  <c:v>1.0143243669306099</c:v>
                </c:pt>
                <c:pt idx="19">
                  <c:v>1.01009574967535</c:v>
                </c:pt>
                <c:pt idx="20">
                  <c:v>1.0064276364360201</c:v>
                </c:pt>
                <c:pt idx="21">
                  <c:v>1.0033741904995199</c:v>
                </c:pt>
                <c:pt idx="22">
                  <c:v>1.00098989831201</c:v>
                </c:pt>
                <c:pt idx="23">
                  <c:v>0.99932779919465198</c:v>
                </c:pt>
                <c:pt idx="24">
                  <c:v>0.99838230521334304</c:v>
                </c:pt>
                <c:pt idx="25">
                  <c:v>0.99808310260016797</c:v>
                </c:pt>
                <c:pt idx="26">
                  <c:v>0.99835785424951695</c:v>
                </c:pt>
                <c:pt idx="27">
                  <c:v>0.999135222093403</c:v>
                </c:pt>
                <c:pt idx="28">
                  <c:v>1.0003444811195601</c:v>
                </c:pt>
                <c:pt idx="29">
                  <c:v>1.0019151858848301</c:v>
                </c:pt>
                <c:pt idx="30">
                  <c:v>1.00377688813354</c:v>
                </c:pt>
                <c:pt idx="31">
                  <c:v>1.0058589047491899</c:v>
                </c:pt>
                <c:pt idx="32">
                  <c:v>1.00809013578252</c:v>
                </c:pt>
                <c:pt idx="33">
                  <c:v>1.01039893271193</c:v>
                </c:pt>
                <c:pt idx="34">
                  <c:v>1.0127251483833599</c:v>
                </c:pt>
                <c:pt idx="35">
                  <c:v>1.0150567196417499</c:v>
                </c:pt>
                <c:pt idx="36">
                  <c:v>1.01739365881713</c:v>
                </c:pt>
                <c:pt idx="37">
                  <c:v>1.0197359782679201</c:v>
                </c:pt>
                <c:pt idx="38">
                  <c:v>1.022083690381</c:v>
                </c:pt>
                <c:pt idx="39">
                  <c:v>1.02443680757174</c:v>
                </c:pt>
                <c:pt idx="40">
                  <c:v>1.0267953422841301</c:v>
                </c:pt>
              </c:numCache>
            </c:numRef>
          </c:yVal>
          <c:smooth val="0"/>
        </c:ser>
        <c:ser>
          <c:idx val="1"/>
          <c:order val="1"/>
          <c:tx>
            <c:strRef>
              <c:f>Microsoft_Excel_Worksheet4!$C$1</c:f>
              <c:strCache>
                <c:ptCount val="1"/>
                <c:pt idx="0">
                  <c:v>lower</c:v>
                </c:pt>
              </c:strCache>
            </c:strRef>
          </c:tx>
          <c:spPr>
            <a:ln w="41275">
              <a:solidFill>
                <a:srgbClr val="00FF00"/>
              </a:solidFill>
              <a:prstDash val="sysDash"/>
            </a:ln>
          </c:spPr>
          <c:marker>
            <c:symbol val="none"/>
          </c:marker>
          <c:xVal>
            <c:numRef>
              <c:f>Microsoft_Excel_Worksheet4!$A$2:$A$10002</c:f>
              <c:numCache>
                <c:formatCode>General</c:formatCode>
                <c:ptCount val="10001"/>
                <c:pt idx="0">
                  <c:v>-20</c:v>
                </c:pt>
                <c:pt idx="1">
                  <c:v>-19</c:v>
                </c:pt>
                <c:pt idx="2">
                  <c:v>-18</c:v>
                </c:pt>
                <c:pt idx="3">
                  <c:v>-17</c:v>
                </c:pt>
                <c:pt idx="4">
                  <c:v>-16</c:v>
                </c:pt>
                <c:pt idx="5">
                  <c:v>-15</c:v>
                </c:pt>
                <c:pt idx="6">
                  <c:v>-14</c:v>
                </c:pt>
                <c:pt idx="7">
                  <c:v>-13</c:v>
                </c:pt>
                <c:pt idx="8">
                  <c:v>-12</c:v>
                </c:pt>
                <c:pt idx="9">
                  <c:v>-11</c:v>
                </c:pt>
                <c:pt idx="10">
                  <c:v>-10</c:v>
                </c:pt>
                <c:pt idx="11">
                  <c:v>-9</c:v>
                </c:pt>
                <c:pt idx="12">
                  <c:v>-8</c:v>
                </c:pt>
                <c:pt idx="13">
                  <c:v>-7</c:v>
                </c:pt>
                <c:pt idx="14">
                  <c:v>-6</c:v>
                </c:pt>
                <c:pt idx="15">
                  <c:v>-5</c:v>
                </c:pt>
                <c:pt idx="16">
                  <c:v>-4</c:v>
                </c:pt>
                <c:pt idx="17">
                  <c:v>-3</c:v>
                </c:pt>
                <c:pt idx="18">
                  <c:v>-2</c:v>
                </c:pt>
                <c:pt idx="19">
                  <c:v>-1</c:v>
                </c:pt>
                <c:pt idx="20">
                  <c:v>0</c:v>
                </c:pt>
                <c:pt idx="21">
                  <c:v>1</c:v>
                </c:pt>
                <c:pt idx="22">
                  <c:v>2</c:v>
                </c:pt>
                <c:pt idx="23">
                  <c:v>3</c:v>
                </c:pt>
                <c:pt idx="24">
                  <c:v>4</c:v>
                </c:pt>
                <c:pt idx="25">
                  <c:v>5</c:v>
                </c:pt>
                <c:pt idx="26">
                  <c:v>6</c:v>
                </c:pt>
                <c:pt idx="27">
                  <c:v>7</c:v>
                </c:pt>
                <c:pt idx="28">
                  <c:v>8</c:v>
                </c:pt>
                <c:pt idx="29">
                  <c:v>9</c:v>
                </c:pt>
                <c:pt idx="30">
                  <c:v>10</c:v>
                </c:pt>
                <c:pt idx="31">
                  <c:v>11</c:v>
                </c:pt>
                <c:pt idx="32">
                  <c:v>12</c:v>
                </c:pt>
                <c:pt idx="33">
                  <c:v>13</c:v>
                </c:pt>
                <c:pt idx="34">
                  <c:v>14</c:v>
                </c:pt>
                <c:pt idx="35">
                  <c:v>15</c:v>
                </c:pt>
                <c:pt idx="36">
                  <c:v>16</c:v>
                </c:pt>
                <c:pt idx="37">
                  <c:v>17</c:v>
                </c:pt>
                <c:pt idx="38">
                  <c:v>18</c:v>
                </c:pt>
                <c:pt idx="39">
                  <c:v>19</c:v>
                </c:pt>
                <c:pt idx="40">
                  <c:v>20</c:v>
                </c:pt>
              </c:numCache>
            </c:numRef>
          </c:xVal>
          <c:yVal>
            <c:numRef>
              <c:f>Microsoft_Excel_Worksheet4!$C$2:$C$10002</c:f>
              <c:numCache>
                <c:formatCode>General</c:formatCode>
                <c:ptCount val="10001"/>
                <c:pt idx="0">
                  <c:v>1.0243547952974801</c:v>
                </c:pt>
                <c:pt idx="1">
                  <c:v>1.02319212148795</c:v>
                </c:pt>
                <c:pt idx="2">
                  <c:v>1.0220270851695199</c:v>
                </c:pt>
                <c:pt idx="3">
                  <c:v>1.0208590106464901</c:v>
                </c:pt>
                <c:pt idx="4">
                  <c:v>1.01968704407649</c:v>
                </c:pt>
                <c:pt idx="5">
                  <c:v>1.01851009080605</c:v>
                </c:pt>
                <c:pt idx="6">
                  <c:v>1.0173267244277</c:v>
                </c:pt>
                <c:pt idx="7">
                  <c:v>1.0161350515779599</c:v>
                </c:pt>
                <c:pt idx="8">
                  <c:v>1.01493250536861</c:v>
                </c:pt>
                <c:pt idx="9">
                  <c:v>1.0137155197782799</c:v>
                </c:pt>
                <c:pt idx="10">
                  <c:v>1.01247899764878</c:v>
                </c:pt>
                <c:pt idx="11">
                  <c:v>1.01121717841384</c:v>
                </c:pt>
                <c:pt idx="12">
                  <c:v>1.00992942251878</c:v>
                </c:pt>
                <c:pt idx="13">
                  <c:v>1.0086176763496799</c:v>
                </c:pt>
                <c:pt idx="14">
                  <c:v>1.00728609483272</c:v>
                </c:pt>
                <c:pt idx="15">
                  <c:v>1.0059426267815801</c:v>
                </c:pt>
                <c:pt idx="16">
                  <c:v>1.0046015012096301</c:v>
                </c:pt>
                <c:pt idx="17">
                  <c:v>1.0032871357564901</c:v>
                </c:pt>
                <c:pt idx="18">
                  <c:v>1.00204013277328</c:v>
                </c:pt>
                <c:pt idx="19">
                  <c:v>1.00092591757722</c:v>
                </c:pt>
                <c:pt idx="20">
                  <c:v>1.0000456956728501</c:v>
                </c:pt>
                <c:pt idx="21">
                  <c:v>0.99954718024333999</c:v>
                </c:pt>
                <c:pt idx="22">
                  <c:v>0.99962952843570996</c:v>
                </c:pt>
                <c:pt idx="23">
                  <c:v>0.99812351908083097</c:v>
                </c:pt>
                <c:pt idx="24">
                  <c:v>0.99434712982590301</c:v>
                </c:pt>
                <c:pt idx="25">
                  <c:v>0.99084981664111804</c:v>
                </c:pt>
                <c:pt idx="26">
                  <c:v>0.98751797194954605</c:v>
                </c:pt>
                <c:pt idx="27">
                  <c:v>0.98428095106678104</c:v>
                </c:pt>
                <c:pt idx="28">
                  <c:v>0.98109574729142701</c:v>
                </c:pt>
                <c:pt idx="29">
                  <c:v>0.97793661084949901</c:v>
                </c:pt>
                <c:pt idx="30">
                  <c:v>0.97478847283477998</c:v>
                </c:pt>
                <c:pt idx="31">
                  <c:v>0.97164286902318897</c:v>
                </c:pt>
                <c:pt idx="32">
                  <c:v>0.96849540245264798</c:v>
                </c:pt>
                <c:pt idx="33">
                  <c:v>0.96534412930546198</c:v>
                </c:pt>
                <c:pt idx="34">
                  <c:v>0.96218930200935704</c:v>
                </c:pt>
                <c:pt idx="35">
                  <c:v>0.95903431562445995</c:v>
                </c:pt>
                <c:pt idx="36">
                  <c:v>0.95588204230051999</c:v>
                </c:pt>
                <c:pt idx="37">
                  <c:v>0.95273440101918805</c:v>
                </c:pt>
                <c:pt idx="38">
                  <c:v>0.94959271789497701</c:v>
                </c:pt>
                <c:pt idx="39">
                  <c:v>0.94645793483473895</c:v>
                </c:pt>
                <c:pt idx="40">
                  <c:v>0.94333073601727702</c:v>
                </c:pt>
              </c:numCache>
            </c:numRef>
          </c:yVal>
          <c:smooth val="0"/>
        </c:ser>
        <c:ser>
          <c:idx val="2"/>
          <c:order val="2"/>
          <c:tx>
            <c:strRef>
              <c:f>Microsoft_Excel_Worksheet4!$D$1</c:f>
              <c:strCache>
                <c:ptCount val="1"/>
                <c:pt idx="0">
                  <c:v>upper</c:v>
                </c:pt>
              </c:strCache>
            </c:strRef>
          </c:tx>
          <c:spPr>
            <a:ln w="41275">
              <a:solidFill>
                <a:srgbClr val="00FF00"/>
              </a:solidFill>
              <a:prstDash val="sysDash"/>
            </a:ln>
          </c:spPr>
          <c:marker>
            <c:symbol val="none"/>
          </c:marker>
          <c:xVal>
            <c:numRef>
              <c:f>Microsoft_Excel_Worksheet4!$A$2:$A$10002</c:f>
              <c:numCache>
                <c:formatCode>General</c:formatCode>
                <c:ptCount val="10001"/>
                <c:pt idx="0">
                  <c:v>-20</c:v>
                </c:pt>
                <c:pt idx="1">
                  <c:v>-19</c:v>
                </c:pt>
                <c:pt idx="2">
                  <c:v>-18</c:v>
                </c:pt>
                <c:pt idx="3">
                  <c:v>-17</c:v>
                </c:pt>
                <c:pt idx="4">
                  <c:v>-16</c:v>
                </c:pt>
                <c:pt idx="5">
                  <c:v>-15</c:v>
                </c:pt>
                <c:pt idx="6">
                  <c:v>-14</c:v>
                </c:pt>
                <c:pt idx="7">
                  <c:v>-13</c:v>
                </c:pt>
                <c:pt idx="8">
                  <c:v>-12</c:v>
                </c:pt>
                <c:pt idx="9">
                  <c:v>-11</c:v>
                </c:pt>
                <c:pt idx="10">
                  <c:v>-10</c:v>
                </c:pt>
                <c:pt idx="11">
                  <c:v>-9</c:v>
                </c:pt>
                <c:pt idx="12">
                  <c:v>-8</c:v>
                </c:pt>
                <c:pt idx="13">
                  <c:v>-7</c:v>
                </c:pt>
                <c:pt idx="14">
                  <c:v>-6</c:v>
                </c:pt>
                <c:pt idx="15">
                  <c:v>-5</c:v>
                </c:pt>
                <c:pt idx="16">
                  <c:v>-4</c:v>
                </c:pt>
                <c:pt idx="17">
                  <c:v>-3</c:v>
                </c:pt>
                <c:pt idx="18">
                  <c:v>-2</c:v>
                </c:pt>
                <c:pt idx="19">
                  <c:v>-1</c:v>
                </c:pt>
                <c:pt idx="20">
                  <c:v>0</c:v>
                </c:pt>
                <c:pt idx="21">
                  <c:v>1</c:v>
                </c:pt>
                <c:pt idx="22">
                  <c:v>2</c:v>
                </c:pt>
                <c:pt idx="23">
                  <c:v>3</c:v>
                </c:pt>
                <c:pt idx="24">
                  <c:v>4</c:v>
                </c:pt>
                <c:pt idx="25">
                  <c:v>5</c:v>
                </c:pt>
                <c:pt idx="26">
                  <c:v>6</c:v>
                </c:pt>
                <c:pt idx="27">
                  <c:v>7</c:v>
                </c:pt>
                <c:pt idx="28">
                  <c:v>8</c:v>
                </c:pt>
                <c:pt idx="29">
                  <c:v>9</c:v>
                </c:pt>
                <c:pt idx="30">
                  <c:v>10</c:v>
                </c:pt>
                <c:pt idx="31">
                  <c:v>11</c:v>
                </c:pt>
                <c:pt idx="32">
                  <c:v>12</c:v>
                </c:pt>
                <c:pt idx="33">
                  <c:v>13</c:v>
                </c:pt>
                <c:pt idx="34">
                  <c:v>14</c:v>
                </c:pt>
                <c:pt idx="35">
                  <c:v>15</c:v>
                </c:pt>
                <c:pt idx="36">
                  <c:v>16</c:v>
                </c:pt>
                <c:pt idx="37">
                  <c:v>17</c:v>
                </c:pt>
                <c:pt idx="38">
                  <c:v>18</c:v>
                </c:pt>
                <c:pt idx="39">
                  <c:v>19</c:v>
                </c:pt>
                <c:pt idx="40">
                  <c:v>20</c:v>
                </c:pt>
              </c:numCache>
            </c:numRef>
          </c:xVal>
          <c:yVal>
            <c:numRef>
              <c:f>Microsoft_Excel_Worksheet4!$D$2:$D$10002</c:f>
              <c:numCache>
                <c:formatCode>General</c:formatCode>
                <c:ptCount val="10001"/>
                <c:pt idx="0">
                  <c:v>1.2493214504664301</c:v>
                </c:pt>
                <c:pt idx="1">
                  <c:v>1.2349674295522499</c:v>
                </c:pt>
                <c:pt idx="2">
                  <c:v>1.2207827267400599</c:v>
                </c:pt>
                <c:pt idx="3">
                  <c:v>1.2067661074804099</c:v>
                </c:pt>
                <c:pt idx="4">
                  <c:v>1.19291653736153</c:v>
                </c:pt>
                <c:pt idx="5">
                  <c:v>1.1792332445204601</c:v>
                </c:pt>
                <c:pt idx="6">
                  <c:v>1.1657158103355201</c:v>
                </c:pt>
                <c:pt idx="7">
                  <c:v>1.15236430438082</c:v>
                </c:pt>
                <c:pt idx="8">
                  <c:v>1.1391794907503601</c:v>
                </c:pt>
                <c:pt idx="9">
                  <c:v>1.12616315342457</c:v>
                </c:pt>
                <c:pt idx="10">
                  <c:v>1.1133186280349101</c:v>
                </c:pt>
                <c:pt idx="11">
                  <c:v>1.10067177203595</c:v>
                </c:pt>
                <c:pt idx="12">
                  <c:v>1.08832870333776</c:v>
                </c:pt>
                <c:pt idx="13">
                  <c:v>1.0764094907839901</c:v>
                </c:pt>
                <c:pt idx="14">
                  <c:v>1.06502660460816</c:v>
                </c:pt>
                <c:pt idx="15">
                  <c:v>1.0542839009027301</c:v>
                </c:pt>
                <c:pt idx="16">
                  <c:v>1.04427484409589</c:v>
                </c:pt>
                <c:pt idx="17">
                  <c:v>1.0350794382594799</c:v>
                </c:pt>
                <c:pt idx="18">
                  <c:v>1.0267591962626199</c:v>
                </c:pt>
                <c:pt idx="19">
                  <c:v>1.0193495898096601</c:v>
                </c:pt>
                <c:pt idx="20">
                  <c:v>1.01285030450604</c:v>
                </c:pt>
                <c:pt idx="21">
                  <c:v>1.0072158533982001</c:v>
                </c:pt>
                <c:pt idx="22">
                  <c:v>1.00235211948036</c:v>
                </c:pt>
                <c:pt idx="23">
                  <c:v>1.0005335323256199</c:v>
                </c:pt>
                <c:pt idx="24">
                  <c:v>1.0024338558081101</c:v>
                </c:pt>
                <c:pt idx="25">
                  <c:v>1.0053691921475001</c:v>
                </c:pt>
                <c:pt idx="26">
                  <c:v>1.0093167248126</c:v>
                </c:pt>
                <c:pt idx="27">
                  <c:v>1.0142136662765699</c:v>
                </c:pt>
                <c:pt idx="28">
                  <c:v>1.0199708679494599</c:v>
                </c:pt>
                <c:pt idx="29">
                  <c:v>1.0264817050203801</c:v>
                </c:pt>
                <c:pt idx="30">
                  <c:v>1.03362736555649</c:v>
                </c:pt>
                <c:pt idx="31">
                  <c:v>1.04127984521759</c:v>
                </c:pt>
                <c:pt idx="32">
                  <c:v>1.04930360979355</c:v>
                </c:pt>
                <c:pt idx="33">
                  <c:v>1.05755654614062</c:v>
                </c:pt>
                <c:pt idx="34">
                  <c:v>1.0659152248172901</c:v>
                </c:pt>
                <c:pt idx="35">
                  <c:v>1.0743516966011499</c:v>
                </c:pt>
                <c:pt idx="36">
                  <c:v>1.0828635869234999</c:v>
                </c:pt>
                <c:pt idx="37">
                  <c:v>1.09144947874418</c:v>
                </c:pt>
                <c:pt idx="38">
                  <c:v>1.10010855228397</c:v>
                </c:pt>
                <c:pt idx="39">
                  <c:v>1.1088403763988</c:v>
                </c:pt>
                <c:pt idx="40">
                  <c:v>1.11764478213406</c:v>
                </c:pt>
              </c:numCache>
            </c:numRef>
          </c:yVal>
          <c:smooth val="1"/>
        </c:ser>
        <c:dLbls>
          <c:showLegendKey val="0"/>
          <c:showVal val="0"/>
          <c:showCatName val="0"/>
          <c:showSerName val="0"/>
          <c:showPercent val="0"/>
          <c:showBubbleSize val="0"/>
        </c:dLbls>
        <c:axId val="859020088"/>
        <c:axId val="859019696"/>
      </c:scatterChart>
      <c:valAx>
        <c:axId val="859020088"/>
        <c:scaling>
          <c:orientation val="minMax"/>
          <c:max val="20"/>
          <c:min val="-20"/>
        </c:scaling>
        <c:delete val="0"/>
        <c:axPos val="b"/>
        <c:title>
          <c:tx>
            <c:rich>
              <a:bodyPr/>
              <a:lstStyle/>
              <a:p>
                <a:pPr>
                  <a:defRPr sz="1700"/>
                </a:pPr>
                <a:r>
                  <a:rPr lang="en-US" sz="1700" dirty="0" smtClean="0"/>
                  <a:t>Height difference (cm)</a:t>
                </a:r>
                <a:endParaRPr lang="en-US" sz="1700" dirty="0"/>
              </a:p>
            </c:rich>
          </c:tx>
          <c:layout>
            <c:manualLayout>
              <c:xMode val="edge"/>
              <c:yMode val="edge"/>
              <c:x val="0.43004424778761063"/>
              <c:y val="0.88582020997375333"/>
            </c:manualLayout>
          </c:layout>
          <c:overlay val="0"/>
        </c:title>
        <c:numFmt formatCode="#,##0" sourceLinked="0"/>
        <c:majorTickMark val="out"/>
        <c:minorTickMark val="none"/>
        <c:tickLblPos val="nextTo"/>
        <c:txPr>
          <a:bodyPr rot="0"/>
          <a:lstStyle/>
          <a:p>
            <a:pPr>
              <a:defRPr sz="1500" b="1"/>
            </a:pPr>
            <a:endParaRPr lang="en-US"/>
          </a:p>
        </c:txPr>
        <c:crossAx val="859019696"/>
        <c:crosses val="autoZero"/>
        <c:crossBetween val="midCat"/>
        <c:majorUnit val="5"/>
      </c:valAx>
      <c:valAx>
        <c:axId val="859019696"/>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20088"/>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Microsoft_Excel_Worksheet5!$B$1</c:f>
              <c:strCache>
                <c:ptCount val="1"/>
                <c:pt idx="0">
                  <c:v>yhat</c:v>
                </c:pt>
              </c:strCache>
            </c:strRef>
          </c:tx>
          <c:spPr>
            <a:ln w="38100">
              <a:solidFill>
                <a:srgbClr val="00FF00"/>
              </a:solidFill>
            </a:ln>
          </c:spPr>
          <c:marker>
            <c:symbol val="none"/>
          </c:marker>
          <c:xVal>
            <c:numRef>
              <c:f>Microsoft_Excel_Worksheet5!$A$2:$A$10002</c:f>
              <c:numCache>
                <c:formatCode>General</c:formatCode>
                <c:ptCount val="10001"/>
                <c:pt idx="0">
                  <c:v>0</c:v>
                </c:pt>
                <c:pt idx="1">
                  <c:v>0.5</c:v>
                </c:pt>
                <c:pt idx="2">
                  <c:v>1</c:v>
                </c:pt>
                <c:pt idx="3">
                  <c:v>1.5</c:v>
                </c:pt>
                <c:pt idx="4">
                  <c:v>2</c:v>
                </c:pt>
                <c:pt idx="5">
                  <c:v>2.5</c:v>
                </c:pt>
                <c:pt idx="6">
                  <c:v>3</c:v>
                </c:pt>
                <c:pt idx="7">
                  <c:v>3.5</c:v>
                </c:pt>
                <c:pt idx="8">
                  <c:v>4</c:v>
                </c:pt>
                <c:pt idx="9">
                  <c:v>4.5</c:v>
                </c:pt>
                <c:pt idx="10">
                  <c:v>5</c:v>
                </c:pt>
                <c:pt idx="11">
                  <c:v>5.5</c:v>
                </c:pt>
                <c:pt idx="12">
                  <c:v>6</c:v>
                </c:pt>
              </c:numCache>
            </c:numRef>
          </c:xVal>
          <c:yVal>
            <c:numRef>
              <c:f>Microsoft_Excel_Worksheet5!$B$2:$B$10002</c:f>
              <c:numCache>
                <c:formatCode>General</c:formatCode>
                <c:ptCount val="10001"/>
                <c:pt idx="0">
                  <c:v>0.92247655996892997</c:v>
                </c:pt>
                <c:pt idx="1">
                  <c:v>0.93633914813102104</c:v>
                </c:pt>
                <c:pt idx="2">
                  <c:v>0.95017108972115305</c:v>
                </c:pt>
                <c:pt idx="3">
                  <c:v>0.96372254905384802</c:v>
                </c:pt>
                <c:pt idx="4">
                  <c:v>0.97673015378136596</c:v>
                </c:pt>
                <c:pt idx="5">
                  <c:v>0.98891809983275103</c:v>
                </c:pt>
                <c:pt idx="6">
                  <c:v>1</c:v>
                </c:pt>
                <c:pt idx="7">
                  <c:v>1.00975557697294</c:v>
                </c:pt>
                <c:pt idx="8">
                  <c:v>1.01826112185554</c:v>
                </c:pt>
                <c:pt idx="9">
                  <c:v>1.0256769927818301</c:v>
                </c:pt>
                <c:pt idx="10">
                  <c:v>1.0321730690467801</c:v>
                </c:pt>
                <c:pt idx="11">
                  <c:v>1.0379269761308001</c:v>
                </c:pt>
                <c:pt idx="12">
                  <c:v>1.0431225897451899</c:v>
                </c:pt>
              </c:numCache>
            </c:numRef>
          </c:yVal>
          <c:smooth val="0"/>
        </c:ser>
        <c:ser>
          <c:idx val="1"/>
          <c:order val="1"/>
          <c:tx>
            <c:strRef>
              <c:f>Microsoft_Excel_Worksheet5!$C$1</c:f>
              <c:strCache>
                <c:ptCount val="1"/>
                <c:pt idx="0">
                  <c:v>lower</c:v>
                </c:pt>
              </c:strCache>
            </c:strRef>
          </c:tx>
          <c:spPr>
            <a:ln w="41275">
              <a:solidFill>
                <a:srgbClr val="00FF00"/>
              </a:solidFill>
              <a:prstDash val="sysDash"/>
            </a:ln>
          </c:spPr>
          <c:marker>
            <c:symbol val="none"/>
          </c:marker>
          <c:xVal>
            <c:numRef>
              <c:f>Microsoft_Excel_Worksheet5!$A$2:$A$10002</c:f>
              <c:numCache>
                <c:formatCode>General</c:formatCode>
                <c:ptCount val="10001"/>
                <c:pt idx="0">
                  <c:v>0</c:v>
                </c:pt>
                <c:pt idx="1">
                  <c:v>0.5</c:v>
                </c:pt>
                <c:pt idx="2">
                  <c:v>1</c:v>
                </c:pt>
                <c:pt idx="3">
                  <c:v>1.5</c:v>
                </c:pt>
                <c:pt idx="4">
                  <c:v>2</c:v>
                </c:pt>
                <c:pt idx="5">
                  <c:v>2.5</c:v>
                </c:pt>
                <c:pt idx="6">
                  <c:v>3</c:v>
                </c:pt>
                <c:pt idx="7">
                  <c:v>3.5</c:v>
                </c:pt>
                <c:pt idx="8">
                  <c:v>4</c:v>
                </c:pt>
                <c:pt idx="9">
                  <c:v>4.5</c:v>
                </c:pt>
                <c:pt idx="10">
                  <c:v>5</c:v>
                </c:pt>
                <c:pt idx="11">
                  <c:v>5.5</c:v>
                </c:pt>
                <c:pt idx="12">
                  <c:v>6</c:v>
                </c:pt>
              </c:numCache>
            </c:numRef>
          </c:xVal>
          <c:yVal>
            <c:numRef>
              <c:f>Microsoft_Excel_Worksheet5!$C$2:$C$10002</c:f>
              <c:numCache>
                <c:formatCode>General</c:formatCode>
                <c:ptCount val="10001"/>
                <c:pt idx="0">
                  <c:v>0.84701195016535002</c:v>
                </c:pt>
                <c:pt idx="1">
                  <c:v>0.87424022608842999</c:v>
                </c:pt>
                <c:pt idx="2">
                  <c:v>0.90171792257571304</c:v>
                </c:pt>
                <c:pt idx="3">
                  <c:v>0.92878244205433202</c:v>
                </c:pt>
                <c:pt idx="4">
                  <c:v>0.95470578613389601</c:v>
                </c:pt>
                <c:pt idx="5">
                  <c:v>0.97871031141125697</c:v>
                </c:pt>
                <c:pt idx="6">
                  <c:v>1</c:v>
                </c:pt>
                <c:pt idx="7">
                  <c:v>1.00157258707564</c:v>
                </c:pt>
                <c:pt idx="8">
                  <c:v>1.00372815127177</c:v>
                </c:pt>
                <c:pt idx="9">
                  <c:v>1.00617479365594</c:v>
                </c:pt>
                <c:pt idx="10">
                  <c:v>1.0086091348299899</c:v>
                </c:pt>
                <c:pt idx="11">
                  <c:v>1.0107488314773401</c:v>
                </c:pt>
                <c:pt idx="12">
                  <c:v>1.01238303579574</c:v>
                </c:pt>
              </c:numCache>
            </c:numRef>
          </c:yVal>
          <c:smooth val="0"/>
        </c:ser>
        <c:ser>
          <c:idx val="2"/>
          <c:order val="2"/>
          <c:tx>
            <c:strRef>
              <c:f>Microsoft_Excel_Worksheet5!$D$1</c:f>
              <c:strCache>
                <c:ptCount val="1"/>
                <c:pt idx="0">
                  <c:v>upper</c:v>
                </c:pt>
              </c:strCache>
            </c:strRef>
          </c:tx>
          <c:spPr>
            <a:ln w="41275">
              <a:solidFill>
                <a:srgbClr val="00FF00"/>
              </a:solidFill>
              <a:prstDash val="sysDash"/>
            </a:ln>
          </c:spPr>
          <c:marker>
            <c:symbol val="none"/>
          </c:marker>
          <c:xVal>
            <c:numRef>
              <c:f>Microsoft_Excel_Worksheet5!$A$2:$A$10002</c:f>
              <c:numCache>
                <c:formatCode>General</c:formatCode>
                <c:ptCount val="10001"/>
                <c:pt idx="0">
                  <c:v>0</c:v>
                </c:pt>
                <c:pt idx="1">
                  <c:v>0.5</c:v>
                </c:pt>
                <c:pt idx="2">
                  <c:v>1</c:v>
                </c:pt>
                <c:pt idx="3">
                  <c:v>1.5</c:v>
                </c:pt>
                <c:pt idx="4">
                  <c:v>2</c:v>
                </c:pt>
                <c:pt idx="5">
                  <c:v>2.5</c:v>
                </c:pt>
                <c:pt idx="6">
                  <c:v>3</c:v>
                </c:pt>
                <c:pt idx="7">
                  <c:v>3.5</c:v>
                </c:pt>
                <c:pt idx="8">
                  <c:v>4</c:v>
                </c:pt>
                <c:pt idx="9">
                  <c:v>4.5</c:v>
                </c:pt>
                <c:pt idx="10">
                  <c:v>5</c:v>
                </c:pt>
                <c:pt idx="11">
                  <c:v>5.5</c:v>
                </c:pt>
                <c:pt idx="12">
                  <c:v>6</c:v>
                </c:pt>
              </c:numCache>
            </c:numRef>
          </c:xVal>
          <c:yVal>
            <c:numRef>
              <c:f>Microsoft_Excel_Worksheet5!$D$2:$D$10002</c:f>
              <c:numCache>
                <c:formatCode>General</c:formatCode>
                <c:ptCount val="10001"/>
                <c:pt idx="0">
                  <c:v>1.0046646963198</c:v>
                </c:pt>
                <c:pt idx="1">
                  <c:v>1.00284907301216</c:v>
                </c:pt>
                <c:pt idx="2">
                  <c:v>1.00122785312175</c:v>
                </c:pt>
                <c:pt idx="3">
                  <c:v>0.99997707697893301</c:v>
                </c:pt>
                <c:pt idx="4">
                  <c:v>0.99926260756104102</c:v>
                </c:pt>
                <c:pt idx="5">
                  <c:v>0.99923235381738795</c:v>
                </c:pt>
                <c:pt idx="6">
                  <c:v>1</c:v>
                </c:pt>
                <c:pt idx="7">
                  <c:v>1.0180054230567199</c:v>
                </c:pt>
                <c:pt idx="8">
                  <c:v>1.0330045151854601</c:v>
                </c:pt>
                <c:pt idx="9">
                  <c:v>1.0455571935960299</c:v>
                </c:pt>
                <c:pt idx="10">
                  <c:v>1.05628752276275</c:v>
                </c:pt>
                <c:pt idx="11">
                  <c:v>1.0658359171243501</c:v>
                </c:pt>
                <c:pt idx="12">
                  <c:v>1.0747955060126599</c:v>
                </c:pt>
              </c:numCache>
            </c:numRef>
          </c:yVal>
          <c:smooth val="1"/>
        </c:ser>
        <c:dLbls>
          <c:showLegendKey val="0"/>
          <c:showVal val="0"/>
          <c:showCatName val="0"/>
          <c:showSerName val="0"/>
          <c:showPercent val="0"/>
          <c:showBubbleSize val="0"/>
        </c:dLbls>
        <c:axId val="859018912"/>
        <c:axId val="859018520"/>
      </c:scatterChart>
      <c:valAx>
        <c:axId val="859018912"/>
        <c:scaling>
          <c:orientation val="minMax"/>
          <c:max val="6"/>
          <c:min val="0"/>
        </c:scaling>
        <c:delete val="0"/>
        <c:axPos val="b"/>
        <c:title>
          <c:tx>
            <c:rich>
              <a:bodyPr/>
              <a:lstStyle/>
              <a:p>
                <a:pPr>
                  <a:defRPr sz="1700"/>
                </a:pPr>
                <a:r>
                  <a:rPr lang="en-US" sz="1700" dirty="0" smtClean="0"/>
                  <a:t>Recipient Oxygen Required at Rest (L/min)</a:t>
                </a:r>
                <a:endParaRPr lang="en-US" sz="1700" dirty="0"/>
              </a:p>
            </c:rich>
          </c:tx>
          <c:layout>
            <c:manualLayout>
              <c:xMode val="edge"/>
              <c:yMode val="edge"/>
              <c:x val="0.28951327433628321"/>
              <c:y val="0.88582020997375333"/>
            </c:manualLayout>
          </c:layout>
          <c:overlay val="0"/>
        </c:title>
        <c:numFmt formatCode="#,##0" sourceLinked="0"/>
        <c:majorTickMark val="out"/>
        <c:minorTickMark val="none"/>
        <c:tickLblPos val="nextTo"/>
        <c:txPr>
          <a:bodyPr rot="0"/>
          <a:lstStyle/>
          <a:p>
            <a:pPr>
              <a:defRPr sz="1500" b="1"/>
            </a:pPr>
            <a:endParaRPr lang="en-US"/>
          </a:p>
        </c:txPr>
        <c:crossAx val="859018520"/>
        <c:crosses val="autoZero"/>
        <c:crossBetween val="midCat"/>
        <c:minorUnit val="1"/>
      </c:valAx>
      <c:valAx>
        <c:axId val="859018520"/>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18912"/>
        <c:crossesAt val="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Microsoft_Excel_Worksheet1!$B$1</c:f>
              <c:strCache>
                <c:ptCount val="1"/>
                <c:pt idx="0">
                  <c:v>yhat</c:v>
                </c:pt>
              </c:strCache>
            </c:strRef>
          </c:tx>
          <c:spPr>
            <a:ln w="38100">
              <a:solidFill>
                <a:srgbClr val="00FF00"/>
              </a:solidFill>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Microsoft_Excel_Worksheet1!$B$2:$B$10002</c:f>
              <c:numCache>
                <c:formatCode>General</c:formatCode>
                <c:ptCount val="10001"/>
                <c:pt idx="0">
                  <c:v>2.4105347266765098</c:v>
                </c:pt>
                <c:pt idx="1">
                  <c:v>2.4044958323421199</c:v>
                </c:pt>
                <c:pt idx="2">
                  <c:v>2.3984720667027699</c:v>
                </c:pt>
                <c:pt idx="3">
                  <c:v>2.3924633918579299</c:v>
                </c:pt>
                <c:pt idx="4">
                  <c:v>2.3864697700019799</c:v>
                </c:pt>
                <c:pt idx="5">
                  <c:v>2.3804911634240402</c:v>
                </c:pt>
                <c:pt idx="6">
                  <c:v>2.3745275345076902</c:v>
                </c:pt>
                <c:pt idx="7">
                  <c:v>2.3685788457307599</c:v>
                </c:pt>
                <c:pt idx="8">
                  <c:v>2.3626450596650601</c:v>
                </c:pt>
                <c:pt idx="9">
                  <c:v>2.35672613897618</c:v>
                </c:pt>
                <c:pt idx="10">
                  <c:v>2.3508220464232399</c:v>
                </c:pt>
                <c:pt idx="11">
                  <c:v>2.3449327448586499</c:v>
                </c:pt>
                <c:pt idx="12">
                  <c:v>2.3390581972278901</c:v>
                </c:pt>
                <c:pt idx="13">
                  <c:v>2.3331983665692699</c:v>
                </c:pt>
                <c:pt idx="14">
                  <c:v>2.3273532160136901</c:v>
                </c:pt>
                <c:pt idx="15">
                  <c:v>2.3215227087844101</c:v>
                </c:pt>
                <c:pt idx="16">
                  <c:v>2.3157068081968402</c:v>
                </c:pt>
                <c:pt idx="17">
                  <c:v>2.3099054776582801</c:v>
                </c:pt>
                <c:pt idx="18">
                  <c:v>2.3041186806676999</c:v>
                </c:pt>
                <c:pt idx="19">
                  <c:v>2.2983463808155302</c:v>
                </c:pt>
                <c:pt idx="20">
                  <c:v>2.2925885417834002</c:v>
                </c:pt>
                <c:pt idx="21">
                  <c:v>2.2868451273439199</c:v>
                </c:pt>
                <c:pt idx="22">
                  <c:v>2.2811161013604599</c:v>
                </c:pt>
                <c:pt idx="23">
                  <c:v>2.2754014277869401</c:v>
                </c:pt>
                <c:pt idx="24">
                  <c:v>2.2697010706675602</c:v>
                </c:pt>
                <c:pt idx="25">
                  <c:v>2.2640149941366001</c:v>
                </c:pt>
                <c:pt idx="26">
                  <c:v>2.2583431624182002</c:v>
                </c:pt>
                <c:pt idx="27">
                  <c:v>2.2526855398261199</c:v>
                </c:pt>
                <c:pt idx="28">
                  <c:v>2.24704209076353</c:v>
                </c:pt>
                <c:pt idx="29">
                  <c:v>2.2414127797227499</c:v>
                </c:pt>
                <c:pt idx="30">
                  <c:v>2.2357975712850902</c:v>
                </c:pt>
                <c:pt idx="31">
                  <c:v>2.2301964301205799</c:v>
                </c:pt>
                <c:pt idx="32">
                  <c:v>2.22460932098774</c:v>
                </c:pt>
                <c:pt idx="33">
                  <c:v>2.2190362087334101</c:v>
                </c:pt>
                <c:pt idx="34">
                  <c:v>2.2134770582924599</c:v>
                </c:pt>
                <c:pt idx="35">
                  <c:v>2.20793183468763</c:v>
                </c:pt>
                <c:pt idx="36">
                  <c:v>2.2024005030292799</c:v>
                </c:pt>
                <c:pt idx="37">
                  <c:v>2.1968830285151699</c:v>
                </c:pt>
                <c:pt idx="38">
                  <c:v>2.1913793764302598</c:v>
                </c:pt>
                <c:pt idx="39">
                  <c:v>2.1858895121464701</c:v>
                </c:pt>
                <c:pt idx="40">
                  <c:v>2.1804134011224598</c:v>
                </c:pt>
                <c:pt idx="41">
                  <c:v>2.1749510089034398</c:v>
                </c:pt>
                <c:pt idx="42">
                  <c:v>2.1695023011209398</c:v>
                </c:pt>
                <c:pt idx="43">
                  <c:v>2.1640672434925601</c:v>
                </c:pt>
                <c:pt idx="44">
                  <c:v>2.15864580182182</c:v>
                </c:pt>
                <c:pt idx="45">
                  <c:v>2.1532379419979</c:v>
                </c:pt>
                <c:pt idx="46">
                  <c:v>2.14784362999541</c:v>
                </c:pt>
                <c:pt idx="47">
                  <c:v>2.14246283187423</c:v>
                </c:pt>
                <c:pt idx="48">
                  <c:v>2.13709551377926</c:v>
                </c:pt>
                <c:pt idx="49">
                  <c:v>2.1317416419402</c:v>
                </c:pt>
                <c:pt idx="50">
                  <c:v>2.1264011826713798</c:v>
                </c:pt>
                <c:pt idx="51">
                  <c:v>2.1210741023714901</c:v>
                </c:pt>
                <c:pt idx="52">
                  <c:v>2.11576036752342</c:v>
                </c:pt>
                <c:pt idx="53">
                  <c:v>2.110459944694</c:v>
                </c:pt>
                <c:pt idx="54">
                  <c:v>2.1051728005338601</c:v>
                </c:pt>
                <c:pt idx="55">
                  <c:v>2.0998989017771401</c:v>
                </c:pt>
                <c:pt idx="56">
                  <c:v>2.0946382152413201</c:v>
                </c:pt>
                <c:pt idx="57">
                  <c:v>2.08939070782704</c:v>
                </c:pt>
                <c:pt idx="58">
                  <c:v>2.0841563465178301</c:v>
                </c:pt>
                <c:pt idx="59">
                  <c:v>2.0789350983799402</c:v>
                </c:pt>
                <c:pt idx="60">
                  <c:v>2.07372693056214</c:v>
                </c:pt>
                <c:pt idx="61">
                  <c:v>2.0685318102954802</c:v>
                </c:pt>
                <c:pt idx="62">
                  <c:v>2.06334970489312</c:v>
                </c:pt>
                <c:pt idx="63">
                  <c:v>2.0581805817500798</c:v>
                </c:pt>
                <c:pt idx="64">
                  <c:v>2.0530244083431102</c:v>
                </c:pt>
                <c:pt idx="65">
                  <c:v>2.0478811522303801</c:v>
                </c:pt>
                <c:pt idx="66">
                  <c:v>2.0427507810513901</c:v>
                </c:pt>
                <c:pt idx="67">
                  <c:v>2.03763326252666</c:v>
                </c:pt>
                <c:pt idx="68">
                  <c:v>2.0325285644576101</c:v>
                </c:pt>
                <c:pt idx="69">
                  <c:v>2.0274366547263201</c:v>
                </c:pt>
                <c:pt idx="70">
                  <c:v>2.0223575012953101</c:v>
                </c:pt>
                <c:pt idx="71">
                  <c:v>2.01729107220739</c:v>
                </c:pt>
                <c:pt idx="72">
                  <c:v>2.0122373355854002</c:v>
                </c:pt>
                <c:pt idx="73">
                  <c:v>2.00719625963207</c:v>
                </c:pt>
                <c:pt idx="74">
                  <c:v>2.0021678126297702</c:v>
                </c:pt>
                <c:pt idx="75">
                  <c:v>1.99715196294033</c:v>
                </c:pt>
                <c:pt idx="76">
                  <c:v>1.9921486790048399</c:v>
                </c:pt>
                <c:pt idx="77">
                  <c:v>1.98715792934346</c:v>
                </c:pt>
                <c:pt idx="78">
                  <c:v>1.9821796825552001</c:v>
                </c:pt>
                <c:pt idx="79">
                  <c:v>1.9772139073177599</c:v>
                </c:pt>
                <c:pt idx="80">
                  <c:v>1.9722605723872799</c:v>
                </c:pt>
                <c:pt idx="81">
                  <c:v>1.9673196465981899</c:v>
                </c:pt>
                <c:pt idx="82">
                  <c:v>1.96239109886299</c:v>
                </c:pt>
                <c:pt idx="83">
                  <c:v>1.95747489817207</c:v>
                </c:pt>
                <c:pt idx="84">
                  <c:v>1.9525710135934899</c:v>
                </c:pt>
                <c:pt idx="85">
                  <c:v>1.94767941427281</c:v>
                </c:pt>
                <c:pt idx="86">
                  <c:v>1.94280006943289</c:v>
                </c:pt>
                <c:pt idx="87">
                  <c:v>1.93793294837368</c:v>
                </c:pt>
                <c:pt idx="88">
                  <c:v>1.9330780204720599</c:v>
                </c:pt>
                <c:pt idx="89">
                  <c:v>1.92823525518161</c:v>
                </c:pt>
                <c:pt idx="90">
                  <c:v>1.9234046220324501</c:v>
                </c:pt>
                <c:pt idx="91">
                  <c:v>1.9185860906310199</c:v>
                </c:pt>
                <c:pt idx="92">
                  <c:v>1.91377963065991</c:v>
                </c:pt>
                <c:pt idx="93">
                  <c:v>1.90898521187765</c:v>
                </c:pt>
                <c:pt idx="94">
                  <c:v>1.9042028041185499</c:v>
                </c:pt>
                <c:pt idx="95">
                  <c:v>1.8994323772924699</c:v>
                </c:pt>
                <c:pt idx="96">
                  <c:v>1.8946739013846801</c:v>
                </c:pt>
                <c:pt idx="97">
                  <c:v>1.8899273464556099</c:v>
                </c:pt>
                <c:pt idx="98">
                  <c:v>1.8851926826407199</c:v>
                </c:pt>
                <c:pt idx="99">
                  <c:v>1.8804698801502899</c:v>
                </c:pt>
                <c:pt idx="100">
                  <c:v>1.8757589092692</c:v>
                </c:pt>
                <c:pt idx="101">
                  <c:v>1.8710597403567899</c:v>
                </c:pt>
                <c:pt idx="102">
                  <c:v>1.8663723438466699</c:v>
                </c:pt>
                <c:pt idx="103">
                  <c:v>1.8616966902465</c:v>
                </c:pt>
                <c:pt idx="104">
                  <c:v>1.8570327501378301</c:v>
                </c:pt>
                <c:pt idx="105">
                  <c:v>1.8523804941759201</c:v>
                </c:pt>
                <c:pt idx="106">
                  <c:v>1.8477398930895199</c:v>
                </c:pt>
                <c:pt idx="107">
                  <c:v>1.8431109176807301</c:v>
                </c:pt>
                <c:pt idx="108">
                  <c:v>1.83849353882481</c:v>
                </c:pt>
                <c:pt idx="109">
                  <c:v>1.8338877274699401</c:v>
                </c:pt>
                <c:pt idx="110">
                  <c:v>1.82929345463713</c:v>
                </c:pt>
                <c:pt idx="111">
                  <c:v>1.82471069141995</c:v>
                </c:pt>
                <c:pt idx="112">
                  <c:v>1.8201394089844101</c:v>
                </c:pt>
                <c:pt idx="113">
                  <c:v>1.8155795785687401</c:v>
                </c:pt>
                <c:pt idx="114">
                  <c:v>1.8110311714832401</c:v>
                </c:pt>
                <c:pt idx="115">
                  <c:v>1.80649415911008</c:v>
                </c:pt>
                <c:pt idx="116">
                  <c:v>1.8019685129031</c:v>
                </c:pt>
                <c:pt idx="117">
                  <c:v>1.7974542043877</c:v>
                </c:pt>
                <c:pt idx="118">
                  <c:v>1.7929512051605601</c:v>
                </c:pt>
                <c:pt idx="119">
                  <c:v>1.78845948688957</c:v>
                </c:pt>
                <c:pt idx="120">
                  <c:v>1.78397902131355</c:v>
                </c:pt>
                <c:pt idx="121">
                  <c:v>1.77950978024216</c:v>
                </c:pt>
                <c:pt idx="122">
                  <c:v>1.7750517355556501</c:v>
                </c:pt>
                <c:pt idx="123">
                  <c:v>1.7706048592047401</c:v>
                </c:pt>
                <c:pt idx="124">
                  <c:v>1.76616912321042</c:v>
                </c:pt>
                <c:pt idx="125">
                  <c:v>1.7617444996637399</c:v>
                </c:pt>
                <c:pt idx="126">
                  <c:v>1.7573309607257099</c:v>
                </c:pt>
                <c:pt idx="127">
                  <c:v>1.75292847862706</c:v>
                </c:pt>
                <c:pt idx="128">
                  <c:v>1.7485370256680799</c:v>
                </c:pt>
                <c:pt idx="129">
                  <c:v>1.7441565742184799</c:v>
                </c:pt>
                <c:pt idx="130">
                  <c:v>1.73978709671717</c:v>
                </c:pt>
                <c:pt idx="131">
                  <c:v>1.73542856567211</c:v>
                </c:pt>
                <c:pt idx="132">
                  <c:v>1.7310809536601399</c:v>
                </c:pt>
                <c:pt idx="133">
                  <c:v>1.7267442333267899</c:v>
                </c:pt>
                <c:pt idx="134">
                  <c:v>1.7224183773861199</c:v>
                </c:pt>
                <c:pt idx="135">
                  <c:v>1.7181033586205601</c:v>
                </c:pt>
                <c:pt idx="136">
                  <c:v>1.7137991498807099</c:v>
                </c:pt>
                <c:pt idx="137">
                  <c:v>1.7095057240851901</c:v>
                </c:pt>
                <c:pt idx="138">
                  <c:v>1.70522305422048</c:v>
                </c:pt>
                <c:pt idx="139">
                  <c:v>1.7009511133407</c:v>
                </c:pt>
                <c:pt idx="140">
                  <c:v>1.6966898745675201</c:v>
                </c:pt>
                <c:pt idx="141">
                  <c:v>1.6924393110899001</c:v>
                </c:pt>
                <c:pt idx="142">
                  <c:v>1.6881993961640001</c:v>
                </c:pt>
                <c:pt idx="143">
                  <c:v>1.6839701031129599</c:v>
                </c:pt>
                <c:pt idx="144">
                  <c:v>1.6797514053267699</c:v>
                </c:pt>
                <c:pt idx="145">
                  <c:v>1.6755432762620599</c:v>
                </c:pt>
                <c:pt idx="146">
                  <c:v>1.67134568944198</c:v>
                </c:pt>
                <c:pt idx="147">
                  <c:v>1.6671586184559899</c:v>
                </c:pt>
                <c:pt idx="148">
                  <c:v>1.6629820369597299</c:v>
                </c:pt>
                <c:pt idx="149">
                  <c:v>1.6588159186748299</c:v>
                </c:pt>
                <c:pt idx="150">
                  <c:v>1.65466023738876</c:v>
                </c:pt>
                <c:pt idx="151">
                  <c:v>1.65051496695464</c:v>
                </c:pt>
                <c:pt idx="152">
                  <c:v>1.64638008129111</c:v>
                </c:pt>
                <c:pt idx="153">
                  <c:v>1.64225555438215</c:v>
                </c:pt>
                <c:pt idx="154">
                  <c:v>1.6381413602769099</c:v>
                </c:pt>
                <c:pt idx="155">
                  <c:v>1.6340374730895399</c:v>
                </c:pt>
                <c:pt idx="156">
                  <c:v>1.62994386699907</c:v>
                </c:pt>
                <c:pt idx="157">
                  <c:v>1.6258605162491799</c:v>
                </c:pt>
                <c:pt idx="158">
                  <c:v>1.6217873951481101</c:v>
                </c:pt>
                <c:pt idx="159">
                  <c:v>1.6177244780684401</c:v>
                </c:pt>
                <c:pt idx="160">
                  <c:v>1.61367173944697</c:v>
                </c:pt>
                <c:pt idx="161">
                  <c:v>1.60962915378451</c:v>
                </c:pt>
                <c:pt idx="162">
                  <c:v>1.6055966956457901</c:v>
                </c:pt>
                <c:pt idx="163">
                  <c:v>1.6015743396592299</c:v>
                </c:pt>
                <c:pt idx="164">
                  <c:v>1.5975620605168299</c:v>
                </c:pt>
                <c:pt idx="165">
                  <c:v>1.59355983297399</c:v>
                </c:pt>
                <c:pt idx="166">
                  <c:v>1.5895676318493299</c:v>
                </c:pt>
                <c:pt idx="167">
                  <c:v>1.5855854320245899</c:v>
                </c:pt>
                <c:pt idx="168">
                  <c:v>1.5816132084444099</c:v>
                </c:pt>
                <c:pt idx="169">
                  <c:v>1.5776509361162101</c:v>
                </c:pt>
                <c:pt idx="170">
                  <c:v>1.57369859011002</c:v>
                </c:pt>
                <c:pt idx="171">
                  <c:v>1.56975614555833</c:v>
                </c:pt>
                <c:pt idx="172">
                  <c:v>1.56582357765591</c:v>
                </c:pt>
                <c:pt idx="173">
                  <c:v>1.5619008616597001</c:v>
                </c:pt>
                <c:pt idx="174">
                  <c:v>1.5579879728885999</c:v>
                </c:pt>
                <c:pt idx="175">
                  <c:v>1.5540848867233601</c:v>
                </c:pt>
                <c:pt idx="176">
                  <c:v>1.55019157860639</c:v>
                </c:pt>
                <c:pt idx="177">
                  <c:v>1.54630802404164</c:v>
                </c:pt>
                <c:pt idx="178">
                  <c:v>1.5424341985944201</c:v>
                </c:pt>
                <c:pt idx="179">
                  <c:v>1.5385700778912501</c:v>
                </c:pt>
                <c:pt idx="180">
                  <c:v>1.53471563761972</c:v>
                </c:pt>
                <c:pt idx="181">
                  <c:v>1.5308708535283</c:v>
                </c:pt>
                <c:pt idx="182">
                  <c:v>1.5270357014262601</c:v>
                </c:pt>
                <c:pt idx="183">
                  <c:v>1.52321015718344</c:v>
                </c:pt>
                <c:pt idx="184">
                  <c:v>1.5193941967301401</c:v>
                </c:pt>
                <c:pt idx="185">
                  <c:v>1.5155877960569699</c:v>
                </c:pt>
                <c:pt idx="186">
                  <c:v>1.51179093121466</c:v>
                </c:pt>
                <c:pt idx="187">
                  <c:v>1.50800357831397</c:v>
                </c:pt>
                <c:pt idx="188">
                  <c:v>1.5042257135254899</c:v>
                </c:pt>
                <c:pt idx="189">
                  <c:v>1.50045731307951</c:v>
                </c:pt>
                <c:pt idx="190">
                  <c:v>1.49669835326587</c:v>
                </c:pt>
                <c:pt idx="191">
                  <c:v>1.49294881043382</c:v>
                </c:pt>
                <c:pt idx="192">
                  <c:v>1.48920866099183</c:v>
                </c:pt>
                <c:pt idx="193">
                  <c:v>1.48547788140751</c:v>
                </c:pt>
                <c:pt idx="194">
                  <c:v>1.4817564482073899</c:v>
                </c:pt>
                <c:pt idx="195">
                  <c:v>1.47804433797682</c:v>
                </c:pt>
                <c:pt idx="196">
                  <c:v>1.4743415273598199</c:v>
                </c:pt>
                <c:pt idx="197">
                  <c:v>1.47064799305891</c:v>
                </c:pt>
                <c:pt idx="198">
                  <c:v>1.4669637118349601</c:v>
                </c:pt>
                <c:pt idx="199">
                  <c:v>1.4632886605070801</c:v>
                </c:pt>
                <c:pt idx="200">
                  <c:v>1.45962281595246</c:v>
                </c:pt>
                <c:pt idx="201">
                  <c:v>1.4559661551062</c:v>
                </c:pt>
                <c:pt idx="202">
                  <c:v>1.45231865496117</c:v>
                </c:pt>
                <c:pt idx="203">
                  <c:v>1.4486802925679201</c:v>
                </c:pt>
                <c:pt idx="204">
                  <c:v>1.44505104503445</c:v>
                </c:pt>
                <c:pt idx="205">
                  <c:v>1.4414308895261301</c:v>
                </c:pt>
                <c:pt idx="206">
                  <c:v>1.43781980326554</c:v>
                </c:pt>
                <c:pt idx="207">
                  <c:v>1.4342177635323199</c:v>
                </c:pt>
                <c:pt idx="208">
                  <c:v>1.4306247476630001</c:v>
                </c:pt>
                <c:pt idx="209">
                  <c:v>1.42704073305094</c:v>
                </c:pt>
                <c:pt idx="210">
                  <c:v>1.42346569714608</c:v>
                </c:pt>
                <c:pt idx="211">
                  <c:v>1.4198996174548999</c:v>
                </c:pt>
                <c:pt idx="212">
                  <c:v>1.41634247154019</c:v>
                </c:pt>
                <c:pt idx="213">
                  <c:v>1.4127942370209901</c:v>
                </c:pt>
                <c:pt idx="214">
                  <c:v>1.4092548915723699</c:v>
                </c:pt>
                <c:pt idx="215">
                  <c:v>1.4057244129253501</c:v>
                </c:pt>
                <c:pt idx="216">
                  <c:v>1.4022027788667299</c:v>
                </c:pt>
                <c:pt idx="217">
                  <c:v>1.3986899672389801</c:v>
                </c:pt>
                <c:pt idx="218">
                  <c:v>1.3951859559400599</c:v>
                </c:pt>
                <c:pt idx="219">
                  <c:v>1.39169072292329</c:v>
                </c:pt>
                <c:pt idx="220">
                  <c:v>1.3882042461972399</c:v>
                </c:pt>
                <c:pt idx="221">
                  <c:v>1.3847265038255701</c:v>
                </c:pt>
                <c:pt idx="222">
                  <c:v>1.3812574739268999</c:v>
                </c:pt>
                <c:pt idx="223">
                  <c:v>1.37779713467465</c:v>
                </c:pt>
                <c:pt idx="224">
                  <c:v>1.3743454642969299</c:v>
                </c:pt>
                <c:pt idx="225">
                  <c:v>1.3709024410763999</c:v>
                </c:pt>
                <c:pt idx="226">
                  <c:v>1.3674680433501201</c:v>
                </c:pt>
                <c:pt idx="227">
                  <c:v>1.36404224950942</c:v>
                </c:pt>
                <c:pt idx="228">
                  <c:v>1.36062503799976</c:v>
                </c:pt>
                <c:pt idx="229">
                  <c:v>1.35721638732061</c:v>
                </c:pt>
                <c:pt idx="230">
                  <c:v>1.3538162760252901</c:v>
                </c:pt>
                <c:pt idx="231">
                  <c:v>1.3504246827208599</c:v>
                </c:pt>
                <c:pt idx="232">
                  <c:v>1.3470415860679601</c:v>
                </c:pt>
                <c:pt idx="233">
                  <c:v>1.34366696478071</c:v>
                </c:pt>
                <c:pt idx="234">
                  <c:v>1.34030079762655</c:v>
                </c:pt>
                <c:pt idx="235">
                  <c:v>1.3369430634260799</c:v>
                </c:pt>
                <c:pt idx="236">
                  <c:v>1.3335937410530101</c:v>
                </c:pt>
                <c:pt idx="237">
                  <c:v>1.3302528094339401</c:v>
                </c:pt>
                <c:pt idx="238">
                  <c:v>1.32692024754827</c:v>
                </c:pt>
                <c:pt idx="239">
                  <c:v>1.3235960344280699</c:v>
                </c:pt>
                <c:pt idx="240">
                  <c:v>1.3202801491579399</c:v>
                </c:pt>
                <c:pt idx="241">
                  <c:v>1.3169725708748601</c:v>
                </c:pt>
                <c:pt idx="242">
                  <c:v>1.3136732787681</c:v>
                </c:pt>
                <c:pt idx="243">
                  <c:v>1.31038225207904</c:v>
                </c:pt>
                <c:pt idx="244">
                  <c:v>1.3070994701010901</c:v>
                </c:pt>
                <c:pt idx="245">
                  <c:v>1.30382491217951</c:v>
                </c:pt>
                <c:pt idx="246">
                  <c:v>1.3005585577113199</c:v>
                </c:pt>
                <c:pt idx="247">
                  <c:v>1.29730038614516</c:v>
                </c:pt>
                <c:pt idx="248">
                  <c:v>1.29405037698114</c:v>
                </c:pt>
                <c:pt idx="249">
                  <c:v>1.29080850977073</c:v>
                </c:pt>
                <c:pt idx="250">
                  <c:v>1.28757476411663</c:v>
                </c:pt>
                <c:pt idx="251">
                  <c:v>1.28434911967265</c:v>
                </c:pt>
                <c:pt idx="252">
                  <c:v>1.2811315561435499</c:v>
                </c:pt>
                <c:pt idx="253">
                  <c:v>1.27792205328496</c:v>
                </c:pt>
                <c:pt idx="254">
                  <c:v>1.2747205909032</c:v>
                </c:pt>
                <c:pt idx="255">
                  <c:v>1.2715271488552</c:v>
                </c:pt>
                <c:pt idx="256">
                  <c:v>1.26834170704834</c:v>
                </c:pt>
                <c:pt idx="257">
                  <c:v>1.26516424544034</c:v>
                </c:pt>
                <c:pt idx="258">
                  <c:v>1.2619947440391299</c:v>
                </c:pt>
                <c:pt idx="259">
                  <c:v>1.2588331829027299</c:v>
                </c:pt>
                <c:pt idx="260">
                  <c:v>1.25567954213911</c:v>
                </c:pt>
                <c:pt idx="261">
                  <c:v>1.2525338019060701</c:v>
                </c:pt>
                <c:pt idx="262">
                  <c:v>1.24939594241114</c:v>
                </c:pt>
                <c:pt idx="263">
                  <c:v>1.2462659439114101</c:v>
                </c:pt>
                <c:pt idx="264">
                  <c:v>1.24314378671345</c:v>
                </c:pt>
                <c:pt idx="265">
                  <c:v>1.24002945117315</c:v>
                </c:pt>
                <c:pt idx="266">
                  <c:v>1.23692291769562</c:v>
                </c:pt>
                <c:pt idx="267">
                  <c:v>1.23382416673506</c:v>
                </c:pt>
                <c:pt idx="268">
                  <c:v>1.2307331787946401</c:v>
                </c:pt>
                <c:pt idx="269">
                  <c:v>1.2276499344263601</c:v>
                </c:pt>
                <c:pt idx="270">
                  <c:v>1.22457441423095</c:v>
                </c:pt>
                <c:pt idx="271">
                  <c:v>1.22150659885775</c:v>
                </c:pt>
                <c:pt idx="272">
                  <c:v>1.21844646900455</c:v>
                </c:pt>
                <c:pt idx="273">
                  <c:v>1.2153940054175301</c:v>
                </c:pt>
                <c:pt idx="274">
                  <c:v>1.21234918889108</c:v>
                </c:pt>
                <c:pt idx="275">
                  <c:v>1.20931200026771</c:v>
                </c:pt>
                <c:pt idx="276">
                  <c:v>1.2062824204379301</c:v>
                </c:pt>
                <c:pt idx="277">
                  <c:v>1.20326043034011</c:v>
                </c:pt>
                <c:pt idx="278">
                  <c:v>1.2002460109604001</c:v>
                </c:pt>
                <c:pt idx="279">
                  <c:v>1.19723914333254</c:v>
                </c:pt>
                <c:pt idx="280">
                  <c:v>1.1942398085378301</c:v>
                </c:pt>
                <c:pt idx="281">
                  <c:v>1.1912480179503599</c:v>
                </c:pt>
                <c:pt idx="282">
                  <c:v>1.1882639033670701</c:v>
                </c:pt>
                <c:pt idx="283">
                  <c:v>1.1852876252158</c:v>
                </c:pt>
                <c:pt idx="284">
                  <c:v>1.18231934216947</c:v>
                </c:pt>
                <c:pt idx="285">
                  <c:v>1.1793592111578599</c:v>
                </c:pt>
                <c:pt idx="286">
                  <c:v>1.17640738737975</c:v>
                </c:pt>
                <c:pt idx="287">
                  <c:v>1.17346402431515</c:v>
                </c:pt>
                <c:pt idx="288">
                  <c:v>1.1705292737377999</c:v>
                </c:pt>
                <c:pt idx="289">
                  <c:v>1.16760328572779</c:v>
                </c:pt>
                <c:pt idx="290">
                  <c:v>1.16468620868446</c:v>
                </c:pt>
                <c:pt idx="291">
                  <c:v>1.1617781893393799</c:v>
                </c:pt>
                <c:pt idx="292">
                  <c:v>1.15887937276963</c:v>
                </c:pt>
                <c:pt idx="293">
                  <c:v>1.15598990241114</c:v>
                </c:pt>
                <c:pt idx="294">
                  <c:v>1.1531099200722901</c:v>
                </c:pt>
                <c:pt idx="295">
                  <c:v>1.1502395659475999</c:v>
                </c:pt>
                <c:pt idx="296">
                  <c:v>1.1473789786316799</c:v>
                </c:pt>
                <c:pt idx="297">
                  <c:v>1.14452829513327</c:v>
                </c:pt>
                <c:pt idx="298">
                  <c:v>1.14168765088942</c:v>
                </c:pt>
                <c:pt idx="299">
                  <c:v>1.1388571797799101</c:v>
                </c:pt>
                <c:pt idx="300">
                  <c:v>1.13603701414174</c:v>
                </c:pt>
                <c:pt idx="301">
                  <c:v>1.1332272847837701</c:v>
                </c:pt>
                <c:pt idx="302">
                  <c:v>1.1304281210015701</c:v>
                </c:pt>
                <c:pt idx="303">
                  <c:v>1.1276396505923401</c:v>
                </c:pt>
                <c:pt idx="304">
                  <c:v>1.12486199986999</c:v>
                </c:pt>
                <c:pt idx="305">
                  <c:v>1.1220952936803099</c:v>
                </c:pt>
                <c:pt idx="306">
                  <c:v>1.1193396554163899</c:v>
                </c:pt>
                <c:pt idx="307">
                  <c:v>1.1165952070339999</c:v>
                </c:pt>
                <c:pt idx="308">
                  <c:v>1.1138620690671901</c:v>
                </c:pt>
                <c:pt idx="309">
                  <c:v>1.11114036064404</c:v>
                </c:pt>
                <c:pt idx="310">
                  <c:v>1.10843019950241</c:v>
                </c:pt>
                <c:pt idx="311">
                  <c:v>1.1057317020059001</c:v>
                </c:pt>
                <c:pt idx="312">
                  <c:v>1.1030449831598701</c:v>
                </c:pt>
                <c:pt idx="313">
                  <c:v>1.1003701566276101</c:v>
                </c:pt>
                <c:pt idx="314">
                  <c:v>1.09770733474655</c:v>
                </c:pt>
                <c:pt idx="315">
                  <c:v>1.0950566285446199</c:v>
                </c:pt>
                <c:pt idx="316">
                  <c:v>1.0924181477567001</c:v>
                </c:pt>
                <c:pt idx="317">
                  <c:v>1.0897920008411399</c:v>
                </c:pt>
                <c:pt idx="318">
                  <c:v>1.0871782949964199</c:v>
                </c:pt>
                <c:pt idx="319">
                  <c:v>1.08457713617782</c:v>
                </c:pt>
                <c:pt idx="320">
                  <c:v>1.08198862911428</c:v>
                </c:pt>
                <c:pt idx="321">
                  <c:v>1.0794128773252201</c:v>
                </c:pt>
                <c:pt idx="322">
                  <c:v>1.0768499831376199</c:v>
                </c:pt>
                <c:pt idx="323">
                  <c:v>1.0743000477029501</c:v>
                </c:pt>
                <c:pt idx="324">
                  <c:v>1.07176317101439</c:v>
                </c:pt>
                <c:pt idx="325">
                  <c:v>1.0692394519240001</c:v>
                </c:pt>
                <c:pt idx="326">
                  <c:v>1.0667289881599999</c:v>
                </c:pt>
                <c:pt idx="327">
                  <c:v>1.0642318763441101</c:v>
                </c:pt>
                <c:pt idx="328">
                  <c:v>1.06174821200901</c:v>
                </c:pt>
                <c:pt idx="329">
                  <c:v>1.0592780896157801</c:v>
                </c:pt>
                <c:pt idx="330">
                  <c:v>1.0568216025714601</c:v>
                </c:pt>
                <c:pt idx="331">
                  <c:v>1.0543788432467001</c:v>
                </c:pt>
                <c:pt idx="332">
                  <c:v>1.0519499029934001</c:v>
                </c:pt>
                <c:pt idx="333">
                  <c:v>1.04953487216245</c:v>
                </c:pt>
                <c:pt idx="334">
                  <c:v>1.04713384012156</c:v>
                </c:pt>
                <c:pt idx="335">
                  <c:v>1.0447468952730501</c:v>
                </c:pt>
                <c:pt idx="336">
                  <c:v>1.0423741250718299</c:v>
                </c:pt>
                <c:pt idx="337">
                  <c:v>1.0400156160433101</c:v>
                </c:pt>
                <c:pt idx="338">
                  <c:v>1.03767145380144</c:v>
                </c:pt>
                <c:pt idx="339">
                  <c:v>1.0353417230667601</c:v>
                </c:pt>
                <c:pt idx="340">
                  <c:v>1.03302650768454</c:v>
                </c:pt>
                <c:pt idx="341">
                  <c:v>1.0307258906429</c:v>
                </c:pt>
                <c:pt idx="342">
                  <c:v>1.02843995409108</c:v>
                </c:pt>
                <c:pt idx="343">
                  <c:v>1.0261687793576599</c:v>
                </c:pt>
                <c:pt idx="344">
                  <c:v>1.0239124469688701</c:v>
                </c:pt>
                <c:pt idx="345">
                  <c:v>1.0216710366669399</c:v>
                </c:pt>
                <c:pt idx="346">
                  <c:v>1.01944462742853</c:v>
                </c:pt>
                <c:pt idx="347">
                  <c:v>1.0172332974831</c:v>
                </c:pt>
                <c:pt idx="348">
                  <c:v>1.01503712433144</c:v>
                </c:pt>
                <c:pt idx="349">
                  <c:v>1.0128561847641899</c:v>
                </c:pt>
                <c:pt idx="350">
                  <c:v>1.01069055488035</c:v>
                </c:pt>
                <c:pt idx="351">
                  <c:v>1.00854031010597</c:v>
                </c:pt>
                <c:pt idx="352">
                  <c:v>1.00640552521271</c:v>
                </c:pt>
                <c:pt idx="353">
                  <c:v>1.0042862743365599</c:v>
                </c:pt>
                <c:pt idx="354">
                  <c:v>1.00218263099657</c:v>
                </c:pt>
                <c:pt idx="355">
                  <c:v>1.00009466811359</c:v>
                </c:pt>
                <c:pt idx="356">
                  <c:v>0.99802245802908196</c:v>
                </c:pt>
                <c:pt idx="357">
                  <c:v>0.99596607252395497</c:v>
                </c:pt>
                <c:pt idx="358">
                  <c:v>0.99392558283743904</c:v>
                </c:pt>
                <c:pt idx="359">
                  <c:v>0.99190105968600395</c:v>
                </c:pt>
                <c:pt idx="360">
                  <c:v>0.98989257328231395</c:v>
                </c:pt>
                <c:pt idx="361">
                  <c:v>0.98790019335421597</c:v>
                </c:pt>
                <c:pt idx="362">
                  <c:v>0.98592398916377399</c:v>
                </c:pt>
                <c:pt idx="363">
                  <c:v>0.98396402952634099</c:v>
                </c:pt>
                <c:pt idx="364">
                  <c:v>0.98202038282966198</c:v>
                </c:pt>
                <c:pt idx="365">
                  <c:v>0.98009311705303104</c:v>
                </c:pt>
                <c:pt idx="366">
                  <c:v>0.97818229978647298</c:v>
                </c:pt>
                <c:pt idx="367">
                  <c:v>0.97628799824998103</c:v>
                </c:pt>
                <c:pt idx="368">
                  <c:v>0.97441027931277802</c:v>
                </c:pt>
                <c:pt idx="369">
                  <c:v>0.97254920951264001</c:v>
                </c:pt>
                <c:pt idx="370">
                  <c:v>0.97070485507523796</c:v>
                </c:pt>
                <c:pt idx="371">
                  <c:v>0.96887728193354805</c:v>
                </c:pt>
                <c:pt idx="372">
                  <c:v>0.96706655574728395</c:v>
                </c:pt>
                <c:pt idx="373">
                  <c:v>0.96527274192238899</c:v>
                </c:pt>
                <c:pt idx="374">
                  <c:v>0.96349590563056298</c:v>
                </c:pt>
                <c:pt idx="375">
                  <c:v>0.961736111828845</c:v>
                </c:pt>
                <c:pt idx="376">
                  <c:v>0.95999342527923803</c:v>
                </c:pt>
                <c:pt idx="377">
                  <c:v>0.95826791056838201</c:v>
                </c:pt>
                <c:pt idx="378">
                  <c:v>0.95655963212728201</c:v>
                </c:pt>
                <c:pt idx="379">
                  <c:v>0.95486865425108203</c:v>
                </c:pt>
                <c:pt idx="380">
                  <c:v>0.95319504111889397</c:v>
                </c:pt>
                <c:pt idx="381">
                  <c:v>0.95153885681368</c:v>
                </c:pt>
                <c:pt idx="382">
                  <c:v>0.94990016534219202</c:v>
                </c:pt>
                <c:pt idx="383">
                  <c:v>0.94827903065496599</c:v>
                </c:pt>
                <c:pt idx="384">
                  <c:v>0.94667551666637295</c:v>
                </c:pt>
                <c:pt idx="385">
                  <c:v>0.94508968727473597</c:v>
                </c:pt>
                <c:pt idx="386">
                  <c:v>0.94352160638250304</c:v>
                </c:pt>
                <c:pt idx="387">
                  <c:v>0.94197133791648602</c:v>
                </c:pt>
                <c:pt idx="388">
                  <c:v>0.94043894584816701</c:v>
                </c:pt>
                <c:pt idx="389">
                  <c:v>0.93892449421406798</c:v>
                </c:pt>
                <c:pt idx="390">
                  <c:v>0.93742804713619499</c:v>
                </c:pt>
                <c:pt idx="391">
                  <c:v>0.93594966884254704</c:v>
                </c:pt>
                <c:pt idx="392">
                  <c:v>0.93448942368770505</c:v>
                </c:pt>
                <c:pt idx="393">
                  <c:v>0.93304737617349498</c:v>
                </c:pt>
                <c:pt idx="394">
                  <c:v>0.93162359096972502</c:v>
                </c:pt>
                <c:pt idx="395">
                  <c:v>0.93021813293500899</c:v>
                </c:pt>
                <c:pt idx="396">
                  <c:v>0.92883106713766905</c:v>
                </c:pt>
                <c:pt idx="397">
                  <c:v>0.92746245887672496</c:v>
                </c:pt>
                <c:pt idx="398">
                  <c:v>0.92611237370297195</c:v>
                </c:pt>
                <c:pt idx="399">
                  <c:v>0.92478087744014503</c:v>
                </c:pt>
                <c:pt idx="400">
                  <c:v>0.923468036206186</c:v>
                </c:pt>
                <c:pt idx="401">
                  <c:v>0.92217391643459401</c:v>
                </c:pt>
                <c:pt idx="402">
                  <c:v>0.92089858489588505</c:v>
                </c:pt>
                <c:pt idx="403">
                  <c:v>0.91964210871914998</c:v>
                </c:pt>
                <c:pt idx="404">
                  <c:v>0.91840455541371502</c:v>
                </c:pt>
                <c:pt idx="405">
                  <c:v>0.91718599289091596</c:v>
                </c:pt>
                <c:pt idx="406">
                  <c:v>0.91598648948597705</c:v>
                </c:pt>
                <c:pt idx="407">
                  <c:v>0.91480611398000999</c:v>
                </c:pt>
                <c:pt idx="408">
                  <c:v>0.91364493562212801</c:v>
                </c:pt>
                <c:pt idx="409">
                  <c:v>0.91250302415167805</c:v>
                </c:pt>
                <c:pt idx="410">
                  <c:v>0.91138044982060895</c:v>
                </c:pt>
                <c:pt idx="411">
                  <c:v>0.91027728341595104</c:v>
                </c:pt>
                <c:pt idx="412">
                  <c:v>0.90919359628244401</c:v>
                </c:pt>
                <c:pt idx="413">
                  <c:v>0.90812946034529096</c:v>
                </c:pt>
                <c:pt idx="414">
                  <c:v>0.90708494813305296</c:v>
                </c:pt>
                <c:pt idx="415">
                  <c:v>0.90606013280069297</c:v>
                </c:pt>
                <c:pt idx="416">
                  <c:v>0.90505508815276003</c:v>
                </c:pt>
                <c:pt idx="417">
                  <c:v>0.90406988866672799</c:v>
                </c:pt>
                <c:pt idx="418">
                  <c:v>0.90310460951649496</c:v>
                </c:pt>
                <c:pt idx="419">
                  <c:v>0.90215932659603304</c:v>
                </c:pt>
                <c:pt idx="420">
                  <c:v>0.90123411654321295</c:v>
                </c:pt>
                <c:pt idx="421">
                  <c:v>0.90032905676378905</c:v>
                </c:pt>
                <c:pt idx="422">
                  <c:v>0.89944422545556502</c:v>
                </c:pt>
                <c:pt idx="423">
                  <c:v>0.89857970163273504</c:v>
                </c:pt>
                <c:pt idx="424">
                  <c:v>0.89773556515040398</c:v>
                </c:pt>
                <c:pt idx="425">
                  <c:v>0.89691189672930705</c:v>
                </c:pt>
                <c:pt idx="426">
                  <c:v>0.89610877798070698</c:v>
                </c:pt>
                <c:pt idx="427">
                  <c:v>0.895326291431503</c:v>
                </c:pt>
                <c:pt idx="428">
                  <c:v>0.89456452054953495</c:v>
                </c:pt>
                <c:pt idx="429">
                  <c:v>0.89382354976909995</c:v>
                </c:pt>
                <c:pt idx="430">
                  <c:v>0.89310346451668099</c:v>
                </c:pt>
                <c:pt idx="431">
                  <c:v>0.89240435123689699</c:v>
                </c:pt>
                <c:pt idx="432">
                  <c:v>0.89172629741867404</c:v>
                </c:pt>
                <c:pt idx="433">
                  <c:v>0.89106939162165399</c:v>
                </c:pt>
                <c:pt idx="434">
                  <c:v>0.89043372350283401</c:v>
                </c:pt>
                <c:pt idx="435">
                  <c:v>0.88981938384345205</c:v>
                </c:pt>
                <c:pt idx="436">
                  <c:v>0.88922646457611898</c:v>
                </c:pt>
                <c:pt idx="437">
                  <c:v>0.88865505881220996</c:v>
                </c:pt>
                <c:pt idx="438">
                  <c:v>0.88810526086951103</c:v>
                </c:pt>
                <c:pt idx="439">
                  <c:v>0.88757716630014005</c:v>
                </c:pt>
                <c:pt idx="440">
                  <c:v>0.88707087191873601</c:v>
                </c:pt>
                <c:pt idx="441">
                  <c:v>0.88658647583093697</c:v>
                </c:pt>
                <c:pt idx="442">
                  <c:v>0.88612407746213795</c:v>
                </c:pt>
                <c:pt idx="443">
                  <c:v>0.88568377758655104</c:v>
                </c:pt>
                <c:pt idx="444">
                  <c:v>0.885265678356564</c:v>
                </c:pt>
                <c:pt idx="445">
                  <c:v>0.88486988333240801</c:v>
                </c:pt>
                <c:pt idx="446">
                  <c:v>0.88449649751214499</c:v>
                </c:pt>
                <c:pt idx="447">
                  <c:v>0.88414562736197999</c:v>
                </c:pt>
                <c:pt idx="448">
                  <c:v>0.88381738084689998</c:v>
                </c:pt>
                <c:pt idx="449">
                  <c:v>0.88351186746166199</c:v>
                </c:pt>
                <c:pt idx="450">
                  <c:v>0.88322919826212098</c:v>
                </c:pt>
                <c:pt idx="451">
                  <c:v>0.88296948589692004</c:v>
                </c:pt>
                <c:pt idx="452">
                  <c:v>0.88273284463954305</c:v>
                </c:pt>
                <c:pt idx="453">
                  <c:v>0.88251939042074101</c:v>
                </c:pt>
                <c:pt idx="454">
                  <c:v>0.88232924086133901</c:v>
                </c:pt>
                <c:pt idx="455">
                  <c:v>0.88216251530543699</c:v>
                </c:pt>
                <c:pt idx="456">
                  <c:v>0.88201933485401096</c:v>
                </c:pt>
                <c:pt idx="457">
                  <c:v>0.88189982239891596</c:v>
                </c:pt>
                <c:pt idx="458">
                  <c:v>0.88180410265731801</c:v>
                </c:pt>
                <c:pt idx="459">
                  <c:v>0.88173230220654797</c:v>
                </c:pt>
                <c:pt idx="460">
                  <c:v>0.88168454951939201</c:v>
                </c:pt>
                <c:pt idx="461">
                  <c:v>0.88166097499983698</c:v>
                </c:pt>
                <c:pt idx="462">
                  <c:v>0.88166171101926705</c:v>
                </c:pt>
                <c:pt idx="463">
                  <c:v>0.88168689195313099</c:v>
                </c:pt>
                <c:pt idx="464">
                  <c:v>0.881736654218091</c:v>
                </c:pt>
                <c:pt idx="465">
                  <c:v>0.88181113630965402</c:v>
                </c:pt>
                <c:pt idx="466">
                  <c:v>0.88191047884031604</c:v>
                </c:pt>
                <c:pt idx="467">
                  <c:v>0.88203482457820503</c:v>
                </c:pt>
                <c:pt idx="468">
                  <c:v>0.882184318486257</c:v>
                </c:pt>
                <c:pt idx="469">
                  <c:v>0.88235910776192406</c:v>
                </c:pt>
                <c:pt idx="470">
                  <c:v>0.88255934187742702</c:v>
                </c:pt>
                <c:pt idx="471">
                  <c:v>0.88278517262056999</c:v>
                </c:pt>
                <c:pt idx="472">
                  <c:v>0.88303675413612803</c:v>
                </c:pt>
                <c:pt idx="473">
                  <c:v>0.88331424296781502</c:v>
                </c:pt>
                <c:pt idx="474">
                  <c:v>0.88361779810085095</c:v>
                </c:pt>
                <c:pt idx="475">
                  <c:v>0.88394758100514004</c:v>
                </c:pt>
                <c:pt idx="476">
                  <c:v>0.88430375567907005</c:v>
                </c:pt>
                <c:pt idx="477">
                  <c:v>0.88468648869395405</c:v>
                </c:pt>
                <c:pt idx="478">
                  <c:v>0.88509594923911505</c:v>
                </c:pt>
                <c:pt idx="479">
                  <c:v>0.88553230916764303</c:v>
                </c:pt>
                <c:pt idx="480">
                  <c:v>0.88599574304283502</c:v>
                </c:pt>
                <c:pt idx="481">
                  <c:v>0.88648642818531898</c:v>
                </c:pt>
                <c:pt idx="482">
                  <c:v>0.88700454472089796</c:v>
                </c:pt>
                <c:pt idx="483">
                  <c:v>0.88755027562911304</c:v>
                </c:pt>
                <c:pt idx="484">
                  <c:v>0.88812380679255698</c:v>
                </c:pt>
                <c:pt idx="485">
                  <c:v>0.88872532704693297</c:v>
                </c:pt>
                <c:pt idx="486">
                  <c:v>0.88935502823189505</c:v>
                </c:pt>
                <c:pt idx="487">
                  <c:v>0.89001310524268096</c:v>
                </c:pt>
                <c:pt idx="488">
                  <c:v>0.89069975608254404</c:v>
                </c:pt>
                <c:pt idx="489">
                  <c:v>0.89141518191601998</c:v>
                </c:pt>
                <c:pt idx="490">
                  <c:v>0.89215958712303101</c:v>
                </c:pt>
                <c:pt idx="491">
                  <c:v>0.89293317935385397</c:v>
                </c:pt>
                <c:pt idx="492">
                  <c:v>0.89373616958496305</c:v>
                </c:pt>
                <c:pt idx="493">
                  <c:v>0.89456877217578201</c:v>
                </c:pt>
                <c:pt idx="494">
                  <c:v>0.89543120492633999</c:v>
                </c:pt>
                <c:pt idx="495">
                  <c:v>0.89632368913588101</c:v>
                </c:pt>
                <c:pt idx="496">
                  <c:v>0.89724644966241995</c:v>
                </c:pt>
                <c:pt idx="497">
                  <c:v>0.89819971498328199</c:v>
                </c:pt>
                <c:pt idx="498">
                  <c:v>0.89918371725664104</c:v>
                </c:pt>
                <c:pt idx="499">
                  <c:v>0.90019869238408101</c:v>
                </c:pt>
                <c:pt idx="500">
                  <c:v>0.90124488007419701</c:v>
                </c:pt>
                <c:pt idx="501">
                  <c:v>0.90232252390726797</c:v>
                </c:pt>
                <c:pt idx="502">
                  <c:v>0.903431871401011</c:v>
                </c:pt>
                <c:pt idx="503">
                  <c:v>0.90457317407745397</c:v>
                </c:pt>
                <c:pt idx="504">
                  <c:v>0.90574668753094001</c:v>
                </c:pt>
                <c:pt idx="505">
                  <c:v>0.90695267149729397</c:v>
                </c:pt>
                <c:pt idx="506">
                  <c:v>0.90819138992417403</c:v>
                </c:pt>
                <c:pt idx="507">
                  <c:v>0.909463111042633</c:v>
                </c:pt>
                <c:pt idx="508">
                  <c:v>0.91076810743991998</c:v>
                </c:pt>
                <c:pt idx="509">
                  <c:v>0.91210665613354203</c:v>
                </c:pt>
                <c:pt idx="510">
                  <c:v>0.91347903864661395</c:v>
                </c:pt>
                <c:pt idx="511">
                  <c:v>0.91488554108453302</c:v>
                </c:pt>
                <c:pt idx="512">
                  <c:v>0.91632645421299697</c:v>
                </c:pt>
                <c:pt idx="513">
                  <c:v>0.91780207353739596</c:v>
                </c:pt>
                <c:pt idx="514">
                  <c:v>0.91931269938361204</c:v>
                </c:pt>
                <c:pt idx="515">
                  <c:v>0.92085863698025405</c:v>
                </c:pt>
                <c:pt idx="516">
                  <c:v>0.92244019654235598</c:v>
                </c:pt>
                <c:pt idx="517">
                  <c:v>0.92405769335657795</c:v>
                </c:pt>
                <c:pt idx="518">
                  <c:v>0.92571144786793502</c:v>
                </c:pt>
                <c:pt idx="519">
                  <c:v>0.92740178576808896</c:v>
                </c:pt>
                <c:pt idx="520">
                  <c:v>0.92912903808523695</c:v>
                </c:pt>
                <c:pt idx="521">
                  <c:v>0.93089354127563395</c:v>
                </c:pt>
                <c:pt idx="522">
                  <c:v>0.93269563731677696</c:v>
                </c:pt>
                <c:pt idx="523">
                  <c:v>0.93453567380230196</c:v>
                </c:pt>
                <c:pt idx="524">
                  <c:v>0.93641400403860697</c:v>
                </c:pt>
                <c:pt idx="525">
                  <c:v>0.93833098714326502</c:v>
                </c:pt>
                <c:pt idx="526">
                  <c:v>0.94028698814524703</c:v>
                </c:pt>
                <c:pt idx="527">
                  <c:v>0.942282378086996</c:v>
                </c:pt>
                <c:pt idx="528">
                  <c:v>0.94431753412840702</c:v>
                </c:pt>
                <c:pt idx="529">
                  <c:v>0.94639283965273702</c:v>
                </c:pt>
                <c:pt idx="530">
                  <c:v>0.94850868437449398</c:v>
                </c:pt>
                <c:pt idx="531">
                  <c:v>0.95066546444934796</c:v>
                </c:pt>
                <c:pt idx="532">
                  <c:v>0.95286358258611203</c:v>
                </c:pt>
                <c:pt idx="533">
                  <c:v>0.95510344816083004</c:v>
                </c:pt>
                <c:pt idx="534">
                  <c:v>0.95738547733302004</c:v>
                </c:pt>
                <c:pt idx="535">
                  <c:v>0.95971009316413003</c:v>
                </c:pt>
                <c:pt idx="536">
                  <c:v>0.96207772573823802</c:v>
                </c:pt>
                <c:pt idx="537">
                  <c:v>0.96448881228505401</c:v>
                </c:pt>
                <c:pt idx="538">
                  <c:v>0.96694379730528301</c:v>
                </c:pt>
                <c:pt idx="539">
                  <c:v>0.96944313269838001</c:v>
                </c:pt>
                <c:pt idx="540">
                  <c:v>0.97198727789277095</c:v>
                </c:pt>
                <c:pt idx="541">
                  <c:v>0.97457669997858098</c:v>
                </c:pt>
                <c:pt idx="542">
                  <c:v>0.97721187384292296</c:v>
                </c:pt>
                <c:pt idx="543">
                  <c:v>0.97989328230782202</c:v>
                </c:pt>
                <c:pt idx="544">
                  <c:v>0.98262141627080601</c:v>
                </c:pt>
                <c:pt idx="545">
                  <c:v>0.98539677484824395</c:v>
                </c:pt>
                <c:pt idx="546">
                  <c:v>0.988219865521484</c:v>
                </c:pt>
                <c:pt idx="547">
                  <c:v>0.99109120428584996</c:v>
                </c:pt>
                <c:pt idx="548">
                  <c:v>0.99401131580256596</c:v>
                </c:pt>
                <c:pt idx="549">
                  <c:v>0.996980733553674</c:v>
                </c:pt>
                <c:pt idx="550">
                  <c:v>1</c:v>
                </c:pt>
                <c:pt idx="551">
                  <c:v>1.00306957251202</c:v>
                </c:pt>
                <c:pt idx="552">
                  <c:v>1.0061895384983901</c:v>
                </c:pt>
                <c:pt idx="553">
                  <c:v>1.0093598940312301</c:v>
                </c:pt>
                <c:pt idx="554">
                  <c:v>1.0125806373863799</c:v>
                </c:pt>
                <c:pt idx="555">
                  <c:v>1.01585176892551</c:v>
                </c:pt>
                <c:pt idx="556">
                  <c:v>1.01917329097829</c:v>
                </c:pt>
                <c:pt idx="557">
                  <c:v>1.0225452077245301</c:v>
                </c:pt>
                <c:pt idx="558">
                  <c:v>1.02596752507634</c:v>
                </c:pt>
                <c:pt idx="559">
                  <c:v>1.0294402505601601</c:v>
                </c:pt>
                <c:pt idx="560">
                  <c:v>1.0329633931987401</c:v>
                </c:pt>
                <c:pt idx="561">
                  <c:v>1.03653696339288</c:v>
                </c:pt>
                <c:pt idx="562">
                  <c:v>1.04016097280311</c:v>
                </c:pt>
                <c:pt idx="563">
                  <c:v>1.0438354342310501</c:v>
                </c:pt>
                <c:pt idx="564">
                  <c:v>1.04756036150054</c:v>
                </c:pt>
                <c:pt idx="565">
                  <c:v>1.0513357693385299</c:v>
                </c:pt>
                <c:pt idx="566">
                  <c:v>1.05516167325558</c:v>
                </c:pt>
                <c:pt idx="567">
                  <c:v>1.05903808942607</c:v>
                </c:pt>
                <c:pt idx="568">
                  <c:v>1.06296503456799</c:v>
                </c:pt>
                <c:pt idx="569">
                  <c:v>1.06694252582231</c:v>
                </c:pt>
                <c:pt idx="570">
                  <c:v>1.07097058063196</c:v>
                </c:pt>
                <c:pt idx="571">
                  <c:v>1.0750492166202601</c:v>
                </c:pt>
                <c:pt idx="572">
                  <c:v>1.07917845146893</c:v>
                </c:pt>
                <c:pt idx="573">
                  <c:v>1.08335830279554</c:v>
                </c:pt>
                <c:pt idx="574">
                  <c:v>1.0875887880303601</c:v>
                </c:pt>
                <c:pt idx="575">
                  <c:v>1.0918699242927401</c:v>
                </c:pt>
                <c:pt idx="576">
                  <c:v>1.0962017282668</c:v>
                </c:pt>
                <c:pt idx="577">
                  <c:v>1.10058421607652</c:v>
                </c:pt>
                <c:pt idx="578">
                  <c:v>1.10501740316019</c:v>
                </c:pt>
                <c:pt idx="579">
                  <c:v>1.1095013041441999</c:v>
                </c:pt>
                <c:pt idx="580">
                  <c:v>1.1140359327161</c:v>
                </c:pt>
                <c:pt idx="581">
                  <c:v>1.1186213014969899</c:v>
                </c:pt>
                <c:pt idx="582">
                  <c:v>1.1232574219131899</c:v>
                </c:pt>
                <c:pt idx="583">
                  <c:v>1.12794430406709</c:v>
                </c:pt>
                <c:pt idx="584">
                  <c:v>1.1326819566073101</c:v>
                </c:pt>
                <c:pt idx="585">
                  <c:v>1.13747038659804</c:v>
                </c:pt>
                <c:pt idx="586">
                  <c:v>1.14230959938762</c:v>
                </c:pt>
                <c:pt idx="587">
                  <c:v>1.14719959847622</c:v>
                </c:pt>
                <c:pt idx="588">
                  <c:v>1.1521403853828001</c:v>
                </c:pt>
                <c:pt idx="589">
                  <c:v>1.15713195951117</c:v>
                </c:pt>
                <c:pt idx="590">
                  <c:v>1.16217431801523</c:v>
                </c:pt>
                <c:pt idx="591">
                  <c:v>1.1672674556632601</c:v>
                </c:pt>
                <c:pt idx="592">
                  <c:v>1.17241136470149</c:v>
                </c:pt>
                <c:pt idx="593">
                  <c:v>1.1776060347166699</c:v>
                </c:pt>
                <c:pt idx="594">
                  <c:v>1.18285145249776</c:v>
                </c:pt>
                <c:pt idx="595">
                  <c:v>1.1881476018968</c:v>
                </c:pt>
                <c:pt idx="596">
                  <c:v>1.1934944636887601</c:v>
                </c:pt>
                <c:pt idx="597">
                  <c:v>1.19889201543062</c:v>
                </c:pt>
                <c:pt idx="598">
                  <c:v>1.20434023131941</c:v>
                </c:pt>
                <c:pt idx="599">
                  <c:v>1.20983908204942</c:v>
                </c:pt>
                <c:pt idx="600">
                  <c:v>1.2153885346684501</c:v>
                </c:pt>
                <c:pt idx="601">
                  <c:v>1.2209885524331801</c:v>
                </c:pt>
                <c:pt idx="602">
                  <c:v>1.2266390946635599</c:v>
                </c:pt>
                <c:pt idx="603">
                  <c:v>1.2323401165963801</c:v>
                </c:pt>
                <c:pt idx="604">
                  <c:v>1.23809156923782</c:v>
                </c:pt>
                <c:pt idx="605">
                  <c:v>1.2438933992151899</c:v>
                </c:pt>
                <c:pt idx="606">
                  <c:v>1.2497455486276901</c:v>
                </c:pt>
                <c:pt idx="607">
                  <c:v>1.25564795489631</c:v>
                </c:pt>
                <c:pt idx="608">
                  <c:v>1.26160055061285</c:v>
                </c:pt>
                <c:pt idx="609">
                  <c:v>1.2676032633880101</c:v>
                </c:pt>
                <c:pt idx="610">
                  <c:v>1.27365601569868</c:v>
                </c:pt>
                <c:pt idx="611">
                  <c:v>1.2797587247342801</c:v>
                </c:pt>
                <c:pt idx="612">
                  <c:v>1.2859113022423401</c:v>
                </c:pt>
                <c:pt idx="613">
                  <c:v>1.2921136543731899</c:v>
                </c:pt>
                <c:pt idx="614">
                  <c:v>1.29836568152386</c:v>
                </c:pt>
                <c:pt idx="615">
                  <c:v>1.3046672781811099</c:v>
                </c:pt>
                <c:pt idx="616">
                  <c:v>1.3110183327638001</c:v>
                </c:pt>
                <c:pt idx="617">
                  <c:v>1.31741872746438</c:v>
                </c:pt>
                <c:pt idx="618">
                  <c:v>1.3238683380896501</c:v>
                </c:pt>
                <c:pt idx="619">
                  <c:v>1.33036703390088</c:v>
                </c:pt>
                <c:pt idx="620">
                  <c:v>1.33691467745312</c:v>
                </c:pt>
                <c:pt idx="621">
                  <c:v>1.34351112443387</c:v>
                </c:pt>
                <c:pt idx="622">
                  <c:v>1.3501562235011599</c:v>
                </c:pt>
                <c:pt idx="623">
                  <c:v>1.3568498161209099</c:v>
                </c:pt>
                <c:pt idx="624">
                  <c:v>1.36359173640375</c:v>
                </c:pt>
                <c:pt idx="625">
                  <c:v>1.3703818109413</c:v>
                </c:pt>
                <c:pt idx="626">
                  <c:v>1.3772198586418301</c:v>
                </c:pt>
                <c:pt idx="627">
                  <c:v>1.38410569056553</c:v>
                </c:pt>
                <c:pt idx="628">
                  <c:v>1.3910391097592401</c:v>
                </c:pt>
                <c:pt idx="629">
                  <c:v>1.3980199110907801</c:v>
                </c:pt>
                <c:pt idx="630">
                  <c:v>1.4050478810828799</c:v>
                </c:pt>
                <c:pt idx="631">
                  <c:v>1.41212279774682</c:v>
                </c:pt>
                <c:pt idx="632">
                  <c:v>1.41924443041566</c:v>
                </c:pt>
                <c:pt idx="633">
                  <c:v>1.42641253957729</c:v>
                </c:pt>
                <c:pt idx="634">
                  <c:v>1.43362687670725</c:v>
                </c:pt>
                <c:pt idx="635">
                  <c:v>1.44088718410133</c:v>
                </c:pt>
                <c:pt idx="636">
                  <c:v>1.4481931947080999</c:v>
                </c:pt>
                <c:pt idx="637">
                  <c:v>1.4555446319613501</c:v>
                </c:pt>
                <c:pt idx="638">
                  <c:v>1.4629412096125001</c:v>
                </c:pt>
                <c:pt idx="639">
                  <c:v>1.47038263156302</c:v>
                </c:pt>
                <c:pt idx="640">
                  <c:v>1.47786859169701</c:v>
                </c:pt>
                <c:pt idx="641">
                  <c:v>1.4853987737138099</c:v>
                </c:pt>
                <c:pt idx="642">
                  <c:v>1.4929728509609299</c:v>
                </c:pt>
                <c:pt idx="643">
                  <c:v>1.50059048626716</c:v>
                </c:pt>
                <c:pt idx="644">
                  <c:v>1.50825133177603</c:v>
                </c:pt>
                <c:pt idx="645">
                  <c:v>1.51595502877963</c:v>
                </c:pt>
                <c:pt idx="646">
                  <c:v>1.5237012075529499</c:v>
                </c:pt>
                <c:pt idx="647">
                  <c:v>1.5314894871886899</c:v>
                </c:pt>
                <c:pt idx="648">
                  <c:v>1.53931947543262</c:v>
                </c:pt>
                <c:pt idx="649">
                  <c:v>1.5471907685197099</c:v>
                </c:pt>
                <c:pt idx="650">
                  <c:v>1.55510295101087</c:v>
                </c:pt>
                <c:pt idx="651">
                  <c:v>1.56305570278145</c:v>
                </c:pt>
                <c:pt idx="652">
                  <c:v>1.57104912469589</c:v>
                </c:pt>
                <c:pt idx="653">
                  <c:v>1.57908342474012</c:v>
                </c:pt>
                <c:pt idx="654">
                  <c:v>1.5871588119637401</c:v>
                </c:pt>
                <c:pt idx="655">
                  <c:v>1.5952754964853899</c:v>
                </c:pt>
                <c:pt idx="656">
                  <c:v>1.6034336894982699</c:v>
                </c:pt>
                <c:pt idx="657">
                  <c:v>1.6116336032756</c:v>
                </c:pt>
                <c:pt idx="658">
                  <c:v>1.6198754511761899</c:v>
                </c:pt>
                <c:pt idx="659">
                  <c:v>1.6281594476499199</c:v>
                </c:pt>
                <c:pt idx="660">
                  <c:v>1.63648580824339</c:v>
                </c:pt>
                <c:pt idx="661">
                  <c:v>1.6448547496054999</c:v>
                </c:pt>
                <c:pt idx="662">
                  <c:v>1.65326648949305</c:v>
                </c:pt>
                <c:pt idx="663">
                  <c:v>1.6617212467764999</c:v>
                </c:pt>
                <c:pt idx="664">
                  <c:v>1.6702192414455499</c:v>
                </c:pt>
                <c:pt idx="665">
                  <c:v>1.67876069461496</c:v>
                </c:pt>
                <c:pt idx="666">
                  <c:v>1.6873458285302501</c:v>
                </c:pt>
                <c:pt idx="667">
                  <c:v>1.6959748665734899</c:v>
                </c:pt>
                <c:pt idx="668">
                  <c:v>1.7046480332691301</c:v>
                </c:pt>
                <c:pt idx="669">
                  <c:v>1.7133655542898401</c:v>
                </c:pt>
                <c:pt idx="670">
                  <c:v>1.72212765646236</c:v>
                </c:pt>
                <c:pt idx="671">
                  <c:v>1.7309345677734</c:v>
                </c:pt>
                <c:pt idx="672">
                  <c:v>1.7397865173756299</c:v>
                </c:pt>
                <c:pt idx="673">
                  <c:v>1.7486837355935601</c:v>
                </c:pt>
                <c:pt idx="674">
                  <c:v>1.7576264539296</c:v>
                </c:pt>
                <c:pt idx="675">
                  <c:v>1.7666149050700399</c:v>
                </c:pt>
                <c:pt idx="676">
                  <c:v>1.7756493228911301</c:v>
                </c:pt>
                <c:pt idx="677">
                  <c:v>1.7847299424651399</c:v>
                </c:pt>
                <c:pt idx="678">
                  <c:v>1.7938570000665199</c:v>
                </c:pt>
                <c:pt idx="679">
                  <c:v>1.80303073317801</c:v>
                </c:pt>
                <c:pt idx="680">
                  <c:v>1.8122513804968099</c:v>
                </c:pt>
                <c:pt idx="681">
                  <c:v>1.8215191819408301</c:v>
                </c:pt>
                <c:pt idx="682">
                  <c:v>1.8308343786549299</c:v>
                </c:pt>
                <c:pt idx="683">
                  <c:v>1.84019721301713</c:v>
                </c:pt>
                <c:pt idx="684">
                  <c:v>1.84960792864502</c:v>
                </c:pt>
                <c:pt idx="685">
                  <c:v>1.8590667704019901</c:v>
                </c:pt>
                <c:pt idx="686">
                  <c:v>1.8685739844036999</c:v>
                </c:pt>
                <c:pt idx="687">
                  <c:v>1.8781298180244099</c:v>
                </c:pt>
                <c:pt idx="688">
                  <c:v>1.8877345199034501</c:v>
                </c:pt>
                <c:pt idx="689">
                  <c:v>1.8973883399517</c:v>
                </c:pt>
                <c:pt idx="690">
                  <c:v>1.9070915293580499</c:v>
                </c:pt>
                <c:pt idx="691">
                  <c:v>1.9168443405959801</c:v>
                </c:pt>
                <c:pt idx="692">
                  <c:v>1.92664702743012</c:v>
                </c:pt>
                <c:pt idx="693">
                  <c:v>1.9364998449228299</c:v>
                </c:pt>
                <c:pt idx="694">
                  <c:v>1.94640304944086</c:v>
                </c:pt>
                <c:pt idx="695">
                  <c:v>1.9563568986619999</c:v>
                </c:pt>
                <c:pt idx="696">
                  <c:v>1.9663616515818101</c:v>
                </c:pt>
                <c:pt idx="697">
                  <c:v>1.97641756852033</c:v>
                </c:pt>
                <c:pt idx="698">
                  <c:v>1.9865249111289001</c:v>
                </c:pt>
                <c:pt idx="699">
                  <c:v>1.99668394239691</c:v>
                </c:pt>
                <c:pt idx="700">
                  <c:v>2.0068949266586702</c:v>
                </c:pt>
              </c:numCache>
            </c:numRef>
          </c:yVal>
          <c:smooth val="0"/>
        </c:ser>
        <c:ser>
          <c:idx val="1"/>
          <c:order val="1"/>
          <c:tx>
            <c:strRef>
              <c:f>Microsoft_Excel_Worksheet1!$C$1</c:f>
              <c:strCache>
                <c:ptCount val="1"/>
                <c:pt idx="0">
                  <c:v>lower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Microsoft_Excel_Worksheet1!$C$2:$C$10002</c:f>
              <c:numCache>
                <c:formatCode>General</c:formatCode>
                <c:ptCount val="10001"/>
                <c:pt idx="0">
                  <c:v>1.9037202275351801</c:v>
                </c:pt>
                <c:pt idx="1">
                  <c:v>1.89992488147621</c:v>
                </c:pt>
                <c:pt idx="2">
                  <c:v>1.8961370647537501</c:v>
                </c:pt>
                <c:pt idx="3">
                  <c:v>1.8923567622616599</c:v>
                </c:pt>
                <c:pt idx="4">
                  <c:v>1.8885839589228399</c:v>
                </c:pt>
                <c:pt idx="5">
                  <c:v>1.88481863968911</c:v>
                </c:pt>
                <c:pt idx="6">
                  <c:v>1.88106078954115</c:v>
                </c:pt>
                <c:pt idx="7">
                  <c:v>1.8773103934884601</c:v>
                </c:pt>
                <c:pt idx="8">
                  <c:v>1.87356743656928</c:v>
                </c:pt>
                <c:pt idx="9">
                  <c:v>1.86983190385051</c:v>
                </c:pt>
                <c:pt idx="10">
                  <c:v>1.8661037804276399</c:v>
                </c:pt>
                <c:pt idx="11">
                  <c:v>1.8623830514247099</c:v>
                </c:pt>
                <c:pt idx="12">
                  <c:v>1.8586697019942</c:v>
                </c:pt>
                <c:pt idx="13">
                  <c:v>1.8549637173169899</c:v>
                </c:pt>
                <c:pt idx="14">
                  <c:v>1.8512650826022801</c:v>
                </c:pt>
                <c:pt idx="15">
                  <c:v>1.8475737830875401</c:v>
                </c:pt>
                <c:pt idx="16">
                  <c:v>1.84388980403841</c:v>
                </c:pt>
                <c:pt idx="17">
                  <c:v>1.84021313074866</c:v>
                </c:pt>
                <c:pt idx="18">
                  <c:v>1.8365437485400899</c:v>
                </c:pt>
                <c:pt idx="19">
                  <c:v>1.8328816427625001</c:v>
                </c:pt>
                <c:pt idx="20">
                  <c:v>1.8292267987936</c:v>
                </c:pt>
                <c:pt idx="21">
                  <c:v>1.8255792020389201</c:v>
                </c:pt>
                <c:pt idx="22">
                  <c:v>1.8219388379318</c:v>
                </c:pt>
                <c:pt idx="23">
                  <c:v>1.8183056919332501</c:v>
                </c:pt>
                <c:pt idx="24">
                  <c:v>1.81467974953193</c:v>
                </c:pt>
                <c:pt idx="25">
                  <c:v>1.81106099624407</c:v>
                </c:pt>
                <c:pt idx="26">
                  <c:v>1.8074494176134099</c:v>
                </c:pt>
                <c:pt idx="27">
                  <c:v>1.8038449992110801</c:v>
                </c:pt>
                <c:pt idx="28">
                  <c:v>1.8002477266356001</c:v>
                </c:pt>
                <c:pt idx="29">
                  <c:v>1.79665758551279</c:v>
                </c:pt>
                <c:pt idx="30">
                  <c:v>1.79307456149565</c:v>
                </c:pt>
                <c:pt idx="31">
                  <c:v>1.78949864026437</c:v>
                </c:pt>
                <c:pt idx="32">
                  <c:v>1.78592980752621</c:v>
                </c:pt>
                <c:pt idx="33">
                  <c:v>1.7823680490154299</c:v>
                </c:pt>
                <c:pt idx="34">
                  <c:v>1.77881335049325</c:v>
                </c:pt>
                <c:pt idx="35">
                  <c:v>1.7752656977477701</c:v>
                </c:pt>
                <c:pt idx="36">
                  <c:v>1.7717250765938599</c:v>
                </c:pt>
                <c:pt idx="37">
                  <c:v>1.76819147287317</c:v>
                </c:pt>
                <c:pt idx="38">
                  <c:v>1.76466487245397</c:v>
                </c:pt>
                <c:pt idx="39">
                  <c:v>1.76114526123116</c:v>
                </c:pt>
                <c:pt idx="40">
                  <c:v>1.75763262512615</c:v>
                </c:pt>
                <c:pt idx="41">
                  <c:v>1.75412695008679</c:v>
                </c:pt>
                <c:pt idx="42">
                  <c:v>1.7506282220873399</c:v>
                </c:pt>
                <c:pt idx="43">
                  <c:v>1.74713642712837</c:v>
                </c:pt>
                <c:pt idx="44">
                  <c:v>1.7436515512366699</c:v>
                </c:pt>
                <c:pt idx="45">
                  <c:v>1.7401735804652301</c:v>
                </c:pt>
                <c:pt idx="46">
                  <c:v>1.7367025008931201</c:v>
                </c:pt>
                <c:pt idx="47">
                  <c:v>1.73323829862546</c:v>
                </c:pt>
                <c:pt idx="48">
                  <c:v>1.72978095979333</c:v>
                </c:pt>
                <c:pt idx="49">
                  <c:v>1.7263304705536799</c:v>
                </c:pt>
                <c:pt idx="50">
                  <c:v>1.7228868170892999</c:v>
                </c:pt>
                <c:pt idx="51">
                  <c:v>1.71944998560871</c:v>
                </c:pt>
                <c:pt idx="52">
                  <c:v>1.7160199623461201</c:v>
                </c:pt>
                <c:pt idx="53">
                  <c:v>1.7125967335613399</c:v>
                </c:pt>
                <c:pt idx="54">
                  <c:v>1.7091802855397</c:v>
                </c:pt>
                <c:pt idx="55">
                  <c:v>1.70577060459202</c:v>
                </c:pt>
                <c:pt idx="56">
                  <c:v>1.70236767705448</c:v>
                </c:pt>
                <c:pt idx="57">
                  <c:v>1.6989714892885901</c:v>
                </c:pt>
                <c:pt idx="58">
                  <c:v>1.6955820276811</c:v>
                </c:pt>
                <c:pt idx="59">
                  <c:v>1.6921992786439299</c:v>
                </c:pt>
                <c:pt idx="60">
                  <c:v>1.6888232286141101</c:v>
                </c:pt>
                <c:pt idx="61">
                  <c:v>1.68545386405369</c:v>
                </c:pt>
                <c:pt idx="62">
                  <c:v>1.68209117144967</c:v>
                </c:pt>
                <c:pt idx="63">
                  <c:v>1.6787351373139201</c:v>
                </c:pt>
                <c:pt idx="64">
                  <c:v>1.67538574818315</c:v>
                </c:pt>
                <c:pt idx="65">
                  <c:v>1.6720429906187599</c:v>
                </c:pt>
                <c:pt idx="66">
                  <c:v>1.6687068512068599</c:v>
                </c:pt>
                <c:pt idx="67">
                  <c:v>1.6653773165580901</c:v>
                </c:pt>
                <c:pt idx="68">
                  <c:v>1.6620543733076401</c:v>
                </c:pt>
                <c:pt idx="69">
                  <c:v>1.6587380081151299</c:v>
                </c:pt>
                <c:pt idx="70">
                  <c:v>1.6554282076645199</c:v>
                </c:pt>
                <c:pt idx="71">
                  <c:v>1.6521249586641</c:v>
                </c:pt>
                <c:pt idx="72">
                  <c:v>1.6488282478463201</c:v>
                </c:pt>
                <c:pt idx="73">
                  <c:v>1.6455380619677999</c:v>
                </c:pt>
                <c:pt idx="74">
                  <c:v>1.64225438780922</c:v>
                </c:pt>
                <c:pt idx="75">
                  <c:v>1.63897721217524</c:v>
                </c:pt>
                <c:pt idx="76">
                  <c:v>1.63570652189442</c:v>
                </c:pt>
                <c:pt idx="77">
                  <c:v>1.63244230381916</c:v>
                </c:pt>
                <c:pt idx="78">
                  <c:v>1.6291845448256099</c:v>
                </c:pt>
                <c:pt idx="79">
                  <c:v>1.6259332318136199</c:v>
                </c:pt>
                <c:pt idx="80">
                  <c:v>1.62268835170661</c:v>
                </c:pt>
                <c:pt idx="81">
                  <c:v>1.61944989145155</c:v>
                </c:pt>
                <c:pt idx="82">
                  <c:v>1.6162178380188399</c:v>
                </c:pt>
                <c:pt idx="83">
                  <c:v>1.6129921784022501</c:v>
                </c:pt>
                <c:pt idx="84">
                  <c:v>1.6097728996188401</c:v>
                </c:pt>
                <c:pt idx="85">
                  <c:v>1.6065599887088899</c:v>
                </c:pt>
                <c:pt idx="86">
                  <c:v>1.6033534327358101</c:v>
                </c:pt>
                <c:pt idx="87">
                  <c:v>1.6001532187860401</c:v>
                </c:pt>
                <c:pt idx="88">
                  <c:v>1.59695933396901</c:v>
                </c:pt>
                <c:pt idx="89">
                  <c:v>1.59377176541704</c:v>
                </c:pt>
                <c:pt idx="90">
                  <c:v>1.59059050028527</c:v>
                </c:pt>
                <c:pt idx="91">
                  <c:v>1.5874155257515401</c:v>
                </c:pt>
                <c:pt idx="92">
                  <c:v>1.58424682901637</c:v>
                </c:pt>
                <c:pt idx="93">
                  <c:v>1.5810843973028299</c:v>
                </c:pt>
                <c:pt idx="94">
                  <c:v>1.57792821785648</c:v>
                </c:pt>
                <c:pt idx="95">
                  <c:v>1.5747782779452799</c:v>
                </c:pt>
                <c:pt idx="96">
                  <c:v>1.57163456485951</c:v>
                </c:pt>
                <c:pt idx="97">
                  <c:v>1.5684970659116799</c:v>
                </c:pt>
                <c:pt idx="98">
                  <c:v>1.5653657684364599</c:v>
                </c:pt>
                <c:pt idx="99">
                  <c:v>1.56224065979058</c:v>
                </c:pt>
                <c:pt idx="100">
                  <c:v>1.55912172735276</c:v>
                </c:pt>
                <c:pt idx="101">
                  <c:v>1.5560089585236001</c:v>
                </c:pt>
                <c:pt idx="102">
                  <c:v>1.55290234072553</c:v>
                </c:pt>
                <c:pt idx="103">
                  <c:v>1.54980186140271</c:v>
                </c:pt>
                <c:pt idx="104">
                  <c:v>1.5467075080209001</c:v>
                </c:pt>
                <c:pt idx="105">
                  <c:v>1.5436192680674501</c:v>
                </c:pt>
                <c:pt idx="106">
                  <c:v>1.54053712905116</c:v>
                </c:pt>
                <c:pt idx="107">
                  <c:v>1.53746107850221</c:v>
                </c:pt>
                <c:pt idx="108">
                  <c:v>1.5343911039720399</c:v>
                </c:pt>
                <c:pt idx="109">
                  <c:v>1.5313271930333101</c:v>
                </c:pt>
                <c:pt idx="110">
                  <c:v>1.5282693332797801</c:v>
                </c:pt>
                <c:pt idx="111">
                  <c:v>1.5252175123262299</c:v>
                </c:pt>
                <c:pt idx="112">
                  <c:v>1.52217171780836</c:v>
                </c:pt>
                <c:pt idx="113">
                  <c:v>1.5191319373826799</c:v>
                </c:pt>
                <c:pt idx="114">
                  <c:v>1.5160981587264799</c:v>
                </c:pt>
                <c:pt idx="115">
                  <c:v>1.5130703695376699</c:v>
                </c:pt>
                <c:pt idx="116">
                  <c:v>1.5100485575347</c:v>
                </c:pt>
                <c:pt idx="117">
                  <c:v>1.50703271045651</c:v>
                </c:pt>
                <c:pt idx="118">
                  <c:v>1.5040228160623701</c:v>
                </c:pt>
                <c:pt idx="119">
                  <c:v>1.5010188621318401</c:v>
                </c:pt>
                <c:pt idx="120">
                  <c:v>1.4980208364646399</c:v>
                </c:pt>
                <c:pt idx="121">
                  <c:v>1.49502872688056</c:v>
                </c:pt>
                <c:pt idx="122">
                  <c:v>1.49204252121936</c:v>
                </c:pt>
                <c:pt idx="123">
                  <c:v>1.4890622073406801</c:v>
                </c:pt>
                <c:pt idx="124">
                  <c:v>1.4860877731239299</c:v>
                </c:pt>
                <c:pt idx="125">
                  <c:v>1.4831192064681999</c:v>
                </c:pt>
                <c:pt idx="126">
                  <c:v>1.48015649529215</c:v>
                </c:pt>
                <c:pt idx="127">
                  <c:v>1.4771996275339001</c:v>
                </c:pt>
                <c:pt idx="128">
                  <c:v>1.47424859115095</c:v>
                </c:pt>
                <c:pt idx="129">
                  <c:v>1.4713033741200601</c:v>
                </c:pt>
                <c:pt idx="130">
                  <c:v>1.46836396443715</c:v>
                </c:pt>
                <c:pt idx="131">
                  <c:v>1.4654303501171699</c:v>
                </c:pt>
                <c:pt idx="132">
                  <c:v>1.46250251919404</c:v>
                </c:pt>
                <c:pt idx="133">
                  <c:v>1.4595804597205</c:v>
                </c:pt>
                <c:pt idx="134">
                  <c:v>1.4566641597680401</c:v>
                </c:pt>
                <c:pt idx="135">
                  <c:v>1.4537536074267501</c:v>
                </c:pt>
                <c:pt idx="136">
                  <c:v>1.4508487908052199</c:v>
                </c:pt>
                <c:pt idx="137">
                  <c:v>1.44794969803046</c:v>
                </c:pt>
                <c:pt idx="138">
                  <c:v>1.44505631724773</c:v>
                </c:pt>
                <c:pt idx="139">
                  <c:v>1.44216863662049</c:v>
                </c:pt>
                <c:pt idx="140">
                  <c:v>1.4392866443302399</c:v>
                </c:pt>
                <c:pt idx="141">
                  <c:v>1.4364103285764001</c:v>
                </c:pt>
                <c:pt idx="142">
                  <c:v>1.4335396775762399</c:v>
                </c:pt>
                <c:pt idx="143">
                  <c:v>1.4306746795647001</c:v>
                </c:pt>
                <c:pt idx="144">
                  <c:v>1.42781532279431</c:v>
                </c:pt>
                <c:pt idx="145">
                  <c:v>1.4249615955350601</c:v>
                </c:pt>
                <c:pt idx="146">
                  <c:v>1.4221134860742799</c:v>
                </c:pt>
                <c:pt idx="147">
                  <c:v>1.4192709827165</c:v>
                </c:pt>
                <c:pt idx="148">
                  <c:v>1.4164340737833401</c:v>
                </c:pt>
                <c:pt idx="149">
                  <c:v>1.4136027476133901</c:v>
                </c:pt>
                <c:pt idx="150">
                  <c:v>1.4107769925620399</c:v>
                </c:pt>
                <c:pt idx="151">
                  <c:v>1.40795679700142</c:v>
                </c:pt>
                <c:pt idx="152">
                  <c:v>1.4051421493202001</c:v>
                </c:pt>
                <c:pt idx="153">
                  <c:v>1.4023330379235099</c:v>
                </c:pt>
                <c:pt idx="154">
                  <c:v>1.3995294512327601</c:v>
                </c:pt>
                <c:pt idx="155">
                  <c:v>1.3967313776855499</c:v>
                </c:pt>
                <c:pt idx="156">
                  <c:v>1.39393880573549</c:v>
                </c:pt>
                <c:pt idx="157">
                  <c:v>1.3911517238520901</c:v>
                </c:pt>
                <c:pt idx="158">
                  <c:v>1.38837012052062</c:v>
                </c:pt>
                <c:pt idx="159">
                  <c:v>1.38559398424193</c:v>
                </c:pt>
                <c:pt idx="160">
                  <c:v>1.38282330353236</c:v>
                </c:pt>
                <c:pt idx="161">
                  <c:v>1.38005806692355</c:v>
                </c:pt>
                <c:pt idx="162">
                  <c:v>1.3772982629623201</c:v>
                </c:pt>
                <c:pt idx="163">
                  <c:v>1.3745438802104999</c:v>
                </c:pt>
                <c:pt idx="164">
                  <c:v>1.3717949072447999</c:v>
                </c:pt>
                <c:pt idx="165">
                  <c:v>1.36905133265662</c:v>
                </c:pt>
                <c:pt idx="166">
                  <c:v>1.3663131450519399</c:v>
                </c:pt>
                <c:pt idx="167">
                  <c:v>1.36358033305114</c:v>
                </c:pt>
                <c:pt idx="168">
                  <c:v>1.36085288528881</c:v>
                </c:pt>
                <c:pt idx="169">
                  <c:v>1.3581307904136499</c:v>
                </c:pt>
                <c:pt idx="170">
                  <c:v>1.3554140370882499</c:v>
                </c:pt>
                <c:pt idx="171">
                  <c:v>1.35270261398897</c:v>
                </c:pt>
                <c:pt idx="172">
                  <c:v>1.3499965098057101</c:v>
                </c:pt>
                <c:pt idx="173">
                  <c:v>1.34729571324181</c:v>
                </c:pt>
                <c:pt idx="174">
                  <c:v>1.3446002130138199</c:v>
                </c:pt>
                <c:pt idx="175">
                  <c:v>1.34190999785135</c:v>
                </c:pt>
                <c:pt idx="176">
                  <c:v>1.3392250564968899</c:v>
                </c:pt>
                <c:pt idx="177">
                  <c:v>1.3365453777056</c:v>
                </c:pt>
                <c:pt idx="178">
                  <c:v>1.33387095024518</c:v>
                </c:pt>
                <c:pt idx="179">
                  <c:v>1.3312017628956401</c:v>
                </c:pt>
                <c:pt idx="180">
                  <c:v>1.3285378044491001</c:v>
                </c:pt>
                <c:pt idx="181">
                  <c:v>1.32587906370966</c:v>
                </c:pt>
                <c:pt idx="182">
                  <c:v>1.3232255294931199</c:v>
                </c:pt>
                <c:pt idx="183">
                  <c:v>1.32057719062686</c:v>
                </c:pt>
                <c:pt idx="184">
                  <c:v>1.3179340359495599</c:v>
                </c:pt>
                <c:pt idx="185">
                  <c:v>1.3152960543110801</c:v>
                </c:pt>
                <c:pt idx="186">
                  <c:v>1.31266323457218</c:v>
                </c:pt>
                <c:pt idx="187">
                  <c:v>1.3100355656043401</c:v>
                </c:pt>
                <c:pt idx="188">
                  <c:v>1.30741303628954</c:v>
                </c:pt>
                <c:pt idx="189">
                  <c:v>1.3047956355200501</c:v>
                </c:pt>
                <c:pt idx="190">
                  <c:v>1.30218335219819</c:v>
                </c:pt>
                <c:pt idx="191">
                  <c:v>1.2995761752361299</c:v>
                </c:pt>
                <c:pt idx="192">
                  <c:v>1.29697409355561</c:v>
                </c:pt>
                <c:pt idx="193">
                  <c:v>1.2943770960877701</c:v>
                </c:pt>
                <c:pt idx="194">
                  <c:v>1.2917851717728699</c:v>
                </c:pt>
                <c:pt idx="195">
                  <c:v>1.2891983095600701</c:v>
                </c:pt>
                <c:pt idx="196">
                  <c:v>1.28661649840716</c:v>
                </c:pt>
                <c:pt idx="197">
                  <c:v>1.2840397272803401</c:v>
                </c:pt>
                <c:pt idx="198">
                  <c:v>1.2814679851539299</c:v>
                </c:pt>
                <c:pt idx="199">
                  <c:v>1.27890126101014</c:v>
                </c:pt>
                <c:pt idx="200">
                  <c:v>1.2763395438388201</c:v>
                </c:pt>
                <c:pt idx="201">
                  <c:v>1.2737828226371399</c:v>
                </c:pt>
                <c:pt idx="202">
                  <c:v>1.2712310864093599</c:v>
                </c:pt>
                <c:pt idx="203">
                  <c:v>1.26868432416654</c:v>
                </c:pt>
                <c:pt idx="204">
                  <c:v>1.2661425249262399</c:v>
                </c:pt>
                <c:pt idx="205">
                  <c:v>1.2636056777122699</c:v>
                </c:pt>
                <c:pt idx="206">
                  <c:v>1.2610737715543701</c:v>
                </c:pt>
                <c:pt idx="207">
                  <c:v>1.2585467954878999</c:v>
                </c:pt>
                <c:pt idx="208">
                  <c:v>1.2560247385535599</c:v>
                </c:pt>
                <c:pt idx="209">
                  <c:v>1.25350758979709</c:v>
                </c:pt>
                <c:pt idx="210">
                  <c:v>1.2509953382689001</c:v>
                </c:pt>
                <c:pt idx="211">
                  <c:v>1.2484879730238001</c:v>
                </c:pt>
                <c:pt idx="212">
                  <c:v>1.24598548312067</c:v>
                </c:pt>
                <c:pt idx="213">
                  <c:v>1.24348785762208</c:v>
                </c:pt>
                <c:pt idx="214">
                  <c:v>1.240995085594</c:v>
                </c:pt>
                <c:pt idx="215">
                  <c:v>1.2385071561054199</c:v>
                </c:pt>
                <c:pt idx="216">
                  <c:v>1.23602405822802</c:v>
                </c:pt>
                <c:pt idx="217">
                  <c:v>1.2335457810357799</c:v>
                </c:pt>
                <c:pt idx="218">
                  <c:v>1.23107231360464</c:v>
                </c:pt>
                <c:pt idx="219">
                  <c:v>1.2286036450120901</c:v>
                </c:pt>
                <c:pt idx="220">
                  <c:v>1.2261397643368299</c:v>
                </c:pt>
                <c:pt idx="221">
                  <c:v>1.2236806606583399</c:v>
                </c:pt>
                <c:pt idx="222">
                  <c:v>1.2212263230565099</c:v>
                </c:pt>
                <c:pt idx="223">
                  <c:v>1.21877674061118</c:v>
                </c:pt>
                <c:pt idx="224">
                  <c:v>1.21633190240181</c:v>
                </c:pt>
                <c:pt idx="225">
                  <c:v>1.2138917975069801</c:v>
                </c:pt>
                <c:pt idx="226">
                  <c:v>1.2114564150039799</c:v>
                </c:pt>
                <c:pt idx="227">
                  <c:v>1.20902574396838</c:v>
                </c:pt>
                <c:pt idx="228">
                  <c:v>1.2065997734735601</c:v>
                </c:pt>
                <c:pt idx="229">
                  <c:v>1.2041784925902701</c:v>
                </c:pt>
                <c:pt idx="230">
                  <c:v>1.20176189038613</c:v>
                </c:pt>
                <c:pt idx="231">
                  <c:v>1.1993499559251799</c:v>
                </c:pt>
                <c:pt idx="232">
                  <c:v>1.19694267826734</c:v>
                </c:pt>
                <c:pt idx="233">
                  <c:v>1.1945400464679601</c:v>
                </c:pt>
                <c:pt idx="234">
                  <c:v>1.1921420495772901</c:v>
                </c:pt>
                <c:pt idx="235">
                  <c:v>1.1897486766399501</c:v>
                </c:pt>
                <c:pt idx="236">
                  <c:v>1.18735991669436</c:v>
                </c:pt>
                <c:pt idx="237">
                  <c:v>1.18497575877226</c:v>
                </c:pt>
                <c:pt idx="238">
                  <c:v>1.1825961918980901</c:v>
                </c:pt>
                <c:pt idx="239">
                  <c:v>1.1802212050884699</c:v>
                </c:pt>
                <c:pt idx="240">
                  <c:v>1.17785078735155</c:v>
                </c:pt>
                <c:pt idx="241">
                  <c:v>1.1754849276864601</c:v>
                </c:pt>
                <c:pt idx="242">
                  <c:v>1.17312361508269</c:v>
                </c:pt>
                <c:pt idx="243">
                  <c:v>1.1707668385194301</c:v>
                </c:pt>
                <c:pt idx="244">
                  <c:v>1.16841458696497</c:v>
                </c:pt>
                <c:pt idx="245">
                  <c:v>1.16606684937603</c:v>
                </c:pt>
                <c:pt idx="246">
                  <c:v>1.16372361469706</c:v>
                </c:pt>
                <c:pt idx="247">
                  <c:v>1.16138487185961</c:v>
                </c:pt>
                <c:pt idx="248">
                  <c:v>1.15905060978158</c:v>
                </c:pt>
                <c:pt idx="249">
                  <c:v>1.15672081736649</c:v>
                </c:pt>
                <c:pt idx="250">
                  <c:v>1.1543954835028101</c:v>
                </c:pt>
                <c:pt idx="251">
                  <c:v>1.1520745970631301</c:v>
                </c:pt>
                <c:pt idx="252">
                  <c:v>1.1497581469034299</c:v>
                </c:pt>
                <c:pt idx="253">
                  <c:v>1.14744612186228</c:v>
                </c:pt>
                <c:pt idx="254">
                  <c:v>1.14513851076003</c:v>
                </c:pt>
                <c:pt idx="255">
                  <c:v>1.14283530239797</c:v>
                </c:pt>
                <c:pt idx="256">
                  <c:v>1.1405364855575</c:v>
                </c:pt>
                <c:pt idx="257">
                  <c:v>1.13824204899924</c:v>
                </c:pt>
                <c:pt idx="258">
                  <c:v>1.1359519814621399</c:v>
                </c:pt>
                <c:pt idx="259">
                  <c:v>1.13366627166259</c:v>
                </c:pt>
                <c:pt idx="260">
                  <c:v>1.13138490829345</c:v>
                </c:pt>
                <c:pt idx="261">
                  <c:v>1.1291078800231</c:v>
                </c:pt>
                <c:pt idx="262">
                  <c:v>1.1268351754944901</c:v>
                </c:pt>
                <c:pt idx="263">
                  <c:v>1.12456678332406</c:v>
                </c:pt>
                <c:pt idx="264">
                  <c:v>1.1223026921007799</c:v>
                </c:pt>
                <c:pt idx="265">
                  <c:v>1.1200428903850299</c:v>
                </c:pt>
                <c:pt idx="266">
                  <c:v>1.1177873667075799</c:v>
                </c:pt>
                <c:pt idx="267">
                  <c:v>1.11553610956838</c:v>
                </c:pt>
                <c:pt idx="268">
                  <c:v>1.11328910743552</c:v>
                </c:pt>
                <c:pt idx="269">
                  <c:v>1.1110463487439799</c:v>
                </c:pt>
                <c:pt idx="270">
                  <c:v>1.1088078218944599</c:v>
                </c:pt>
                <c:pt idx="271">
                  <c:v>1.1065735152521401</c:v>
                </c:pt>
                <c:pt idx="272">
                  <c:v>1.1043434171454001</c:v>
                </c:pt>
                <c:pt idx="273">
                  <c:v>1.10211751586456</c:v>
                </c:pt>
                <c:pt idx="274">
                  <c:v>1.0998957996604899</c:v>
                </c:pt>
                <c:pt idx="275">
                  <c:v>1.0976782567432799</c:v>
                </c:pt>
                <c:pt idx="276">
                  <c:v>1.09546487528082</c:v>
                </c:pt>
                <c:pt idx="277">
                  <c:v>1.0932556433973499</c:v>
                </c:pt>
                <c:pt idx="278">
                  <c:v>1.0910505491720099</c:v>
                </c:pt>
                <c:pt idx="279">
                  <c:v>1.08884958063726</c:v>
                </c:pt>
                <c:pt idx="280">
                  <c:v>1.0866527257773999</c:v>
                </c:pt>
                <c:pt idx="281">
                  <c:v>1.0844599979991001</c:v>
                </c:pt>
                <c:pt idx="282">
                  <c:v>1.0822715121720801</c:v>
                </c:pt>
                <c:pt idx="283">
                  <c:v>1.0800874075592599</c:v>
                </c:pt>
                <c:pt idx="284">
                  <c:v>1.0779078222570599</c:v>
                </c:pt>
                <c:pt idx="285">
                  <c:v>1.07573289320205</c:v>
                </c:pt>
                <c:pt idx="286">
                  <c:v>1.07356275617789</c:v>
                </c:pt>
                <c:pt idx="287">
                  <c:v>1.0713975458223499</c:v>
                </c:pt>
                <c:pt idx="288">
                  <c:v>1.06923739563454</c:v>
                </c:pt>
                <c:pt idx="289">
                  <c:v>1.06708243798234</c:v>
                </c:pt>
                <c:pt idx="290">
                  <c:v>1.0649328041099899</c:v>
                </c:pt>
                <c:pt idx="291">
                  <c:v>1.06278862414578</c:v>
                </c:pt>
                <c:pt idx="292">
                  <c:v>1.0606500271100401</c:v>
                </c:pt>
                <c:pt idx="293">
                  <c:v>1.05851714092317</c:v>
                </c:pt>
                <c:pt idx="294">
                  <c:v>1.05639009241394</c:v>
                </c:pt>
                <c:pt idx="295">
                  <c:v>1.05426900732784</c:v>
                </c:pt>
                <c:pt idx="296">
                  <c:v>1.0521540103356899</c:v>
                </c:pt>
                <c:pt idx="297">
                  <c:v>1.05004522504235</c:v>
                </c:pt>
                <c:pt idx="298">
                  <c:v>1.04794277399562</c:v>
                </c:pt>
                <c:pt idx="299">
                  <c:v>1.0458467786952499</c:v>
                </c:pt>
                <c:pt idx="300">
                  <c:v>1.0437573596021199</c:v>
                </c:pt>
                <c:pt idx="301">
                  <c:v>1.0416746361476299</c:v>
                </c:pt>
                <c:pt idx="302">
                  <c:v>1.0395987267431199</c:v>
                </c:pt>
                <c:pt idx="303">
                  <c:v>1.0375297487895501</c:v>
                </c:pt>
                <c:pt idx="304">
                  <c:v>1.0354678186872399</c:v>
                </c:pt>
                <c:pt idx="305">
                  <c:v>1.03341305184583</c:v>
                </c:pt>
                <c:pt idx="306">
                  <c:v>1.0313655626942899</c:v>
                </c:pt>
                <c:pt idx="307">
                  <c:v>1.02932546469117</c:v>
                </c:pt>
                <c:pt idx="308">
                  <c:v>1.02729287033491</c:v>
                </c:pt>
                <c:pt idx="309">
                  <c:v>1.02526789117432</c:v>
                </c:pt>
                <c:pt idx="310">
                  <c:v>1.0232506378191799</c:v>
                </c:pt>
                <c:pt idx="311">
                  <c:v>1.0212412199510399</c:v>
                </c:pt>
                <c:pt idx="312">
                  <c:v>1.0192397463340199</c:v>
                </c:pt>
                <c:pt idx="313">
                  <c:v>1.0172463248258701</c:v>
                </c:pt>
                <c:pt idx="314">
                  <c:v>1.0152610623891101</c:v>
                </c:pt>
                <c:pt idx="315">
                  <c:v>1.0132840651022701</c:v>
                </c:pt>
                <c:pt idx="316">
                  <c:v>1.0113154381713301</c:v>
                </c:pt>
                <c:pt idx="317">
                  <c:v>1.0093552859411901</c:v>
                </c:pt>
                <c:pt idx="318">
                  <c:v>1.00740371190739</c:v>
                </c:pt>
                <c:pt idx="319">
                  <c:v>1.00546081872781</c:v>
                </c:pt>
                <c:pt idx="320">
                  <c:v>1.00352670823463</c:v>
                </c:pt>
                <c:pt idx="321">
                  <c:v>1.0016014814463201</c:v>
                </c:pt>
                <c:pt idx="322">
                  <c:v>0.99968523857981695</c:v>
                </c:pt>
                <c:pt idx="323">
                  <c:v>0.99777807906274796</c:v>
                </c:pt>
                <c:pt idx="324">
                  <c:v>0.99588010154585505</c:v>
                </c:pt>
                <c:pt idx="325">
                  <c:v>0.99399140391549101</c:v>
                </c:pt>
                <c:pt idx="326">
                  <c:v>0.99211208330625</c:v>
                </c:pt>
                <c:pt idx="327">
                  <c:v>0.99024223611371698</c:v>
                </c:pt>
                <c:pt idx="328">
                  <c:v>0.98838195800733197</c:v>
                </c:pt>
                <c:pt idx="329">
                  <c:v>0.98653134394337905</c:v>
                </c:pt>
                <c:pt idx="330">
                  <c:v>0.98469048817809002</c:v>
                </c:pt>
                <c:pt idx="331">
                  <c:v>0.982859484280864</c:v>
                </c:pt>
                <c:pt idx="332">
                  <c:v>0.98103842514760997</c:v>
                </c:pt>
                <c:pt idx="333">
                  <c:v>0.97922740301419797</c:v>
                </c:pt>
                <c:pt idx="334">
                  <c:v>0.97742650947004095</c:v>
                </c:pt>
                <c:pt idx="335">
                  <c:v>0.97563583547178101</c:v>
                </c:pt>
                <c:pt idx="336">
                  <c:v>0.97385547135709705</c:v>
                </c:pt>
                <c:pt idx="337">
                  <c:v>0.97208550685863404</c:v>
                </c:pt>
                <c:pt idx="338">
                  <c:v>0.97032603111804405</c:v>
                </c:pt>
                <c:pt idx="339">
                  <c:v>0.968577132700148</c:v>
                </c:pt>
                <c:pt idx="340">
                  <c:v>0.96683889960721203</c:v>
                </c:pt>
                <c:pt idx="341">
                  <c:v>0.96511141929334798</c:v>
                </c:pt>
                <c:pt idx="342">
                  <c:v>0.96339477867902201</c:v>
                </c:pt>
                <c:pt idx="343">
                  <c:v>0.961689064165693</c:v>
                </c:pt>
                <c:pt idx="344">
                  <c:v>0.95999436165056595</c:v>
                </c:pt>
                <c:pt idx="345">
                  <c:v>0.95831075654145703</c:v>
                </c:pt>
                <c:pt idx="346">
                  <c:v>0.95663833377179697</c:v>
                </c:pt>
                <c:pt idx="347">
                  <c:v>0.95497717781573499</c:v>
                </c:pt>
                <c:pt idx="348">
                  <c:v>0.95332737270337697</c:v>
                </c:pt>
                <c:pt idx="349">
                  <c:v>0.95168900203614704</c:v>
                </c:pt>
                <c:pt idx="350">
                  <c:v>0.95006214900226005</c:v>
                </c:pt>
                <c:pt idx="351">
                  <c:v>0.94844689639233204</c:v>
                </c:pt>
                <c:pt idx="352">
                  <c:v>0.94684332661510395</c:v>
                </c:pt>
                <c:pt idx="353">
                  <c:v>0.94525152171330096</c:v>
                </c:pt>
                <c:pt idx="354">
                  <c:v>0.943671563379609</c:v>
                </c:pt>
                <c:pt idx="355">
                  <c:v>0.94210353297278904</c:v>
                </c:pt>
                <c:pt idx="356">
                  <c:v>0.94054751153390803</c:v>
                </c:pt>
                <c:pt idx="357">
                  <c:v>0.93900357980271199</c:v>
                </c:pt>
                <c:pt idx="358">
                  <c:v>0.93747181823412196</c:v>
                </c:pt>
                <c:pt idx="359">
                  <c:v>0.93595230701486498</c:v>
                </c:pt>
                <c:pt idx="360">
                  <c:v>0.93444512608024</c:v>
                </c:pt>
                <c:pt idx="361">
                  <c:v>0.93295035513101798</c:v>
                </c:pt>
                <c:pt idx="362">
                  <c:v>0.93146807365047402</c:v>
                </c:pt>
                <c:pt idx="363">
                  <c:v>0.92999836092156596</c:v>
                </c:pt>
                <c:pt idx="364">
                  <c:v>0.92854129604424496</c:v>
                </c:pt>
                <c:pt idx="365">
                  <c:v>0.92709695795290603</c:v>
                </c:pt>
                <c:pt idx="366">
                  <c:v>0.925665425433992</c:v>
                </c:pt>
                <c:pt idx="367">
                  <c:v>0.92424677714372305</c:v>
                </c:pt>
                <c:pt idx="368">
                  <c:v>0.92284109162598804</c:v>
                </c:pt>
                <c:pt idx="369">
                  <c:v>0.92144844733037801</c:v>
                </c:pt>
                <c:pt idx="370">
                  <c:v>0.92006892263036</c:v>
                </c:pt>
                <c:pt idx="371">
                  <c:v>0.91870259584161196</c:v>
                </c:pt>
                <c:pt idx="372">
                  <c:v>0.91734954524050905</c:v>
                </c:pt>
                <c:pt idx="373">
                  <c:v>0.91600984908275396</c:v>
                </c:pt>
                <c:pt idx="374">
                  <c:v>0.914683585622175</c:v>
                </c:pt>
                <c:pt idx="375">
                  <c:v>0.91337083312967304</c:v>
                </c:pt>
                <c:pt idx="376">
                  <c:v>0.91207166991233302</c:v>
                </c:pt>
                <c:pt idx="377">
                  <c:v>0.91078617433269304</c:v>
                </c:pt>
                <c:pt idx="378">
                  <c:v>0.90951442482817602</c:v>
                </c:pt>
                <c:pt idx="379">
                  <c:v>0.90825649993069102</c:v>
                </c:pt>
                <c:pt idx="380">
                  <c:v>0.90701247828639497</c:v>
                </c:pt>
                <c:pt idx="381">
                  <c:v>0.90578243867562802</c:v>
                </c:pt>
                <c:pt idx="382">
                  <c:v>0.904566460033015</c:v>
                </c:pt>
                <c:pt idx="383">
                  <c:v>0.90336462146774199</c:v>
                </c:pt>
                <c:pt idx="384">
                  <c:v>0.90217700228400599</c:v>
                </c:pt>
                <c:pt idx="385">
                  <c:v>0.90100368200163905</c:v>
                </c:pt>
                <c:pt idx="386">
                  <c:v>0.89984474037691498</c:v>
                </c:pt>
                <c:pt idx="387">
                  <c:v>0.89870025742352899</c:v>
                </c:pt>
                <c:pt idx="388">
                  <c:v>0.89757031343376503</c:v>
                </c:pt>
                <c:pt idx="389">
                  <c:v>0.896454988999841</c:v>
                </c:pt>
                <c:pt idx="390">
                  <c:v>0.89535436503544497</c:v>
                </c:pt>
                <c:pt idx="391">
                  <c:v>0.89426852279745295</c:v>
                </c:pt>
                <c:pt idx="392">
                  <c:v>0.89319754390783701</c:v>
                </c:pt>
                <c:pt idx="393">
                  <c:v>0.89214151037576594</c:v>
                </c:pt>
                <c:pt idx="394">
                  <c:v>0.89110050461989798</c:v>
                </c:pt>
                <c:pt idx="395">
                  <c:v>0.89007460949086004</c:v>
                </c:pt>
                <c:pt idx="396">
                  <c:v>0.889063908293934</c:v>
                </c:pt>
                <c:pt idx="397">
                  <c:v>0.88806848481193401</c:v>
                </c:pt>
                <c:pt idx="398">
                  <c:v>0.88708842332827498</c:v>
                </c:pt>
                <c:pt idx="399">
                  <c:v>0.88612380865026097</c:v>
                </c:pt>
                <c:pt idx="400">
                  <c:v>0.88517472613255299</c:v>
                </c:pt>
                <c:pt idx="401">
                  <c:v>0.88424126170085404</c:v>
                </c:pt>
                <c:pt idx="402">
                  <c:v>0.883323501875798</c:v>
                </c:pt>
                <c:pt idx="403">
                  <c:v>0.88242153379703403</c:v>
                </c:pt>
                <c:pt idx="404">
                  <c:v>0.88153544524753302</c:v>
                </c:pt>
                <c:pt idx="405">
                  <c:v>0.88066532467809</c:v>
                </c:pt>
                <c:pt idx="406">
                  <c:v>0.87981126123204501</c:v>
                </c:pt>
                <c:pt idx="407">
                  <c:v>0.87897334477020705</c:v>
                </c:pt>
                <c:pt idx="408">
                  <c:v>0.87815166589600002</c:v>
                </c:pt>
                <c:pt idx="409">
                  <c:v>0.87734631598081203</c:v>
                </c:pt>
                <c:pt idx="410">
                  <c:v>0.87655738718956799</c:v>
                </c:pt>
                <c:pt idx="411">
                  <c:v>0.875784972506508</c:v>
                </c:pt>
                <c:pt idx="412">
                  <c:v>0.87502916576119105</c:v>
                </c:pt>
                <c:pt idx="413">
                  <c:v>0.87429006165471301</c:v>
                </c:pt>
                <c:pt idx="414">
                  <c:v>0.87356775578613999</c:v>
                </c:pt>
                <c:pt idx="415">
                  <c:v>0.87286234467916501</c:v>
                </c:pt>
                <c:pt idx="416">
                  <c:v>0.87217392580898101</c:v>
                </c:pt>
                <c:pt idx="417">
                  <c:v>0.87150259762938198</c:v>
                </c:pt>
                <c:pt idx="418">
                  <c:v>0.87084845960007495</c:v>
                </c:pt>
                <c:pt idx="419">
                  <c:v>0.87021161221422505</c:v>
                </c:pt>
                <c:pt idx="420">
                  <c:v>0.86959215702621995</c:v>
                </c:pt>
                <c:pt idx="421">
                  <c:v>0.86899019667965505</c:v>
                </c:pt>
                <c:pt idx="422">
                  <c:v>0.86840583493555101</c:v>
                </c:pt>
                <c:pt idx="423">
                  <c:v>0.86783917670079602</c:v>
                </c:pt>
                <c:pt idx="424">
                  <c:v>0.86729032805680895</c:v>
                </c:pt>
                <c:pt idx="425">
                  <c:v>0.86675939628844001</c:v>
                </c:pt>
                <c:pt idx="426">
                  <c:v>0.86624648991309094</c:v>
                </c:pt>
                <c:pt idx="427">
                  <c:v>0.86575171871007595</c:v>
                </c:pt>
                <c:pt idx="428">
                  <c:v>0.86527519375020701</c:v>
                </c:pt>
                <c:pt idx="429">
                  <c:v>0.86481702742561395</c:v>
                </c:pt>
                <c:pt idx="430">
                  <c:v>0.86437733347979795</c:v>
                </c:pt>
                <c:pt idx="431">
                  <c:v>0.86395622703792196</c:v>
                </c:pt>
                <c:pt idx="432">
                  <c:v>0.86355382463734098</c:v>
                </c:pt>
                <c:pt idx="433">
                  <c:v>0.86317024425836597</c:v>
                </c:pt>
                <c:pt idx="434">
                  <c:v>0.86280560535527195</c:v>
                </c:pt>
                <c:pt idx="435">
                  <c:v>0.86246002888754902</c:v>
                </c:pt>
                <c:pt idx="436">
                  <c:v>0.86213363735140203</c:v>
                </c:pt>
                <c:pt idx="437">
                  <c:v>0.86182655481148995</c:v>
                </c:pt>
                <c:pt idx="438">
                  <c:v>0.86153890693292701</c:v>
                </c:pt>
                <c:pt idx="439">
                  <c:v>0.86127082101352703</c:v>
                </c:pt>
                <c:pt idx="440">
                  <c:v>0.86102242601631696</c:v>
                </c:pt>
                <c:pt idx="441">
                  <c:v>0.86079385260229502</c:v>
                </c:pt>
                <c:pt idx="442">
                  <c:v>0.86058523316347302</c:v>
                </c:pt>
                <c:pt idx="443">
                  <c:v>0.86039670185616801</c:v>
                </c:pt>
                <c:pt idx="444">
                  <c:v>0.860228394634583</c:v>
                </c:pt>
                <c:pt idx="445">
                  <c:v>0.86008044928465599</c:v>
                </c:pt>
                <c:pt idx="446">
                  <c:v>0.85995300545819797</c:v>
                </c:pt>
                <c:pt idx="447">
                  <c:v>0.85984620470731599</c:v>
                </c:pt>
                <c:pt idx="448">
                  <c:v>0.85976019051913899</c:v>
                </c:pt>
                <c:pt idx="449">
                  <c:v>0.85969510835083096</c:v>
                </c:pt>
                <c:pt idx="450">
                  <c:v>0.85965110566493397</c:v>
                </c:pt>
                <c:pt idx="451">
                  <c:v>0.85962833196500599</c:v>
                </c:pt>
                <c:pt idx="452">
                  <c:v>0.85962693883160102</c:v>
                </c:pt>
                <c:pt idx="453">
                  <c:v>0.85964707995857104</c:v>
                </c:pt>
                <c:pt idx="454">
                  <c:v>0.85968891118971202</c:v>
                </c:pt>
                <c:pt idx="455">
                  <c:v>0.85975259055576803</c:v>
                </c:pt>
                <c:pt idx="456">
                  <c:v>0.85983827831178705</c:v>
                </c:pt>
                <c:pt idx="457">
                  <c:v>0.859946136974856</c:v>
                </c:pt>
                <c:pt idx="458">
                  <c:v>0.86007633136221995</c:v>
                </c:pt>
                <c:pt idx="459">
                  <c:v>0.860229028629793</c:v>
                </c:pt>
                <c:pt idx="460">
                  <c:v>0.86040439831108095</c:v>
                </c:pt>
                <c:pt idx="461">
                  <c:v>0.86060261235652302</c:v>
                </c:pt>
                <c:pt idx="462">
                  <c:v>0.86082384517327204</c:v>
                </c:pt>
                <c:pt idx="463">
                  <c:v>0.86106827366542404</c:v>
                </c:pt>
                <c:pt idx="464">
                  <c:v>0.86133607727470796</c:v>
                </c:pt>
                <c:pt idx="465">
                  <c:v>0.86162743802166297</c:v>
                </c:pt>
                <c:pt idx="466">
                  <c:v>0.86194254054731401</c:v>
                </c:pt>
                <c:pt idx="467">
                  <c:v>0.86228157215535395</c:v>
                </c:pt>
                <c:pt idx="468">
                  <c:v>0.86264472285486404</c:v>
                </c:pt>
                <c:pt idx="469">
                  <c:v>0.86303218540358895</c:v>
                </c:pt>
                <c:pt idx="470">
                  <c:v>0.86344415535177599</c:v>
                </c:pt>
                <c:pt idx="471">
                  <c:v>0.86388083108660596</c:v>
                </c:pt>
                <c:pt idx="472">
                  <c:v>0.86434241387724098</c:v>
                </c:pt>
                <c:pt idx="473">
                  <c:v>0.86482910792049805</c:v>
                </c:pt>
                <c:pt idx="474">
                  <c:v>0.86534112038718103</c:v>
                </c:pt>
                <c:pt idx="475">
                  <c:v>0.86587866146908998</c:v>
                </c:pt>
                <c:pt idx="476">
                  <c:v>0.86644194442672895</c:v>
                </c:pt>
                <c:pt idx="477">
                  <c:v>0.86703118563774695</c:v>
                </c:pt>
                <c:pt idx="478">
                  <c:v>0.86764660464611398</c:v>
                </c:pt>
                <c:pt idx="479">
                  <c:v>0.86828842421208896</c:v>
                </c:pt>
                <c:pt idx="480">
                  <c:v>0.86895687036297797</c:v>
                </c:pt>
                <c:pt idx="481">
                  <c:v>0.86965217244472504</c:v>
                </c:pt>
                <c:pt idx="482">
                  <c:v>0.87037456317436102</c:v>
                </c:pt>
                <c:pt idx="483">
                  <c:v>0.87112427869332898</c:v>
                </c:pt>
                <c:pt idx="484">
                  <c:v>0.87190155862173102</c:v>
                </c:pt>
                <c:pt idx="485">
                  <c:v>0.87270664611350901</c:v>
                </c:pt>
                <c:pt idx="486">
                  <c:v>0.873539787912606</c:v>
                </c:pt>
                <c:pt idx="487">
                  <c:v>0.87440123441011697</c:v>
                </c:pt>
                <c:pt idx="488">
                  <c:v>0.87529123970248601</c:v>
                </c:pt>
                <c:pt idx="489">
                  <c:v>0.87621006165076099</c:v>
                </c:pt>
                <c:pt idx="490">
                  <c:v>0.87715796194094997</c:v>
                </c:pt>
                <c:pt idx="491">
                  <c:v>0.878135206145497</c:v>
                </c:pt>
                <c:pt idx="492">
                  <c:v>0.87914206378593795</c:v>
                </c:pt>
                <c:pt idx="493">
                  <c:v>0.88017880839673801</c:v>
                </c:pt>
                <c:pt idx="494">
                  <c:v>0.88124571759036896</c:v>
                </c:pt>
                <c:pt idx="495">
                  <c:v>0.88234307312364901</c:v>
                </c:pt>
                <c:pt idx="496">
                  <c:v>0.88347116096538603</c:v>
                </c:pt>
                <c:pt idx="497">
                  <c:v>0.88463027136535899</c:v>
                </c:pt>
                <c:pt idx="498">
                  <c:v>0.88582069892466997</c:v>
                </c:pt>
                <c:pt idx="499">
                  <c:v>0.88704274266750704</c:v>
                </c:pt>
                <c:pt idx="500">
                  <c:v>0.88829670611436096</c:v>
                </c:pt>
                <c:pt idx="501">
                  <c:v>0.88958289735672502</c:v>
                </c:pt>
                <c:pt idx="502">
                  <c:v>0.89090162913330895</c:v>
                </c:pt>
                <c:pt idx="503">
                  <c:v>0.89225321890783504</c:v>
                </c:pt>
                <c:pt idx="504">
                  <c:v>0.89363798894842295</c:v>
                </c:pt>
                <c:pt idx="505">
                  <c:v>0.89505626640861802</c:v>
                </c:pt>
                <c:pt idx="506">
                  <c:v>0.89650838341010997</c:v>
                </c:pt>
                <c:pt idx="507">
                  <c:v>0.89799467712716696</c:v>
                </c:pt>
                <c:pt idx="508">
                  <c:v>0.89951548987283803</c:v>
                </c:pt>
                <c:pt idx="509">
                  <c:v>0.90107116918696595</c:v>
                </c:pt>
                <c:pt idx="510">
                  <c:v>0.90266206792604098</c:v>
                </c:pt>
                <c:pt idx="511">
                  <c:v>0.90428854435495498</c:v>
                </c:pt>
                <c:pt idx="512">
                  <c:v>0.90595096224069205</c:v>
                </c:pt>
                <c:pt idx="513">
                  <c:v>0.90764969094798997</c:v>
                </c:pt>
                <c:pt idx="514">
                  <c:v>0.909385105537039</c:v>
                </c:pt>
                <c:pt idx="515">
                  <c:v>0.911157586863243</c:v>
                </c:pt>
                <c:pt idx="516">
                  <c:v>0.912967521679102</c:v>
                </c:pt>
                <c:pt idx="517">
                  <c:v>0.91481530273825795</c:v>
                </c:pt>
                <c:pt idx="518">
                  <c:v>0.91670132890174505</c:v>
                </c:pt>
                <c:pt idx="519">
                  <c:v>0.91862600524651405</c:v>
                </c:pt>
                <c:pt idx="520">
                  <c:v>0.92058974317624698</c:v>
                </c:pt>
                <c:pt idx="521">
                  <c:v>0.92259296053455098</c:v>
                </c:pt>
                <c:pt idx="522">
                  <c:v>0.92463608172053802</c:v>
                </c:pt>
                <c:pt idx="523">
                  <c:v>0.92671953780688598</c:v>
                </c:pt>
                <c:pt idx="524">
                  <c:v>0.92884376666040103</c:v>
                </c:pt>
                <c:pt idx="525">
                  <c:v>0.93100921306515105</c:v>
                </c:pt>
                <c:pt idx="526">
                  <c:v>0.93321632884821704</c:v>
                </c:pt>
                <c:pt idx="527">
                  <c:v>0.93546557300812405</c:v>
                </c:pt>
                <c:pt idx="528">
                  <c:v>0.93775741184600203</c:v>
                </c:pt>
                <c:pt idx="529">
                  <c:v>0.94009231909953805</c:v>
                </c:pt>
                <c:pt idx="530">
                  <c:v>0.94247077607978003</c:v>
                </c:pt>
                <c:pt idx="531">
                  <c:v>0.94489327181084204</c:v>
                </c:pt>
                <c:pt idx="532">
                  <c:v>0.94736030317258901</c:v>
                </c:pt>
                <c:pt idx="533">
                  <c:v>0.94987237504634303</c:v>
                </c:pt>
                <c:pt idx="534">
                  <c:v>0.95243000046369797</c:v>
                </c:pt>
                <c:pt idx="535">
                  <c:v>0.95503370075848304</c:v>
                </c:pt>
                <c:pt idx="536">
                  <c:v>0.957684005721962</c:v>
                </c:pt>
                <c:pt idx="537">
                  <c:v>0.960381453761325</c:v>
                </c:pt>
                <c:pt idx="538">
                  <c:v>0.96312659206154705</c:v>
                </c:pt>
                <c:pt idx="539">
                  <c:v>0.96591997675068197</c:v>
                </c:pt>
                <c:pt idx="540">
                  <c:v>0.96876217306866097</c:v>
                </c:pt>
                <c:pt idx="541">
                  <c:v>0.97165375553969002</c:v>
                </c:pt>
                <c:pt idx="542">
                  <c:v>0.97459530814828599</c:v>
                </c:pt>
                <c:pt idx="543">
                  <c:v>0.97758742451906799</c:v>
                </c:pt>
                <c:pt idx="544">
                  <c:v>0.98063070810036101</c:v>
                </c:pt>
                <c:pt idx="545">
                  <c:v>0.983725772351698</c:v>
                </c:pt>
                <c:pt idx="546">
                  <c:v>0.98687324093531004</c:v>
                </c:pt>
                <c:pt idx="547">
                  <c:v>0.99007374791168501</c:v>
                </c:pt>
                <c:pt idx="548">
                  <c:v>0.99332793793928198</c:v>
                </c:pt>
                <c:pt idx="549">
                  <c:v>0.99663646647850401</c:v>
                </c:pt>
                <c:pt idx="550">
                  <c:v>1</c:v>
                </c:pt>
                <c:pt idx="551">
                  <c:v>1.00272015188993</c:v>
                </c:pt>
                <c:pt idx="552">
                  <c:v>1.0054855792264099</c:v>
                </c:pt>
                <c:pt idx="553">
                  <c:v>1.00829620208551</c:v>
                </c:pt>
                <c:pt idx="554">
                  <c:v>1.01115194326167</c:v>
                </c:pt>
                <c:pt idx="555">
                  <c:v>1.01405272812786</c:v>
                </c:pt>
                <c:pt idx="556">
                  <c:v>1.0169984844973601</c:v>
                </c:pt>
                <c:pt idx="557">
                  <c:v>1.0199891424868399</c:v>
                </c:pt>
                <c:pt idx="558">
                  <c:v>1.02302463438083</c:v>
                </c:pt>
                <c:pt idx="559">
                  <c:v>1.02610489449751</c:v>
                </c:pt>
                <c:pt idx="560">
                  <c:v>1.0292298590556499</c:v>
                </c:pt>
                <c:pt idx="561">
                  <c:v>1.03239946604275</c:v>
                </c:pt>
                <c:pt idx="562">
                  <c:v>1.03561365508428</c:v>
                </c:pt>
                <c:pt idx="563">
                  <c:v>1.0388723673139899</c:v>
                </c:pt>
                <c:pt idx="564">
                  <c:v>1.04217554524508</c:v>
                </c:pt>
                <c:pt idx="565">
                  <c:v>1.0455231326424701</c:v>
                </c:pt>
                <c:pt idx="566">
                  <c:v>1.04891507439579</c:v>
                </c:pt>
                <c:pt idx="567">
                  <c:v>1.0523513163932801</c:v>
                </c:pt>
                <c:pt idx="568">
                  <c:v>1.05583180539642</c:v>
                </c:pt>
                <c:pt idx="569">
                  <c:v>1.05935648891523</c:v>
                </c:pt>
                <c:pt idx="570">
                  <c:v>1.0629253150843301</c:v>
                </c:pt>
                <c:pt idx="571">
                  <c:v>1.0665382325395401</c:v>
                </c:pt>
                <c:pt idx="572">
                  <c:v>1.0701951902950499</c:v>
                </c:pt>
                <c:pt idx="573">
                  <c:v>1.07389613762116</c:v>
                </c:pt>
                <c:pt idx="574">
                  <c:v>1.0776410239224301</c:v>
                </c:pt>
                <c:pt idx="575">
                  <c:v>1.0814297986163599</c:v>
                </c:pt>
                <c:pt idx="576">
                  <c:v>1.0852624110123501</c:v>
                </c:pt>
                <c:pt idx="577">
                  <c:v>1.0891388101911099</c:v>
                </c:pt>
                <c:pt idx="578">
                  <c:v>1.09305894488434</c:v>
                </c:pt>
                <c:pt idx="579">
                  <c:v>1.0970227633546901</c:v>
                </c:pt>
                <c:pt idx="580">
                  <c:v>1.1010302132759999</c:v>
                </c:pt>
                <c:pt idx="581">
                  <c:v>1.1050812416136999</c:v>
                </c:pt>
                <c:pt idx="582">
                  <c:v>1.1091757945054099</c:v>
                </c:pt>
                <c:pt idx="583">
                  <c:v>1.1133138171417101</c:v>
                </c:pt>
                <c:pt idx="584">
                  <c:v>1.11749525364696</c:v>
                </c:pt>
                <c:pt idx="585">
                  <c:v>1.1217200469602999</c:v>
                </c:pt>
                <c:pt idx="586">
                  <c:v>1.1259881387166299</c:v>
                </c:pt>
                <c:pt idx="587">
                  <c:v>1.13029946912764</c:v>
                </c:pt>
                <c:pt idx="588">
                  <c:v>1.1346539768628801</c:v>
                </c:pt>
                <c:pt idx="589">
                  <c:v>1.1390515989307799</c:v>
                </c:pt>
                <c:pt idx="590">
                  <c:v>1.14349227055967</c:v>
                </c:pt>
                <c:pt idx="591">
                  <c:v>1.1479759250786801</c:v>
                </c:pt>
                <c:pt idx="592">
                  <c:v>1.1525024937986501</c:v>
                </c:pt>
                <c:pt idx="593">
                  <c:v>1.15707190589283</c:v>
                </c:pt>
                <c:pt idx="594">
                  <c:v>1.1616840882775901</c:v>
                </c:pt>
                <c:pt idx="595">
                  <c:v>1.1663389654929199</c:v>
                </c:pt>
                <c:pt idx="596">
                  <c:v>1.17103645958279</c:v>
                </c:pt>
                <c:pt idx="597">
                  <c:v>1.17577648997539</c:v>
                </c:pt>
                <c:pt idx="598">
                  <c:v>1.1805589733631601</c:v>
                </c:pt>
                <c:pt idx="599">
                  <c:v>1.1853838235826799</c:v>
                </c:pt>
                <c:pt idx="600">
                  <c:v>1.19025095149431</c:v>
                </c:pt>
                <c:pt idx="601">
                  <c:v>1.1951602648617199</c:v>
                </c:pt>
                <c:pt idx="602">
                  <c:v>1.2001116682311099</c:v>
                </c:pt>
                <c:pt idx="603">
                  <c:v>1.20510506281027</c:v>
                </c:pt>
                <c:pt idx="604">
                  <c:v>1.21014034634745</c:v>
                </c:pt>
                <c:pt idx="605">
                  <c:v>1.21521741300997</c:v>
                </c:pt>
                <c:pt idx="606">
                  <c:v>1.2203361532625501</c:v>
                </c:pt>
                <c:pt idx="607">
                  <c:v>1.2254964537455699</c:v>
                </c:pt>
                <c:pt idx="608">
                  <c:v>1.2306981971529201</c:v>
                </c:pt>
                <c:pt idx="609">
                  <c:v>1.2359412621097501</c:v>
                </c:pt>
                <c:pt idx="610">
                  <c:v>1.24122552304995</c:v>
                </c:pt>
                <c:pt idx="611">
                  <c:v>1.2465508500934299</c:v>
                </c:pt>
                <c:pt idx="612">
                  <c:v>1.25191710892313</c:v>
                </c:pt>
                <c:pt idx="613">
                  <c:v>1.2573241606618799</c:v>
                </c:pt>
                <c:pt idx="614">
                  <c:v>1.26277186174903</c:v>
                </c:pt>
                <c:pt idx="615">
                  <c:v>1.2682600638168899</c:v>
                </c:pt>
                <c:pt idx="616">
                  <c:v>1.27378861356696</c:v>
                </c:pt>
                <c:pt idx="617">
                  <c:v>1.2793573526459801</c:v>
                </c:pt>
                <c:pt idx="618">
                  <c:v>1.2849661175219</c:v>
                </c:pt>
                <c:pt idx="619">
                  <c:v>1.29061473935955</c:v>
                </c:pt>
                <c:pt idx="620">
                  <c:v>1.2963030438962799</c:v>
                </c:pt>
                <c:pt idx="621">
                  <c:v>1.3020308513174601</c:v>
                </c:pt>
                <c:pt idx="622">
                  <c:v>1.3077979761318199</c:v>
                </c:pt>
                <c:pt idx="623">
                  <c:v>1.3136042270467201</c:v>
                </c:pt>
                <c:pt idx="624">
                  <c:v>1.31944940684339</c:v>
                </c:pt>
                <c:pt idx="625">
                  <c:v>1.3253333122520501</c:v>
                </c:pt>
                <c:pt idx="626">
                  <c:v>1.3312557338270501</c:v>
                </c:pt>
                <c:pt idx="627">
                  <c:v>1.3372164558219499</c:v>
                </c:pt>
                <c:pt idx="628">
                  <c:v>1.34321525606462</c:v>
                </c:pt>
                <c:pt idx="629">
                  <c:v>1.3492519058324199</c:v>
                </c:pt>
                <c:pt idx="630">
                  <c:v>1.3553261697274199</c:v>
                </c:pt>
                <c:pt idx="631">
                  <c:v>1.3614378055516201</c:v>
                </c:pt>
                <c:pt idx="632">
                  <c:v>1.36758656418247</c:v>
                </c:pt>
                <c:pt idx="633">
                  <c:v>1.3737721894483099</c:v>
                </c:pt>
                <c:pt idx="634">
                  <c:v>1.3799944180042001</c:v>
                </c:pt>
                <c:pt idx="635">
                  <c:v>1.38625297920776</c:v>
                </c:pt>
                <c:pt idx="636">
                  <c:v>1.39254759499542</c:v>
                </c:pt>
                <c:pt idx="637">
                  <c:v>1.39887797975882</c:v>
                </c:pt>
                <c:pt idx="638">
                  <c:v>1.4052438402215699</c:v>
                </c:pt>
                <c:pt idx="639">
                  <c:v>1.41164487531633</c:v>
                </c:pt>
                <c:pt idx="640">
                  <c:v>1.41808077606231</c:v>
                </c:pt>
                <c:pt idx="641">
                  <c:v>1.4245512254431301</c:v>
                </c:pt>
                <c:pt idx="642">
                  <c:v>1.43105589828521</c:v>
                </c:pt>
                <c:pt idx="643">
                  <c:v>1.4375944611365701</c:v>
                </c:pt>
                <c:pt idx="644">
                  <c:v>1.44416657214626</c:v>
                </c:pt>
                <c:pt idx="645">
                  <c:v>1.45077188094432</c:v>
                </c:pt>
                <c:pt idx="646">
                  <c:v>1.4574100285223901</c:v>
                </c:pt>
                <c:pt idx="647">
                  <c:v>1.4640806471149901</c:v>
                </c:pt>
                <c:pt idx="648">
                  <c:v>1.4707833600815501</c:v>
                </c:pt>
                <c:pt idx="649">
                  <c:v>1.4775177817891301</c:v>
                </c:pt>
                <c:pt idx="650">
                  <c:v>1.48428351749607</c:v>
                </c:pt>
                <c:pt idx="651">
                  <c:v>1.4910802555849501</c:v>
                </c:pt>
                <c:pt idx="652">
                  <c:v>1.4979080478212199</c:v>
                </c:pt>
                <c:pt idx="653">
                  <c:v>1.5047670380715601</c:v>
                </c:pt>
                <c:pt idx="654">
                  <c:v>1.5116573707880101</c:v>
                </c:pt>
                <c:pt idx="655">
                  <c:v>1.5185791910144799</c:v>
                </c:pt>
                <c:pt idx="656">
                  <c:v>1.5255326443931401</c:v>
                </c:pt>
                <c:pt idx="657">
                  <c:v>1.5325178771704899</c:v>
                </c:pt>
                <c:pt idx="658">
                  <c:v>1.53953503620333</c:v>
                </c:pt>
                <c:pt idx="659">
                  <c:v>1.5465842689645899</c:v>
                </c:pt>
                <c:pt idx="660">
                  <c:v>1.55366572354887</c:v>
                </c:pt>
                <c:pt idx="661">
                  <c:v>1.5607795486780101</c:v>
                </c:pt>
                <c:pt idx="662">
                  <c:v>1.56792589370641</c:v>
                </c:pt>
                <c:pt idx="663">
                  <c:v>1.5751049086262501</c:v>
                </c:pt>
                <c:pt idx="664">
                  <c:v>1.58231674407266</c:v>
                </c:pt>
                <c:pt idx="665">
                  <c:v>1.58956155132868</c:v>
                </c:pt>
                <c:pt idx="666">
                  <c:v>1.5968394823302401</c:v>
                </c:pt>
                <c:pt idx="667">
                  <c:v>1.6041506896709601</c:v>
                </c:pt>
                <c:pt idx="668">
                  <c:v>1.6114953266069301</c:v>
                </c:pt>
                <c:pt idx="669">
                  <c:v>1.61887354706136</c:v>
                </c:pt>
                <c:pt idx="670">
                  <c:v>1.62628550562924</c:v>
                </c:pt>
                <c:pt idx="671">
                  <c:v>1.63373135758183</c:v>
                </c:pt>
                <c:pt idx="672">
                  <c:v>1.64121125887121</c:v>
                </c:pt>
                <c:pt idx="673">
                  <c:v>1.6487253661346699</c:v>
                </c:pt>
                <c:pt idx="674">
                  <c:v>1.6562738366991101</c:v>
                </c:pt>
                <c:pt idx="675">
                  <c:v>1.6638568285854101</c:v>
                </c:pt>
                <c:pt idx="676">
                  <c:v>1.6714745005126701</c:v>
                </c:pt>
                <c:pt idx="677">
                  <c:v>1.6791270119025501</c:v>
                </c:pt>
                <c:pt idx="678">
                  <c:v>1.6868145228834099</c:v>
                </c:pt>
                <c:pt idx="679">
                  <c:v>1.6945371942945799</c:v>
                </c:pt>
                <c:pt idx="680">
                  <c:v>1.7022951876904999</c:v>
                </c:pt>
                <c:pt idx="681">
                  <c:v>1.71008866534482</c:v>
                </c:pt>
                <c:pt idx="682">
                  <c:v>1.7179177902545999</c:v>
                </c:pt>
                <c:pt idx="683">
                  <c:v>1.7257827261443199</c:v>
                </c:pt>
                <c:pt idx="684">
                  <c:v>1.73368363747</c:v>
                </c:pt>
                <c:pt idx="685">
                  <c:v>1.74162068942328</c:v>
                </c:pt>
                <c:pt idx="686">
                  <c:v>1.74959404793539</c:v>
                </c:pt>
                <c:pt idx="687">
                  <c:v>1.7576038796812601</c:v>
                </c:pt>
                <c:pt idx="688">
                  <c:v>1.7656503520834701</c:v>
                </c:pt>
                <c:pt idx="689">
                  <c:v>1.77373363331633</c:v>
                </c:pt>
                <c:pt idx="690">
                  <c:v>1.78185389230979</c:v>
                </c:pt>
                <c:pt idx="691">
                  <c:v>1.7900112987535299</c:v>
                </c:pt>
                <c:pt idx="692">
                  <c:v>1.7982060231008501</c:v>
                </c:pt>
                <c:pt idx="693">
                  <c:v>1.8064382365727201</c:v>
                </c:pt>
                <c:pt idx="694">
                  <c:v>1.81470811116174</c:v>
                </c:pt>
                <c:pt idx="695">
                  <c:v>1.8230158196360999</c:v>
                </c:pt>
                <c:pt idx="696">
                  <c:v>1.83136153554356</c:v>
                </c:pt>
                <c:pt idx="697">
                  <c:v>1.8397454332154299</c:v>
                </c:pt>
                <c:pt idx="698">
                  <c:v>1.84816768777054</c:v>
                </c:pt>
                <c:pt idx="699">
                  <c:v>1.8566284751192299</c:v>
                </c:pt>
                <c:pt idx="700">
                  <c:v>1.86512797196729</c:v>
                </c:pt>
              </c:numCache>
            </c:numRef>
          </c:yVal>
          <c:smooth val="0"/>
        </c:ser>
        <c:ser>
          <c:idx val="2"/>
          <c:order val="2"/>
          <c:tx>
            <c:strRef>
              <c:f>Microsoft_Excel_Worksheet1!$D$1</c:f>
              <c:strCache>
                <c:ptCount val="1"/>
                <c:pt idx="0">
                  <c:v>upper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Microsoft_Excel_Worksheet1!$D$2:$D$10002</c:f>
              <c:numCache>
                <c:formatCode>General</c:formatCode>
                <c:ptCount val="10001"/>
                <c:pt idx="0">
                  <c:v>3.0522750057852099</c:v>
                </c:pt>
                <c:pt idx="1">
                  <c:v>3.0430677886898301</c:v>
                </c:pt>
                <c:pt idx="2">
                  <c:v>3.03388840484513</c:v>
                </c:pt>
                <c:pt idx="3">
                  <c:v>3.0247367703219998</c:v>
                </c:pt>
                <c:pt idx="4">
                  <c:v>3.0156128014460002</c:v>
                </c:pt>
                <c:pt idx="5">
                  <c:v>3.0065164147966201</c:v>
                </c:pt>
                <c:pt idx="6">
                  <c:v>2.99744752720648</c:v>
                </c:pt>
                <c:pt idx="7">
                  <c:v>2.9884060557606098</c:v>
                </c:pt>
                <c:pt idx="8">
                  <c:v>2.97939191779568</c:v>
                </c:pt>
                <c:pt idx="9">
                  <c:v>2.9704050308992902</c:v>
                </c:pt>
                <c:pt idx="10">
                  <c:v>2.96144531290917</c:v>
                </c:pt>
                <c:pt idx="11">
                  <c:v>2.9525126819124798</c:v>
                </c:pt>
                <c:pt idx="12">
                  <c:v>2.94360705624505</c:v>
                </c:pt>
                <c:pt idx="13">
                  <c:v>2.9347283544906402</c:v>
                </c:pt>
                <c:pt idx="14">
                  <c:v>2.9258764954802201</c:v>
                </c:pt>
                <c:pt idx="15">
                  <c:v>2.9170513982912198</c:v>
                </c:pt>
                <c:pt idx="16">
                  <c:v>2.9082529822468102</c:v>
                </c:pt>
                <c:pt idx="17">
                  <c:v>2.8994811669151601</c:v>
                </c:pt>
                <c:pt idx="18">
                  <c:v>2.89073587210873</c:v>
                </c:pt>
                <c:pt idx="19">
                  <c:v>2.88201701788353</c:v>
                </c:pt>
                <c:pt idx="20">
                  <c:v>2.8733245245384098</c:v>
                </c:pt>
                <c:pt idx="21">
                  <c:v>2.8646583126143201</c:v>
                </c:pt>
                <c:pt idx="22">
                  <c:v>2.8560183028936201</c:v>
                </c:pt>
                <c:pt idx="23">
                  <c:v>2.8474044163993799</c:v>
                </c:pt>
                <c:pt idx="24">
                  <c:v>2.8388165743945901</c:v>
                </c:pt>
                <c:pt idx="25">
                  <c:v>2.83025469838155</c:v>
                </c:pt>
                <c:pt idx="26">
                  <c:v>2.8217187101010799</c:v>
                </c:pt>
                <c:pt idx="27">
                  <c:v>2.81320853153187</c:v>
                </c:pt>
                <c:pt idx="28">
                  <c:v>2.8047240848897599</c:v>
                </c:pt>
                <c:pt idx="29">
                  <c:v>2.7962652926270199</c:v>
                </c:pt>
                <c:pt idx="30">
                  <c:v>2.7878320774316898</c:v>
                </c:pt>
                <c:pt idx="31">
                  <c:v>2.77942436222683</c:v>
                </c:pt>
                <c:pt idx="32">
                  <c:v>2.7710420701699001</c:v>
                </c:pt>
                <c:pt idx="33">
                  <c:v>2.7626851246520001</c:v>
                </c:pt>
                <c:pt idx="34">
                  <c:v>2.7543534492972199</c:v>
                </c:pt>
                <c:pt idx="35">
                  <c:v>2.7460469679619299</c:v>
                </c:pt>
                <c:pt idx="36">
                  <c:v>2.7377656047341299</c:v>
                </c:pt>
                <c:pt idx="37">
                  <c:v>2.72950928393273</c:v>
                </c:pt>
                <c:pt idx="38">
                  <c:v>2.7212779301068899</c:v>
                </c:pt>
                <c:pt idx="39">
                  <c:v>2.7130714680353498</c:v>
                </c:pt>
                <c:pt idx="40">
                  <c:v>2.7048898227257299</c:v>
                </c:pt>
                <c:pt idx="41">
                  <c:v>2.69673291941388</c:v>
                </c:pt>
                <c:pt idx="42">
                  <c:v>2.6886006835631902</c:v>
                </c:pt>
                <c:pt idx="43">
                  <c:v>2.6804930408639498</c:v>
                </c:pt>
                <c:pt idx="44">
                  <c:v>2.6724099172326601</c:v>
                </c:pt>
                <c:pt idx="45">
                  <c:v>2.6643512388113599</c:v>
                </c:pt>
                <c:pt idx="46">
                  <c:v>2.6563169319670101</c:v>
                </c:pt>
                <c:pt idx="47">
                  <c:v>2.6483069232907699</c:v>
                </c:pt>
                <c:pt idx="48">
                  <c:v>2.6403211395974102</c:v>
                </c:pt>
                <c:pt idx="49">
                  <c:v>2.6323595079245901</c:v>
                </c:pt>
                <c:pt idx="50">
                  <c:v>2.6244219555322599</c:v>
                </c:pt>
                <c:pt idx="51">
                  <c:v>2.61650840990198</c:v>
                </c:pt>
                <c:pt idx="52">
                  <c:v>2.6086187987362899</c:v>
                </c:pt>
                <c:pt idx="53">
                  <c:v>2.60075304995804</c:v>
                </c:pt>
                <c:pt idx="54">
                  <c:v>2.59291109170977</c:v>
                </c:pt>
                <c:pt idx="55">
                  <c:v>2.5850928523530801</c:v>
                </c:pt>
                <c:pt idx="56">
                  <c:v>2.57729826046794</c:v>
                </c:pt>
                <c:pt idx="57">
                  <c:v>2.5695272448520998</c:v>
                </c:pt>
                <c:pt idx="58">
                  <c:v>2.56177973452046</c:v>
                </c:pt>
                <c:pt idx="59">
                  <c:v>2.5540556587043901</c:v>
                </c:pt>
                <c:pt idx="60">
                  <c:v>2.5463549468511499</c:v>
                </c:pt>
                <c:pt idx="61">
                  <c:v>2.5386775286232299</c:v>
                </c:pt>
                <c:pt idx="62">
                  <c:v>2.5310233338977501</c:v>
                </c:pt>
                <c:pt idx="63">
                  <c:v>2.5233922927658199</c:v>
                </c:pt>
                <c:pt idx="64">
                  <c:v>2.5157843355319098</c:v>
                </c:pt>
                <c:pt idx="65">
                  <c:v>2.50819939271326</c:v>
                </c:pt>
                <c:pt idx="66">
                  <c:v>2.50063739503925</c:v>
                </c:pt>
                <c:pt idx="67">
                  <c:v>2.4930982734507698</c:v>
                </c:pt>
                <c:pt idx="68">
                  <c:v>2.48558195909964</c:v>
                </c:pt>
                <c:pt idx="69">
                  <c:v>2.4780883833479699</c:v>
                </c:pt>
                <c:pt idx="70">
                  <c:v>2.4706174777675698</c:v>
                </c:pt>
                <c:pt idx="71">
                  <c:v>2.4631691741393298</c:v>
                </c:pt>
                <c:pt idx="72">
                  <c:v>2.4557434044526598</c:v>
                </c:pt>
                <c:pt idx="73">
                  <c:v>2.44834010090482</c:v>
                </c:pt>
                <c:pt idx="74">
                  <c:v>2.4409591959003798</c:v>
                </c:pt>
                <c:pt idx="75">
                  <c:v>2.4336006220505801</c:v>
                </c:pt>
                <c:pt idx="76">
                  <c:v>2.4262643121727998</c:v>
                </c:pt>
                <c:pt idx="77">
                  <c:v>2.4189501992898701</c:v>
                </c:pt>
                <c:pt idx="78">
                  <c:v>2.4116582166296001</c:v>
                </c:pt>
                <c:pt idx="79">
                  <c:v>2.40438829762408</c:v>
                </c:pt>
                <c:pt idx="80">
                  <c:v>2.3971403759091601</c:v>
                </c:pt>
                <c:pt idx="81">
                  <c:v>2.3899143853238698</c:v>
                </c:pt>
                <c:pt idx="82">
                  <c:v>2.38271025990979</c:v>
                </c:pt>
                <c:pt idx="83">
                  <c:v>2.37552793391054</c:v>
                </c:pt>
                <c:pt idx="84">
                  <c:v>2.3683673417711399</c:v>
                </c:pt>
                <c:pt idx="85">
                  <c:v>2.3612284181374799</c:v>
                </c:pt>
                <c:pt idx="86">
                  <c:v>2.35411109785572</c:v>
                </c:pt>
                <c:pt idx="87">
                  <c:v>2.3470153159717402</c:v>
                </c:pt>
                <c:pt idx="88">
                  <c:v>2.33994100773057</c:v>
                </c:pt>
                <c:pt idx="89">
                  <c:v>2.33288810857582</c:v>
                </c:pt>
                <c:pt idx="90">
                  <c:v>2.3258565541491101</c:v>
                </c:pt>
                <c:pt idx="91">
                  <c:v>2.3188462802895402</c:v>
                </c:pt>
                <c:pt idx="92">
                  <c:v>2.31185722303309</c:v>
                </c:pt>
                <c:pt idx="93">
                  <c:v>2.3048893186121</c:v>
                </c:pt>
                <c:pt idx="94">
                  <c:v>2.2979425034546899</c:v>
                </c:pt>
                <c:pt idx="95">
                  <c:v>2.2910167141842401</c:v>
                </c:pt>
                <c:pt idx="96">
                  <c:v>2.2841118876188098</c:v>
                </c:pt>
                <c:pt idx="97">
                  <c:v>2.2772279607706101</c:v>
                </c:pt>
                <c:pt idx="98">
                  <c:v>2.2703648708454498</c:v>
                </c:pt>
                <c:pt idx="99">
                  <c:v>2.2635225552421998</c:v>
                </c:pt>
                <c:pt idx="100">
                  <c:v>2.25670095155226</c:v>
                </c:pt>
                <c:pt idx="101">
                  <c:v>2.2498999975589999</c:v>
                </c:pt>
                <c:pt idx="102">
                  <c:v>2.2431196312372501</c:v>
                </c:pt>
                <c:pt idx="103">
                  <c:v>2.2363597907527502</c:v>
                </c:pt>
                <c:pt idx="104">
                  <c:v>2.2296204144616398</c:v>
                </c:pt>
                <c:pt idx="105">
                  <c:v>2.2229014409098902</c:v>
                </c:pt>
                <c:pt idx="106">
                  <c:v>2.2162028088328398</c:v>
                </c:pt>
                <c:pt idx="107">
                  <c:v>2.2095244571546102</c:v>
                </c:pt>
                <c:pt idx="108">
                  <c:v>2.2028663249876099</c:v>
                </c:pt>
                <c:pt idx="109">
                  <c:v>2.19622835163204</c:v>
                </c:pt>
                <c:pt idx="110">
                  <c:v>2.1896104765753499</c:v>
                </c:pt>
                <c:pt idx="111">
                  <c:v>2.18301263949171</c:v>
                </c:pt>
                <c:pt idx="112">
                  <c:v>2.17643478024153</c:v>
                </c:pt>
                <c:pt idx="113">
                  <c:v>2.16987683887095</c:v>
                </c:pt>
                <c:pt idx="114">
                  <c:v>2.1633387556113202</c:v>
                </c:pt>
                <c:pt idx="115">
                  <c:v>2.15682047087869</c:v>
                </c:pt>
                <c:pt idx="116">
                  <c:v>2.1503219252733299</c:v>
                </c:pt>
                <c:pt idx="117">
                  <c:v>2.1438430595792002</c:v>
                </c:pt>
                <c:pt idx="118">
                  <c:v>2.1373838147634898</c:v>
                </c:pt>
                <c:pt idx="119">
                  <c:v>2.1309441319761002</c:v>
                </c:pt>
                <c:pt idx="120">
                  <c:v>2.1245239525491599</c:v>
                </c:pt>
                <c:pt idx="121">
                  <c:v>2.1181232179965201</c:v>
                </c:pt>
                <c:pt idx="122">
                  <c:v>2.1117418700132999</c:v>
                </c:pt>
                <c:pt idx="123">
                  <c:v>2.10537985047538</c:v>
                </c:pt>
                <c:pt idx="124">
                  <c:v>2.0990371014389</c:v>
                </c:pt>
                <c:pt idx="125">
                  <c:v>2.0927135651398401</c:v>
                </c:pt>
                <c:pt idx="126">
                  <c:v>2.0864091839934802</c:v>
                </c:pt>
                <c:pt idx="127">
                  <c:v>2.0801239005939598</c:v>
                </c:pt>
                <c:pt idx="128">
                  <c:v>2.0738576577138002</c:v>
                </c:pt>
                <c:pt idx="129">
                  <c:v>2.0676103983034202</c:v>
                </c:pt>
                <c:pt idx="130">
                  <c:v>2.0613820654907098</c:v>
                </c:pt>
                <c:pt idx="131">
                  <c:v>2.0551726025805199</c:v>
                </c:pt>
                <c:pt idx="132">
                  <c:v>2.0489819530542102</c:v>
                </c:pt>
                <c:pt idx="133">
                  <c:v>2.0428100605692401</c:v>
                </c:pt>
                <c:pt idx="134">
                  <c:v>2.0366568689586302</c:v>
                </c:pt>
                <c:pt idx="135">
                  <c:v>2.0305223222305799</c:v>
                </c:pt>
                <c:pt idx="136">
                  <c:v>2.0244063645679802</c:v>
                </c:pt>
                <c:pt idx="137">
                  <c:v>2.0183089403279602</c:v>
                </c:pt>
                <c:pt idx="138">
                  <c:v>2.0122299940414901</c:v>
                </c:pt>
                <c:pt idx="139">
                  <c:v>2.0061694704128699</c:v>
                </c:pt>
                <c:pt idx="140">
                  <c:v>2.0001273143193399</c:v>
                </c:pt>
                <c:pt idx="141">
                  <c:v>1.99410347081063</c:v>
                </c:pt>
                <c:pt idx="142">
                  <c:v>1.98809788510853</c:v>
                </c:pt>
                <c:pt idx="143">
                  <c:v>1.9821105026064201</c:v>
                </c:pt>
                <c:pt idx="144">
                  <c:v>1.9761412688689299</c:v>
                </c:pt>
                <c:pt idx="145">
                  <c:v>1.9701901296313999</c:v>
                </c:pt>
                <c:pt idx="146">
                  <c:v>1.9642570307995599</c:v>
                </c:pt>
                <c:pt idx="147">
                  <c:v>1.95834191844904</c:v>
                </c:pt>
                <c:pt idx="148">
                  <c:v>1.9524447388249999</c:v>
                </c:pt>
                <c:pt idx="149">
                  <c:v>1.94656543834167</c:v>
                </c:pt>
                <c:pt idx="150">
                  <c:v>1.9407039635819801</c:v>
                </c:pt>
                <c:pt idx="151">
                  <c:v>1.9348602612971599</c:v>
                </c:pt>
                <c:pt idx="152">
                  <c:v>1.92903427840627</c:v>
                </c:pt>
                <c:pt idx="153">
                  <c:v>1.92322596199586</c:v>
                </c:pt>
                <c:pt idx="154">
                  <c:v>1.91743525931957</c:v>
                </c:pt>
                <c:pt idx="155">
                  <c:v>1.91166211779769</c:v>
                </c:pt>
                <c:pt idx="156">
                  <c:v>1.9059064850168199</c:v>
                </c:pt>
                <c:pt idx="157">
                  <c:v>1.9001683087294301</c:v>
                </c:pt>
                <c:pt idx="158">
                  <c:v>1.8944475368535201</c:v>
                </c:pt>
                <c:pt idx="159">
                  <c:v>1.8887441174722099</c:v>
                </c:pt>
                <c:pt idx="160">
                  <c:v>1.88305799883338</c:v>
                </c:pt>
                <c:pt idx="161">
                  <c:v>1.8773891293492799</c:v>
                </c:pt>
                <c:pt idx="162">
                  <c:v>1.8717374575961501</c:v>
                </c:pt>
                <c:pt idx="163">
                  <c:v>1.86610293231388</c:v>
                </c:pt>
                <c:pt idx="164">
                  <c:v>1.8604855024056099</c:v>
                </c:pt>
                <c:pt idx="165">
                  <c:v>1.8548851169374001</c:v>
                </c:pt>
                <c:pt idx="166">
                  <c:v>1.8493017251378601</c:v>
                </c:pt>
                <c:pt idx="167">
                  <c:v>1.8437352763977699</c:v>
                </c:pt>
                <c:pt idx="168">
                  <c:v>1.83818572026978</c:v>
                </c:pt>
                <c:pt idx="169">
                  <c:v>1.83265300646801</c:v>
                </c:pt>
                <c:pt idx="170">
                  <c:v>1.8271370848677599</c:v>
                </c:pt>
                <c:pt idx="171">
                  <c:v>1.8216379055051</c:v>
                </c:pt>
                <c:pt idx="172">
                  <c:v>1.81615541857661</c:v>
                </c:pt>
                <c:pt idx="173">
                  <c:v>1.8106895744389999</c:v>
                </c:pt>
                <c:pt idx="174">
                  <c:v>1.8052403236087999</c:v>
                </c:pt>
                <c:pt idx="175">
                  <c:v>1.7998076167620101</c:v>
                </c:pt>
                <c:pt idx="176">
                  <c:v>1.7943914047338201</c:v>
                </c:pt>
                <c:pt idx="177">
                  <c:v>1.78899163851828</c:v>
                </c:pt>
                <c:pt idx="178">
                  <c:v>1.78360826926797</c:v>
                </c:pt>
                <c:pt idx="179">
                  <c:v>1.77824124829369</c:v>
                </c:pt>
                <c:pt idx="180">
                  <c:v>1.7728905270641999</c:v>
                </c:pt>
                <c:pt idx="181">
                  <c:v>1.7675560572058799</c:v>
                </c:pt>
                <c:pt idx="182">
                  <c:v>1.76223779050245</c:v>
                </c:pt>
                <c:pt idx="183">
                  <c:v>1.7569356788946699</c:v>
                </c:pt>
                <c:pt idx="184">
                  <c:v>1.75164967448005</c:v>
                </c:pt>
                <c:pt idx="185">
                  <c:v>1.74637972951263</c:v>
                </c:pt>
                <c:pt idx="186">
                  <c:v>1.7411257964025899</c:v>
                </c:pt>
                <c:pt idx="187">
                  <c:v>1.7358878277160901</c:v>
                </c:pt>
                <c:pt idx="188">
                  <c:v>1.73066577617493</c:v>
                </c:pt>
                <c:pt idx="189">
                  <c:v>1.72545959465633</c:v>
                </c:pt>
                <c:pt idx="190">
                  <c:v>1.7202692361926499</c:v>
                </c:pt>
                <c:pt idx="191">
                  <c:v>1.71509465397114</c:v>
                </c:pt>
                <c:pt idx="192">
                  <c:v>1.70993580133372</c:v>
                </c:pt>
                <c:pt idx="193">
                  <c:v>1.7047926317766899</c:v>
                </c:pt>
                <c:pt idx="194">
                  <c:v>1.69966509895053</c:v>
                </c:pt>
                <c:pt idx="195">
                  <c:v>1.6945531566596801</c:v>
                </c:pt>
                <c:pt idx="196">
                  <c:v>1.68945675886227</c:v>
                </c:pt>
                <c:pt idx="197">
                  <c:v>1.6843758596699501</c:v>
                </c:pt>
                <c:pt idx="198">
                  <c:v>1.67931041334763</c:v>
                </c:pt>
                <c:pt idx="199">
                  <c:v>1.67426037431332</c:v>
                </c:pt>
                <c:pt idx="200">
                  <c:v>1.66922569713788</c:v>
                </c:pt>
                <c:pt idx="201">
                  <c:v>1.6642063365448501</c:v>
                </c:pt>
                <c:pt idx="202">
                  <c:v>1.6592022474102901</c:v>
                </c:pt>
                <c:pt idx="203">
                  <c:v>1.65421338476251</c:v>
                </c:pt>
                <c:pt idx="204">
                  <c:v>1.6492397037820099</c:v>
                </c:pt>
                <c:pt idx="205">
                  <c:v>1.6442811598011899</c:v>
                </c:pt>
                <c:pt idx="206">
                  <c:v>1.6393377083042799</c:v>
                </c:pt>
                <c:pt idx="207">
                  <c:v>1.63440930492713</c:v>
                </c:pt>
                <c:pt idx="208">
                  <c:v>1.6294959054570799</c:v>
                </c:pt>
                <c:pt idx="209">
                  <c:v>1.6245974658328199</c:v>
                </c:pt>
                <c:pt idx="210">
                  <c:v>1.6197139421442399</c:v>
                </c:pt>
                <c:pt idx="211">
                  <c:v>1.6148452906323101</c:v>
                </c:pt>
                <c:pt idx="212">
                  <c:v>1.6099914676889699</c:v>
                </c:pt>
                <c:pt idx="213">
                  <c:v>1.6051524298569699</c:v>
                </c:pt>
                <c:pt idx="214">
                  <c:v>1.6003281338298401</c:v>
                </c:pt>
                <c:pt idx="215">
                  <c:v>1.5955185364517299</c:v>
                </c:pt>
                <c:pt idx="216">
                  <c:v>1.5907235947173399</c:v>
                </c:pt>
                <c:pt idx="217">
                  <c:v>1.58594326577186</c:v>
                </c:pt>
                <c:pt idx="218">
                  <c:v>1.58117750691087</c:v>
                </c:pt>
                <c:pt idx="219">
                  <c:v>1.5764262755802601</c:v>
                </c:pt>
                <c:pt idx="220">
                  <c:v>1.5716895293762401</c:v>
                </c:pt>
                <c:pt idx="221">
                  <c:v>1.5669672260452301</c:v>
                </c:pt>
                <c:pt idx="222">
                  <c:v>1.56225932348385</c:v>
                </c:pt>
                <c:pt idx="223">
                  <c:v>1.55756577973889</c:v>
                </c:pt>
                <c:pt idx="224">
                  <c:v>1.5528865530072899</c:v>
                </c:pt>
                <c:pt idx="225">
                  <c:v>1.5482216016361601</c:v>
                </c:pt>
                <c:pt idx="226">
                  <c:v>1.54357088412271</c:v>
                </c:pt>
                <c:pt idx="227">
                  <c:v>1.5389343591143501</c:v>
                </c:pt>
                <c:pt idx="228">
                  <c:v>1.53431198540865</c:v>
                </c:pt>
                <c:pt idx="229">
                  <c:v>1.52970372195343</c:v>
                </c:pt>
                <c:pt idx="230">
                  <c:v>1.5251095278467199</c:v>
                </c:pt>
                <c:pt idx="231">
                  <c:v>1.52052936233693</c:v>
                </c:pt>
                <c:pt idx="232">
                  <c:v>1.5159631848228099</c:v>
                </c:pt>
                <c:pt idx="233">
                  <c:v>1.5114109548536101</c:v>
                </c:pt>
                <c:pt idx="234">
                  <c:v>1.5068726321291299</c:v>
                </c:pt>
                <c:pt idx="235">
                  <c:v>1.5023481764998401</c:v>
                </c:pt>
                <c:pt idx="236">
                  <c:v>1.4978375479669901</c:v>
                </c:pt>
                <c:pt idx="237">
                  <c:v>1.49334070668274</c:v>
                </c:pt>
                <c:pt idx="238">
                  <c:v>1.4888576129503399</c:v>
                </c:pt>
                <c:pt idx="239">
                  <c:v>1.4843882272242299</c:v>
                </c:pt>
                <c:pt idx="240">
                  <c:v>1.4799325101102501</c:v>
                </c:pt>
                <c:pt idx="241">
                  <c:v>1.4754904223658101</c:v>
                </c:pt>
                <c:pt idx="242">
                  <c:v>1.47106192490012</c:v>
                </c:pt>
                <c:pt idx="243">
                  <c:v>1.4666469787743699</c:v>
                </c:pt>
                <c:pt idx="244">
                  <c:v>1.46224554520198</c:v>
                </c:pt>
                <c:pt idx="245">
                  <c:v>1.45785758554886</c:v>
                </c:pt>
                <c:pt idx="246">
                  <c:v>1.45348306133366</c:v>
                </c:pt>
                <c:pt idx="247">
                  <c:v>1.4491219342280299</c:v>
                </c:pt>
                <c:pt idx="248">
                  <c:v>1.4447741660569899</c:v>
                </c:pt>
                <c:pt idx="249">
                  <c:v>1.44043971879916</c:v>
                </c:pt>
                <c:pt idx="250">
                  <c:v>1.43611855458715</c:v>
                </c:pt>
                <c:pt idx="251">
                  <c:v>1.4318106357079201</c:v>
                </c:pt>
                <c:pt idx="252">
                  <c:v>1.4275159246031</c:v>
                </c:pt>
                <c:pt idx="253">
                  <c:v>1.4232343838694499</c:v>
                </c:pt>
                <c:pt idx="254">
                  <c:v>1.4189659762592</c:v>
                </c:pt>
                <c:pt idx="255">
                  <c:v>1.4147106646805501</c:v>
                </c:pt>
                <c:pt idx="256">
                  <c:v>1.4104684121981099</c:v>
                </c:pt>
                <c:pt idx="257">
                  <c:v>1.40623918203333</c:v>
                </c:pt>
                <c:pt idx="258">
                  <c:v>1.4020229375650499</c:v>
                </c:pt>
                <c:pt idx="259">
                  <c:v>1.39781964233003</c:v>
                </c:pt>
                <c:pt idx="260">
                  <c:v>1.3936292600234299</c:v>
                </c:pt>
                <c:pt idx="261">
                  <c:v>1.38945175449947</c:v>
                </c:pt>
                <c:pt idx="262">
                  <c:v>1.38528708977195</c:v>
                </c:pt>
                <c:pt idx="263">
                  <c:v>1.38113523001491</c:v>
                </c:pt>
                <c:pt idx="264">
                  <c:v>1.3769961395632899</c:v>
                </c:pt>
                <c:pt idx="265">
                  <c:v>1.3728697829135601</c:v>
                </c:pt>
                <c:pt idx="266">
                  <c:v>1.3687561247244799</c:v>
                </c:pt>
                <c:pt idx="267">
                  <c:v>1.36465512981778</c:v>
                </c:pt>
                <c:pt idx="268">
                  <c:v>1.36056676317897</c:v>
                </c:pt>
                <c:pt idx="269">
                  <c:v>1.3564909899580799</c:v>
                </c:pt>
                <c:pt idx="270">
                  <c:v>1.35242777547055</c:v>
                </c:pt>
                <c:pt idx="271">
                  <c:v>1.3483770851980299</c:v>
                </c:pt>
                <c:pt idx="272">
                  <c:v>1.3443388847893001</c:v>
                </c:pt>
                <c:pt idx="273">
                  <c:v>1.3403131400611901</c:v>
                </c:pt>
                <c:pt idx="274">
                  <c:v>1.3362998169995199</c:v>
                </c:pt>
                <c:pt idx="275">
                  <c:v>1.33229888176014</c:v>
                </c:pt>
                <c:pt idx="276">
                  <c:v>1.32831030066991</c:v>
                </c:pt>
                <c:pt idx="277">
                  <c:v>1.3243340402278201</c:v>
                </c:pt>
                <c:pt idx="278">
                  <c:v>1.3203700671060601</c:v>
                </c:pt>
                <c:pt idx="279">
                  <c:v>1.3164183481512</c:v>
                </c:pt>
                <c:pt idx="280">
                  <c:v>1.3124788503853899</c:v>
                </c:pt>
                <c:pt idx="281">
                  <c:v>1.3085515767192399</c:v>
                </c:pt>
                <c:pt idx="282">
                  <c:v>1.3046366721889999</c:v>
                </c:pt>
                <c:pt idx="283">
                  <c:v>1.30073431525738</c:v>
                </c:pt>
                <c:pt idx="284">
                  <c:v>1.2968446818958901</c:v>
                </c:pt>
                <c:pt idx="285">
                  <c:v>1.2929679456047301</c:v>
                </c:pt>
                <c:pt idx="286">
                  <c:v>1.28910427743297</c:v>
                </c:pt>
                <c:pt idx="287">
                  <c:v>1.28525384599887</c:v>
                </c:pt>
                <c:pt idx="288">
                  <c:v>1.2814168175104299</c:v>
                </c:pt>
                <c:pt idx="289">
                  <c:v>1.2775933557861601</c:v>
                </c:pt>
                <c:pt idx="290">
                  <c:v>1.2737836222760099</c:v>
                </c:pt>
                <c:pt idx="291">
                  <c:v>1.26998777608251</c:v>
                </c:pt>
                <c:pt idx="292">
                  <c:v>1.2662059739820299</c:v>
                </c:pt>
                <c:pt idx="293">
                  <c:v>1.2624383704463</c:v>
                </c:pt>
                <c:pt idx="294">
                  <c:v>1.2586851176639899</c:v>
                </c:pt>
                <c:pt idx="295">
                  <c:v>1.2549463655625599</c:v>
                </c:pt>
                <c:pt idx="296">
                  <c:v>1.2512222618301501</c:v>
                </c:pt>
                <c:pt idx="297">
                  <c:v>1.2475129519377</c:v>
                </c:pt>
                <c:pt idx="298">
                  <c:v>1.24381857916113</c:v>
                </c:pt>
                <c:pt idx="299">
                  <c:v>1.24013928460375</c:v>
                </c:pt>
                <c:pt idx="300">
                  <c:v>1.2364752072187</c:v>
                </c:pt>
                <c:pt idx="301">
                  <c:v>1.2328264838315499</c:v>
                </c:pt>
                <c:pt idx="302">
                  <c:v>1.22919324916305</c:v>
                </c:pt>
                <c:pt idx="303">
                  <c:v>1.2255756358519101</c:v>
                </c:pt>
                <c:pt idx="304">
                  <c:v>1.2219737744777599</c:v>
                </c:pt>
                <c:pt idx="305">
                  <c:v>1.2183877935841601</c:v>
                </c:pt>
                <c:pt idx="306">
                  <c:v>1.2148178197016899</c:v>
                </c:pt>
                <c:pt idx="307">
                  <c:v>1.2112639773712</c:v>
                </c:pt>
                <c:pt idx="308">
                  <c:v>1.20772638916706</c:v>
                </c:pt>
                <c:pt idx="309">
                  <c:v>1.2042051757205201</c:v>
                </c:pt>
                <c:pt idx="310">
                  <c:v>1.20070045574314</c:v>
                </c:pt>
                <c:pt idx="311">
                  <c:v>1.1972123460503099</c:v>
                </c:pt>
                <c:pt idx="312">
                  <c:v>1.1937409615847401</c:v>
                </c:pt>
                <c:pt idx="313">
                  <c:v>1.19028641544017</c:v>
                </c:pt>
                <c:pt idx="314">
                  <c:v>1.18684881888492</c:v>
                </c:pt>
                <c:pt idx="315">
                  <c:v>1.18342828138571</c:v>
                </c:pt>
                <c:pt idx="316">
                  <c:v>1.1800249106313001</c:v>
                </c:pt>
                <c:pt idx="317">
                  <c:v>1.17663881255638</c:v>
                </c:pt>
                <c:pt idx="318">
                  <c:v>1.17327009136531</c:v>
                </c:pt>
                <c:pt idx="319">
                  <c:v>1.16991884955602</c:v>
                </c:pt>
                <c:pt idx="320">
                  <c:v>1.16658518794387</c:v>
                </c:pt>
                <c:pt idx="321">
                  <c:v>1.16326920568554</c:v>
                </c:pt>
                <c:pt idx="322">
                  <c:v>1.15997100030291</c:v>
                </c:pt>
                <c:pt idx="323">
                  <c:v>1.1566906677070601</c:v>
                </c:pt>
                <c:pt idx="324">
                  <c:v>1.1534283022221099</c:v>
                </c:pt>
                <c:pt idx="325">
                  <c:v>1.15018399660923</c:v>
                </c:pt>
                <c:pt idx="326">
                  <c:v>1.1469578420905</c:v>
                </c:pt>
                <c:pt idx="327">
                  <c:v>1.14374992837292</c:v>
                </c:pt>
                <c:pt idx="328">
                  <c:v>1.14056034367229</c:v>
                </c:pt>
                <c:pt idx="329">
                  <c:v>1.1373891747371101</c:v>
                </c:pt>
                <c:pt idx="330">
                  <c:v>1.13423650687252</c:v>
                </c:pt>
                <c:pt idx="331">
                  <c:v>1.13110242396417</c:v>
                </c:pt>
                <c:pt idx="332">
                  <c:v>1.12798700850206</c:v>
                </c:pt>
                <c:pt idx="333">
                  <c:v>1.12489034160443</c:v>
                </c:pt>
                <c:pt idx="334">
                  <c:v>1.12181250304151</c:v>
                </c:pt>
                <c:pt idx="335">
                  <c:v>1.1187535712593699</c:v>
                </c:pt>
                <c:pt idx="336">
                  <c:v>1.11571362340361</c:v>
                </c:pt>
                <c:pt idx="337">
                  <c:v>1.11269273534313</c:v>
                </c:pt>
                <c:pt idx="338">
                  <c:v>1.1096909816937599</c:v>
                </c:pt>
                <c:pt idx="339">
                  <c:v>1.1067084358419399</c:v>
                </c:pt>
                <c:pt idx="340">
                  <c:v>1.1037451699682801</c:v>
                </c:pt>
                <c:pt idx="341">
                  <c:v>1.1008012550711399</c:v>
                </c:pt>
                <c:pt idx="342">
                  <c:v>1.0978767609900699</c:v>
                </c:pt>
                <c:pt idx="343">
                  <c:v>1.09497175642933</c:v>
                </c:pt>
                <c:pt idx="344">
                  <c:v>1.09208630898125</c:v>
                </c:pt>
                <c:pt idx="345">
                  <c:v>1.08922048514954</c:v>
                </c:pt>
                <c:pt idx="346">
                  <c:v>1.08637435037264</c:v>
                </c:pt>
                <c:pt idx="347">
                  <c:v>1.0835479690468599</c:v>
                </c:pt>
                <c:pt idx="348">
                  <c:v>1.08074140454962</c:v>
                </c:pt>
                <c:pt idx="349">
                  <c:v>1.0779547192624801</c:v>
                </c:pt>
                <c:pt idx="350">
                  <c:v>1.0751879745942099</c:v>
                </c:pt>
                <c:pt idx="351">
                  <c:v>1.0724412310037199</c:v>
                </c:pt>
                <c:pt idx="352">
                  <c:v>1.0697145480229999</c:v>
                </c:pt>
                <c:pt idx="353">
                  <c:v>1.0670079842798901</c:v>
                </c:pt>
                <c:pt idx="354">
                  <c:v>1.06432159752087</c:v>
                </c:pt>
                <c:pt idx="355">
                  <c:v>1.0616554446337301</c:v>
                </c:pt>
                <c:pt idx="356">
                  <c:v>1.0590095816701399</c:v>
                </c:pt>
                <c:pt idx="357">
                  <c:v>1.05638406386822</c:v>
                </c:pt>
                <c:pt idx="358">
                  <c:v>1.05377894567496</c:v>
                </c:pt>
                <c:pt idx="359">
                  <c:v>1.0511942807686201</c:v>
                </c:pt>
                <c:pt idx="360">
                  <c:v>1.04863012208096</c:v>
                </c:pt>
                <c:pt idx="361">
                  <c:v>1.0460865218195201</c:v>
                </c:pt>
                <c:pt idx="362">
                  <c:v>1.04356353148971</c:v>
                </c:pt>
                <c:pt idx="363">
                  <c:v>1.0410612019168599</c:v>
                </c:pt>
                <c:pt idx="364">
                  <c:v>1.0385795832681699</c:v>
                </c:pt>
                <c:pt idx="365">
                  <c:v>1.03611872507462</c:v>
                </c:pt>
                <c:pt idx="366">
                  <c:v>1.0336786762527601</c:v>
                </c:pt>
                <c:pt idx="367">
                  <c:v>1.0312594851263801</c:v>
                </c:pt>
                <c:pt idx="368">
                  <c:v>1.02886119944821</c:v>
                </c:pt>
                <c:pt idx="369">
                  <c:v>1.02648386642138</c:v>
                </c:pt>
                <c:pt idx="370">
                  <c:v>1.02412753272093</c:v>
                </c:pt>
                <c:pt idx="371">
                  <c:v>1.0217922445151999</c:v>
                </c:pt>
                <c:pt idx="372">
                  <c:v>1.01947804748704</c:v>
                </c:pt>
                <c:pt idx="373">
                  <c:v>1.01718498685508</c:v>
                </c:pt>
                <c:pt idx="374">
                  <c:v>1.0149131073948401</c:v>
                </c:pt>
                <c:pt idx="375">
                  <c:v>1.0126624534597399</c:v>
                </c:pt>
                <c:pt idx="376">
                  <c:v>1.01043306900207</c:v>
                </c:pt>
                <c:pt idx="377">
                  <c:v>1.00822499759385</c:v>
                </c:pt>
                <c:pt idx="378">
                  <c:v>1.0060382824476299</c:v>
                </c:pt>
                <c:pt idx="379">
                  <c:v>1.0038729664371799</c:v>
                </c:pt>
                <c:pt idx="380">
                  <c:v>1.0017290921181301</c:v>
                </c:pt>
                <c:pt idx="381">
                  <c:v>0.99960670174852995</c:v>
                </c:pt>
                <c:pt idx="382">
                  <c:v>0.99750583730928</c:v>
                </c:pt>
                <c:pt idx="383">
                  <c:v>0.99542654052457002</c:v>
                </c:pt>
                <c:pt idx="384">
                  <c:v>0.99336885288217802</c:v>
                </c:pt>
                <c:pt idx="385">
                  <c:v>0.991332815653726</c:v>
                </c:pt>
                <c:pt idx="386">
                  <c:v>0.98931846991485395</c:v>
                </c:pt>
                <c:pt idx="387">
                  <c:v>0.987325856565337</c:v>
                </c:pt>
                <c:pt idx="388">
                  <c:v>0.98535501634911904</c:v>
                </c:pt>
                <c:pt idx="389">
                  <c:v>0.98340598987430095</c:v>
                </c:pt>
                <c:pt idx="390">
                  <c:v>0.981478817633052</c:v>
                </c:pt>
                <c:pt idx="391">
                  <c:v>0.97957354002147301</c:v>
                </c:pt>
                <c:pt idx="392">
                  <c:v>0.977690197359395</c:v>
                </c:pt>
                <c:pt idx="393">
                  <c:v>0.97582882991013398</c:v>
                </c:pt>
                <c:pt idx="394">
                  <c:v>0.97398947790018497</c:v>
                </c:pt>
                <c:pt idx="395">
                  <c:v>0.97217218153887797</c:v>
                </c:pt>
                <c:pt idx="396">
                  <c:v>0.97037698103798598</c:v>
                </c:pt>
                <c:pt idx="397">
                  <c:v>0.96860391663129797</c:v>
                </c:pt>
                <c:pt idx="398">
                  <c:v>0.96685302859415001</c:v>
                </c:pt>
                <c:pt idx="399">
                  <c:v>0.965124357262933</c:v>
                </c:pt>
                <c:pt idx="400">
                  <c:v>0.96341794305456296</c:v>
                </c:pt>
                <c:pt idx="401">
                  <c:v>0.96173382648593997</c:v>
                </c:pt>
                <c:pt idx="402">
                  <c:v>0.96007204819337799</c:v>
                </c:pt>
                <c:pt idx="403">
                  <c:v>0.95843264895203095</c:v>
                </c:pt>
                <c:pt idx="404">
                  <c:v>0.95681566969530196</c:v>
                </c:pt>
                <c:pt idx="405">
                  <c:v>0.95522115153425702</c:v>
                </c:pt>
                <c:pt idx="406">
                  <c:v>0.95364913577703703</c:v>
                </c:pt>
                <c:pt idx="407">
                  <c:v>0.95209966394827805</c:v>
                </c:pt>
                <c:pt idx="408">
                  <c:v>0.95057277780854499</c:v>
                </c:pt>
                <c:pt idx="409">
                  <c:v>0.949068519373789</c:v>
                </c:pt>
                <c:pt idx="410">
                  <c:v>0.94758693093482804</c:v>
                </c:pt>
                <c:pt idx="411">
                  <c:v>0.94612805507685904</c:v>
                </c:pt>
                <c:pt idx="412">
                  <c:v>0.94469193469901402</c:v>
                </c:pt>
                <c:pt idx="413">
                  <c:v>0.94327861303395499</c:v>
                </c:pt>
                <c:pt idx="414">
                  <c:v>0.94188813366753399</c:v>
                </c:pt>
                <c:pt idx="415">
                  <c:v>0.94052054055850198</c:v>
                </c:pt>
                <c:pt idx="416">
                  <c:v>0.93917587805829505</c:v>
                </c:pt>
                <c:pt idx="417">
                  <c:v>0.93785419093088696</c:v>
                </c:pt>
                <c:pt idx="418">
                  <c:v>0.93655552437274003</c:v>
                </c:pt>
                <c:pt idx="419">
                  <c:v>0.935279924032831</c:v>
                </c:pt>
                <c:pt idx="420">
                  <c:v>0.93402743603279204</c:v>
                </c:pt>
                <c:pt idx="421">
                  <c:v>0.93279810698715104</c:v>
                </c:pt>
                <c:pt idx="422">
                  <c:v>0.93159198402369303</c:v>
                </c:pt>
                <c:pt idx="423">
                  <c:v>0.93040911480394795</c:v>
                </c:pt>
                <c:pt idx="424">
                  <c:v>0.92924954754381395</c:v>
                </c:pt>
                <c:pt idx="425">
                  <c:v>0.92811333103432403</c:v>
                </c:pt>
                <c:pt idx="426">
                  <c:v>0.92700051466256606</c:v>
                </c:pt>
                <c:pt idx="427">
                  <c:v>0.92591114843276701</c:v>
                </c:pt>
                <c:pt idx="428">
                  <c:v>0.92484528298755198</c:v>
                </c:pt>
                <c:pt idx="429">
                  <c:v>0.92380296962937902</c:v>
                </c:pt>
                <c:pt idx="430">
                  <c:v>0.92278426034217698</c:v>
                </c:pt>
                <c:pt idx="431">
                  <c:v>0.92178920781317597</c:v>
                </c:pt>
                <c:pt idx="432">
                  <c:v>0.92081786545495303</c:v>
                </c:pt>
                <c:pt idx="433">
                  <c:v>0.91987028742770305</c:v>
                </c:pt>
                <c:pt idx="434">
                  <c:v>0.91894652866174398</c:v>
                </c:pt>
                <c:pt idx="435">
                  <c:v>0.918046644880253</c:v>
                </c:pt>
                <c:pt idx="436">
                  <c:v>0.91717069262227302</c:v>
                </c:pt>
                <c:pt idx="437">
                  <c:v>0.91631872926596902</c:v>
                </c:pt>
                <c:pt idx="438">
                  <c:v>0.91549081305216995</c:v>
                </c:pt>
                <c:pt idx="439">
                  <c:v>0.91468700310818096</c:v>
                </c:pt>
                <c:pt idx="440">
                  <c:v>0.91390735947190604</c:v>
                </c:pt>
                <c:pt idx="441">
                  <c:v>0.91315194311626302</c:v>
                </c:pt>
                <c:pt idx="442">
                  <c:v>0.91242081597392399</c:v>
                </c:pt>
                <c:pt idx="443">
                  <c:v>0.91171404096237096</c:v>
                </c:pt>
                <c:pt idx="444">
                  <c:v>0.91103168200930396</c:v>
                </c:pt>
                <c:pt idx="445">
                  <c:v>0.91037380407837398</c:v>
                </c:pt>
                <c:pt idx="446">
                  <c:v>0.90974047319528994</c:v>
                </c:pt>
                <c:pt idx="447">
                  <c:v>0.90913175647428401</c:v>
                </c:pt>
                <c:pt idx="448">
                  <c:v>0.90854772214495405</c:v>
                </c:pt>
                <c:pt idx="449">
                  <c:v>0.90798843957949205</c:v>
                </c:pt>
                <c:pt idx="450">
                  <c:v>0.90745397932031102</c:v>
                </c:pt>
                <c:pt idx="451">
                  <c:v>0.90694441310806995</c:v>
                </c:pt>
                <c:pt idx="452">
                  <c:v>0.90645981391011998</c:v>
                </c:pt>
                <c:pt idx="453">
                  <c:v>0.90600025594937195</c:v>
                </c:pt>
                <c:pt idx="454">
                  <c:v>0.90556581473359099</c:v>
                </c:pt>
                <c:pt idx="455">
                  <c:v>0.90515656708514103</c:v>
                </c:pt>
                <c:pt idx="456">
                  <c:v>0.90477259117116904</c:v>
                </c:pt>
                <c:pt idx="457">
                  <c:v>0.90441396653425599</c:v>
                </c:pt>
                <c:pt idx="458">
                  <c:v>0.90408077412352605</c:v>
                </c:pt>
                <c:pt idx="459">
                  <c:v>0.90377309632623604</c:v>
                </c:pt>
                <c:pt idx="460">
                  <c:v>0.90349101699983903</c:v>
                </c:pt>
                <c:pt idx="461">
                  <c:v>0.90323462150454104</c:v>
                </c:pt>
                <c:pt idx="462">
                  <c:v>0.90300399673635401</c:v>
                </c:pt>
                <c:pt idx="463">
                  <c:v>0.90279923116064997</c:v>
                </c:pt>
                <c:pt idx="464">
                  <c:v>0.90262041484622102</c:v>
                </c:pt>
                <c:pt idx="465">
                  <c:v>0.90246763949986097</c:v>
                </c:pt>
                <c:pt idx="466">
                  <c:v>0.90234099850146698</c:v>
                </c:pt>
                <c:pt idx="467">
                  <c:v>0.90224058693966602</c:v>
                </c:pt>
                <c:pt idx="468">
                  <c:v>0.90216650164797796</c:v>
                </c:pt>
                <c:pt idx="469">
                  <c:v>0.90211884124151598</c:v>
                </c:pt>
                <c:pt idx="470">
                  <c:v>0.90209770615423401</c:v>
                </c:pt>
                <c:pt idx="471">
                  <c:v>0.90210319867671895</c:v>
                </c:pt>
                <c:pt idx="472">
                  <c:v>0.90213542299454197</c:v>
                </c:pt>
                <c:pt idx="473">
                  <c:v>0.90219448522716705</c:v>
                </c:pt>
                <c:pt idx="474">
                  <c:v>0.90228049346742001</c:v>
                </c:pt>
                <c:pt idx="475">
                  <c:v>0.90239355782153297</c:v>
                </c:pt>
                <c:pt idx="476">
                  <c:v>0.90253379044975202</c:v>
                </c:pt>
                <c:pt idx="477">
                  <c:v>0.90270130560752904</c:v>
                </c:pt>
                <c:pt idx="478">
                  <c:v>0.90289621968728995</c:v>
                </c:pt>
                <c:pt idx="479">
                  <c:v>0.90311865126079005</c:v>
                </c:pt>
                <c:pt idx="480">
                  <c:v>0.90336872112205502</c:v>
                </c:pt>
                <c:pt idx="481">
                  <c:v>0.90364655233091395</c:v>
                </c:pt>
                <c:pt idx="482">
                  <c:v>0.90395227025713698</c:v>
                </c:pt>
                <c:pt idx="483">
                  <c:v>0.90428600262515901</c:v>
                </c:pt>
                <c:pt idx="484">
                  <c:v>0.90464787955942205</c:v>
                </c:pt>
                <c:pt idx="485">
                  <c:v>0.90503803363031499</c:v>
                </c:pt>
                <c:pt idx="486">
                  <c:v>0.90545659990073302</c:v>
                </c:pt>
                <c:pt idx="487">
                  <c:v>0.90590371597324704</c:v>
                </c:pt>
                <c:pt idx="488">
                  <c:v>0.90637952203790295</c:v>
                </c:pt>
                <c:pt idx="489">
                  <c:v>0.90688416092063695</c:v>
                </c:pt>
                <c:pt idx="490">
                  <c:v>0.90741777813232805</c:v>
                </c:pt>
                <c:pt idx="491">
                  <c:v>0.907980521918482</c:v>
                </c:pt>
                <c:pt idx="492">
                  <c:v>0.90857254330955695</c:v>
                </c:pt>
                <c:pt idx="493">
                  <c:v>0.90919399617193897</c:v>
                </c:pt>
                <c:pt idx="494">
                  <c:v>0.90984503725956001</c:v>
                </c:pt>
                <c:pt idx="495">
                  <c:v>0.91052582626618594</c:v>
                </c:pt>
                <c:pt idx="496">
                  <c:v>0.91123652587835802</c:v>
                </c:pt>
                <c:pt idx="497">
                  <c:v>0.91197730182901504</c:v>
                </c:pt>
                <c:pt idx="498">
                  <c:v>0.91274832295178698</c:v>
                </c:pt>
                <c:pt idx="499">
                  <c:v>0.91354976123597897</c:v>
                </c:pt>
                <c:pt idx="500">
                  <c:v>0.91438179188225299</c:v>
                </c:pt>
                <c:pt idx="501">
                  <c:v>0.91524459335900599</c:v>
                </c:pt>
                <c:pt idx="502">
                  <c:v>0.91613834745946299</c:v>
                </c:pt>
                <c:pt idx="503">
                  <c:v>0.91706323935949996</c:v>
                </c:pt>
                <c:pt idx="504">
                  <c:v>0.91801945767618798</c:v>
                </c:pt>
                <c:pt idx="505">
                  <c:v>0.91900719452709301</c:v>
                </c:pt>
                <c:pt idx="506">
                  <c:v>0.92002664559031799</c:v>
                </c:pt>
                <c:pt idx="507">
                  <c:v>0.92107801016532498</c:v>
                </c:pt>
                <c:pt idx="508">
                  <c:v>0.92216149123452895</c:v>
                </c:pt>
                <c:pt idx="509">
                  <c:v>0.92327729552568805</c:v>
                </c:pt>
                <c:pt idx="510">
                  <c:v>0.92442563357510099</c:v>
                </c:pt>
                <c:pt idx="511">
                  <c:v>0.92560671979163001</c:v>
                </c:pt>
                <c:pt idx="512">
                  <c:v>0.92682077252155404</c:v>
                </c:pt>
                <c:pt idx="513">
                  <c:v>0.92806801411428297</c:v>
                </c:pt>
                <c:pt idx="514">
                  <c:v>0.92934867098894003</c:v>
                </c:pt>
                <c:pt idx="515">
                  <c:v>0.93066297370183204</c:v>
                </c:pt>
                <c:pt idx="516">
                  <c:v>0.93201115701482695</c:v>
                </c:pt>
                <c:pt idx="517">
                  <c:v>0.93339345996465894</c:v>
                </c:pt>
                <c:pt idx="518">
                  <c:v>0.93481012593317503</c:v>
                </c:pt>
                <c:pt idx="519">
                  <c:v>0.93626140271855296</c:v>
                </c:pt>
                <c:pt idx="520">
                  <c:v>0.93774754260750304</c:v>
                </c:pt>
                <c:pt idx="521">
                  <c:v>0.93926880244848499</c:v>
                </c:pt>
                <c:pt idx="522">
                  <c:v>0.94082544372595001</c:v>
                </c:pt>
                <c:pt idx="523">
                  <c:v>0.94241773263564899</c:v>
                </c:pt>
                <c:pt idx="524">
                  <c:v>0.94404594016101395</c:v>
                </c:pt>
                <c:pt idx="525">
                  <c:v>0.94571034215065297</c:v>
                </c:pt>
                <c:pt idx="526">
                  <c:v>0.94741121939697603</c:v>
                </c:pt>
                <c:pt idx="527">
                  <c:v>0.94914885771597801</c:v>
                </c:pt>
                <c:pt idx="528">
                  <c:v>0.95092354802821399</c:v>
                </c:pt>
                <c:pt idx="529">
                  <c:v>0.95273558644099299</c:v>
                </c:pt>
                <c:pt idx="530">
                  <c:v>0.95458527433181195</c:v>
                </c:pt>
                <c:pt idx="531">
                  <c:v>0.95647291843307602</c:v>
                </c:pt>
                <c:pt idx="532">
                  <c:v>0.95839883091811595</c:v>
                </c:pt>
                <c:pt idx="533">
                  <c:v>0.96036332948855396</c:v>
                </c:pt>
                <c:pt idx="534">
                  <c:v>0.96236673746304402</c:v>
                </c:pt>
                <c:pt idx="535">
                  <c:v>0.96440938386741304</c:v>
                </c:pt>
                <c:pt idx="536">
                  <c:v>0.96649160352624897</c:v>
                </c:pt>
                <c:pt idx="537">
                  <c:v>0.96861373715596299</c:v>
                </c:pt>
                <c:pt idx="538">
                  <c:v>0.97077613145937403</c:v>
                </c:pt>
                <c:pt idx="539">
                  <c:v>0.97297913922183099</c:v>
                </c:pt>
                <c:pt idx="540">
                  <c:v>0.97522311940893602</c:v>
                </c:pt>
                <c:pt idx="541">
                  <c:v>0.97750843726589498</c:v>
                </c:pt>
                <c:pt idx="542">
                  <c:v>0.97983546441853098</c:v>
                </c:pt>
                <c:pt idx="543">
                  <c:v>0.98220457897601399</c:v>
                </c:pt>
                <c:pt idx="544">
                  <c:v>0.98461616563533805</c:v>
                </c:pt>
                <c:pt idx="545">
                  <c:v>0.98707061578759703</c:v>
                </c:pt>
                <c:pt idx="546">
                  <c:v>0.98956832762609603</c:v>
                </c:pt>
                <c:pt idx="547">
                  <c:v>0.99210970625634198</c:v>
                </c:pt>
                <c:pt idx="548">
                  <c:v>0.99469516380797196</c:v>
                </c:pt>
                <c:pt idx="549">
                  <c:v>0.99732511954865399</c:v>
                </c:pt>
                <c:pt idx="550">
                  <c:v>1</c:v>
                </c:pt>
                <c:pt idx="551">
                  <c:v>1.0034191148976499</c:v>
                </c:pt>
                <c:pt idx="552">
                  <c:v>1.0068939906254299</c:v>
                </c:pt>
                <c:pt idx="553">
                  <c:v>1.0104247081080799</c:v>
                </c:pt>
                <c:pt idx="554">
                  <c:v>1.0140113501660799</c:v>
                </c:pt>
                <c:pt idx="555">
                  <c:v>1.0176540014189299</c:v>
                </c:pt>
                <c:pt idx="556">
                  <c:v>1.0213527481871301</c:v>
                </c:pt>
                <c:pt idx="557">
                  <c:v>1.02510767839266</c:v>
                </c:pt>
                <c:pt idx="558">
                  <c:v>1.02891888145816</c:v>
                </c:pt>
                <c:pt idx="559">
                  <c:v>1.0327864482045299</c:v>
                </c:pt>
                <c:pt idx="560">
                  <c:v>1.0367104707471899</c:v>
                </c:pt>
                <c:pt idx="561">
                  <c:v>1.0406910423908</c:v>
                </c:pt>
                <c:pt idx="562">
                  <c:v>1.0447282575225001</c:v>
                </c:pt>
                <c:pt idx="563">
                  <c:v>1.04882221150368</c:v>
                </c:pt>
                <c:pt idx="564">
                  <c:v>1.0529730005601701</c:v>
                </c:pt>
                <c:pt idx="565">
                  <c:v>1.0571807216709499</c:v>
                </c:pt>
                <c:pt idx="566">
                  <c:v>1.06144547245529</c:v>
                </c:pt>
                <c:pt idx="567">
                  <c:v>1.0657673510583401</c:v>
                </c:pt>
                <c:pt idx="568">
                  <c:v>1.0701464560351099</c:v>
                </c:pt>
                <c:pt idx="569">
                  <c:v>1.0745828862329201</c:v>
                </c:pt>
                <c:pt idx="570">
                  <c:v>1.0790767406721899</c:v>
                </c:pt>
                <c:pt idx="571">
                  <c:v>1.08362811842564</c:v>
                </c:pt>
                <c:pt idx="572">
                  <c:v>1.0882371184959201</c:v>
                </c:pt>
                <c:pt idx="573">
                  <c:v>1.0929038396914901</c:v>
                </c:pt>
                <c:pt idx="574">
                  <c:v>1.0976283805009299</c:v>
                </c:pt>
                <c:pt idx="575">
                  <c:v>1.10241083896558</c:v>
                </c:pt>
                <c:pt idx="576">
                  <c:v>1.1072513125504799</c:v>
                </c:pt>
                <c:pt idx="577">
                  <c:v>1.1121498980136699</c:v>
                </c:pt>
                <c:pt idx="578">
                  <c:v>1.11710669127373</c:v>
                </c:pt>
                <c:pt idx="579">
                  <c:v>1.1221217872756899</c:v>
                </c:pt>
                <c:pt idx="580">
                  <c:v>1.1271952798551499</c:v>
                </c:pt>
                <c:pt idx="581">
                  <c:v>1.13232726160077</c:v>
                </c:pt>
                <c:pt idx="582">
                  <c:v>1.1375178237149299</c:v>
                </c:pt>
                <c:pt idx="583">
                  <c:v>1.1427670558726699</c:v>
                </c:pt>
                <c:pt idx="584">
                  <c:v>1.1480750460789699</c:v>
                </c:pt>
                <c:pt idx="585">
                  <c:v>1.15344188052413</c:v>
                </c:pt>
                <c:pt idx="586">
                  <c:v>1.1588676434374801</c:v>
                </c:pt>
                <c:pt idx="587">
                  <c:v>1.16435241693931</c:v>
                </c:pt>
                <c:pt idx="588">
                  <c:v>1.1698962808909601</c:v>
                </c:pt>
                <c:pt idx="589">
                  <c:v>1.1754993127431901</c:v>
                </c:pt>
                <c:pt idx="590">
                  <c:v>1.1811615873827399</c:v>
                </c:pt>
                <c:pt idx="591">
                  <c:v>1.18688317697707</c:v>
                </c:pt>
                <c:pt idx="592">
                  <c:v>1.1926641508173299</c:v>
                </c:pt>
                <c:pt idx="593">
                  <c:v>1.19850457515954</c:v>
                </c:pt>
                <c:pt idx="594">
                  <c:v>1.2044045130639101</c:v>
                </c:pt>
                <c:pt idx="595">
                  <c:v>1.2103640242324301</c:v>
                </c:pt>
                <c:pt idx="596">
                  <c:v>1.21638316484459</c:v>
                </c:pt>
                <c:pt idx="597">
                  <c:v>1.2224619873913101</c:v>
                </c:pt>
                <c:pt idx="598">
                  <c:v>1.2286005405071001</c:v>
                </c:pt>
                <c:pt idx="599">
                  <c:v>1.2347988688003999</c:v>
                </c:pt>
                <c:pt idx="600">
                  <c:v>1.2410570126820799</c:v>
                </c:pt>
                <c:pt idx="601">
                  <c:v>1.2473750081921899</c:v>
                </c:pt>
                <c:pt idx="602">
                  <c:v>1.2537528868249399</c:v>
                </c:pt>
                <c:pt idx="603">
                  <c:v>1.2601906753518299</c:v>
                </c:pt>
                <c:pt idx="604">
                  <c:v>1.2666883956430399</c:v>
                </c:pt>
                <c:pt idx="605">
                  <c:v>1.27324606448709</c:v>
                </c:pt>
                <c:pt idx="606">
                  <c:v>1.27986369340865</c:v>
                </c:pt>
                <c:pt idx="607">
                  <c:v>1.28654128848472</c:v>
                </c:pt>
                <c:pt idx="608">
                  <c:v>1.29327885015897</c:v>
                </c:pt>
                <c:pt idx="609">
                  <c:v>1.30007637305442</c:v>
                </c:pt>
                <c:pt idx="610">
                  <c:v>1.3069338457844</c:v>
                </c:pt>
                <c:pt idx="611">
                  <c:v>1.3138512507618501</c:v>
                </c:pt>
                <c:pt idx="612">
                  <c:v>1.32082856400689</c:v>
                </c:pt>
                <c:pt idx="613">
                  <c:v>1.3278657549527799</c:v>
                </c:pt>
                <c:pt idx="614">
                  <c:v>1.33496278625025</c:v>
                </c:pt>
                <c:pt idx="615">
                  <c:v>1.34211961357024</c:v>
                </c:pt>
                <c:pt idx="616">
                  <c:v>1.3493361854050101</c:v>
                </c:pt>
                <c:pt idx="617">
                  <c:v>1.35661244286773</c:v>
                </c:pt>
                <c:pt idx="618">
                  <c:v>1.36394831949052</c:v>
                </c:pt>
                <c:pt idx="619">
                  <c:v>1.37134374102106</c:v>
                </c:pt>
                <c:pt idx="620">
                  <c:v>1.3787986252175899</c:v>
                </c:pt>
                <c:pt idx="621">
                  <c:v>1.38631288164267</c:v>
                </c:pt>
                <c:pt idx="622">
                  <c:v>1.39388641145533</c:v>
                </c:pt>
                <c:pt idx="623">
                  <c:v>1.4015191072020401</c:v>
                </c:pt>
                <c:pt idx="624">
                  <c:v>1.4092108526062701</c:v>
                </c:pt>
                <c:pt idx="625">
                  <c:v>1.41696152235673</c:v>
                </c:pt>
                <c:pt idx="626">
                  <c:v>1.42477098189448</c:v>
                </c:pt>
                <c:pt idx="627">
                  <c:v>1.43263908719875</c:v>
                </c:pt>
                <c:pt idx="628">
                  <c:v>1.4405656845716299</c:v>
                </c:pt>
                <c:pt idx="629">
                  <c:v>1.44855061042175</c:v>
                </c:pt>
                <c:pt idx="630">
                  <c:v>1.4565936910467401</c:v>
                </c:pt>
                <c:pt idx="631">
                  <c:v>1.46469474241487</c:v>
                </c:pt>
                <c:pt idx="632">
                  <c:v>1.47285356994566</c:v>
                </c:pt>
                <c:pt idx="633">
                  <c:v>1.48106996828959</c:v>
                </c:pt>
                <c:pt idx="634">
                  <c:v>1.4893437211070899</c:v>
                </c:pt>
                <c:pt idx="635">
                  <c:v>1.4976746008466399</c:v>
                </c:pt>
                <c:pt idx="636">
                  <c:v>1.50606236852231</c:v>
                </c:pt>
                <c:pt idx="637">
                  <c:v>1.51450677349055</c:v>
                </c:pt>
                <c:pt idx="638">
                  <c:v>1.5230075532265199</c:v>
                </c:pt>
                <c:pt idx="639">
                  <c:v>1.5315644330998801</c:v>
                </c:pt>
                <c:pt idx="640">
                  <c:v>1.5401771261502</c:v>
                </c:pt>
                <c:pt idx="641">
                  <c:v>1.54884533286204</c:v>
                </c:pt>
                <c:pt idx="642">
                  <c:v>1.5575687409396901</c:v>
                </c:pt>
                <c:pt idx="643">
                  <c:v>1.56634702508193</c:v>
                </c:pt>
                <c:pt idx="644">
                  <c:v>1.5751798467564699</c:v>
                </c:pt>
                <c:pt idx="645">
                  <c:v>1.5840668539745699</c:v>
                </c:pt>
                <c:pt idx="646">
                  <c:v>1.5930076810656899</c:v>
                </c:pt>
                <c:pt idx="647">
                  <c:v>1.6020019484522601</c:v>
                </c:pt>
                <c:pt idx="648">
                  <c:v>1.61104926242488</c:v>
                </c:pt>
                <c:pt idx="649">
                  <c:v>1.6201492149176999</c:v>
                </c:pt>
                <c:pt idx="650">
                  <c:v>1.62930138328448</c:v>
                </c:pt>
                <c:pt idx="651">
                  <c:v>1.6385054532421399</c:v>
                </c:pt>
                <c:pt idx="652">
                  <c:v>1.64776159377595</c:v>
                </c:pt>
                <c:pt idx="653">
                  <c:v>1.65707009736507</c:v>
                </c:pt>
                <c:pt idx="654">
                  <c:v>1.6664312582162599</c:v>
                </c:pt>
                <c:pt idx="655">
                  <c:v>1.67584537226971</c:v>
                </c:pt>
                <c:pt idx="656">
                  <c:v>1.6853127372051599</c:v>
                </c:pt>
                <c:pt idx="657">
                  <c:v>1.6948336524482599</c:v>
                </c:pt>
                <c:pt idx="658">
                  <c:v>1.70440841917721</c:v>
                </c:pt>
                <c:pt idx="659">
                  <c:v>1.7140373403296301</c:v>
                </c:pt>
                <c:pt idx="660">
                  <c:v>1.7237207206095599</c:v>
                </c:pt>
                <c:pt idx="661">
                  <c:v>1.73345886649487</c:v>
                </c:pt>
                <c:pt idx="662">
                  <c:v>1.7432520862446399</c:v>
                </c:pt>
                <c:pt idx="663">
                  <c:v>1.7531006899069099</c:v>
                </c:pt>
                <c:pt idx="664">
                  <c:v>1.7630049893264901</c:v>
                </c:pt>
                <c:pt idx="665">
                  <c:v>1.7729652981530599</c:v>
                </c:pt>
                <c:pt idx="666">
                  <c:v>1.7829819318493101</c:v>
                </c:pt>
                <c:pt idx="667">
                  <c:v>1.79305520769931</c:v>
                </c:pt>
                <c:pt idx="668">
                  <c:v>1.8031854448170599</c:v>
                </c:pt>
                <c:pt idx="669">
                  <c:v>1.8133729641551</c:v>
                </c:pt>
                <c:pt idx="670">
                  <c:v>1.82361808851333</c:v>
                </c:pt>
                <c:pt idx="671">
                  <c:v>1.83392114254796</c:v>
                </c:pt>
                <c:pt idx="672">
                  <c:v>1.8442824527805399</c:v>
                </c:pt>
                <c:pt idx="673">
                  <c:v>1.85470234760717</c:v>
                </c:pt>
                <c:pt idx="674">
                  <c:v>1.8651811573078401</c:v>
                </c:pt>
                <c:pt idx="675">
                  <c:v>1.8757192140558201</c:v>
                </c:pt>
                <c:pt idx="676">
                  <c:v>1.88631685192724</c:v>
                </c:pt>
                <c:pt idx="677">
                  <c:v>1.8969744069107399</c:v>
                </c:pt>
                <c:pt idx="678">
                  <c:v>1.9076922169172501</c:v>
                </c:pt>
                <c:pt idx="679">
                  <c:v>1.9184706217898899</c:v>
                </c:pt>
                <c:pt idx="680">
                  <c:v>1.9293099633138999</c:v>
                </c:pt>
                <c:pt idx="681">
                  <c:v>1.9402105852268099</c:v>
                </c:pt>
                <c:pt idx="682">
                  <c:v>1.9511728332285401</c:v>
                </c:pt>
                <c:pt idx="683">
                  <c:v>1.96219705499176</c:v>
                </c:pt>
                <c:pt idx="684">
                  <c:v>1.97328360017224</c:v>
                </c:pt>
                <c:pt idx="685">
                  <c:v>1.98443282041933</c:v>
                </c:pt>
                <c:pt idx="686">
                  <c:v>1.99564506938655</c:v>
                </c:pt>
                <c:pt idx="687">
                  <c:v>2.00692070274224</c:v>
                </c:pt>
                <c:pt idx="688">
                  <c:v>2.0182600781803202</c:v>
                </c:pt>
                <c:pt idx="689">
                  <c:v>2.0296635554311599</c:v>
                </c:pt>
                <c:pt idx="690">
                  <c:v>2.0411314962724698</c:v>
                </c:pt>
                <c:pt idx="691">
                  <c:v>2.0526642645403701</c:v>
                </c:pt>
                <c:pt idx="692">
                  <c:v>2.06426222614046</c:v>
                </c:pt>
                <c:pt idx="693">
                  <c:v>2.0759257490590599</c:v>
                </c:pt>
                <c:pt idx="694">
                  <c:v>2.0876552033744802</c:v>
                </c:pt>
                <c:pt idx="695">
                  <c:v>2.0994509612683401</c:v>
                </c:pt>
                <c:pt idx="696">
                  <c:v>2.1113133970370899</c:v>
                </c:pt>
                <c:pt idx="697">
                  <c:v>2.1232428871035101</c:v>
                </c:pt>
                <c:pt idx="698">
                  <c:v>2.1352398100283398</c:v>
                </c:pt>
                <c:pt idx="699">
                  <c:v>2.1473045465219598</c:v>
                </c:pt>
                <c:pt idx="700">
                  <c:v>2.1594374794562001</c:v>
                </c:pt>
              </c:numCache>
            </c:numRef>
          </c:yVal>
          <c:smooth val="1"/>
        </c:ser>
        <c:dLbls>
          <c:showLegendKey val="0"/>
          <c:showVal val="0"/>
          <c:showCatName val="0"/>
          <c:showSerName val="0"/>
          <c:showPercent val="0"/>
          <c:showBubbleSize val="0"/>
        </c:dLbls>
        <c:axId val="859017736"/>
        <c:axId val="859017344"/>
      </c:scatterChart>
      <c:valAx>
        <c:axId val="859017736"/>
        <c:scaling>
          <c:orientation val="minMax"/>
          <c:max val="70"/>
          <c:min val="20"/>
        </c:scaling>
        <c:delete val="0"/>
        <c:axPos val="b"/>
        <c:title>
          <c:tx>
            <c:rich>
              <a:bodyPr/>
              <a:lstStyle/>
              <a:p>
                <a:pPr>
                  <a:defRPr sz="1700"/>
                </a:pPr>
                <a:r>
                  <a:rPr lang="en-US" sz="1700" dirty="0" smtClean="0"/>
                  <a:t>Recipient age (years)</a:t>
                </a:r>
                <a:endParaRPr lang="en-US" sz="1700" dirty="0"/>
              </a:p>
            </c:rich>
          </c:tx>
          <c:layout>
            <c:manualLayout>
              <c:xMode val="edge"/>
              <c:yMode val="edge"/>
              <c:x val="0.45092920353982302"/>
              <c:y val="0.88582020997375333"/>
            </c:manualLayout>
          </c:layout>
          <c:overlay val="0"/>
        </c:title>
        <c:numFmt formatCode="#,##0" sourceLinked="0"/>
        <c:majorTickMark val="out"/>
        <c:minorTickMark val="none"/>
        <c:tickLblPos val="nextTo"/>
        <c:txPr>
          <a:bodyPr rot="0"/>
          <a:lstStyle/>
          <a:p>
            <a:pPr>
              <a:defRPr sz="1500" b="1"/>
            </a:pPr>
            <a:endParaRPr lang="en-US"/>
          </a:p>
        </c:txPr>
        <c:crossAx val="859017344"/>
        <c:crosses val="autoZero"/>
        <c:crossBetween val="midCat"/>
        <c:majorUnit val="10"/>
      </c:valAx>
      <c:valAx>
        <c:axId val="859017344"/>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17736"/>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Microsoft_Excel_Worksheet2!$B$1</c:f>
              <c:strCache>
                <c:ptCount val="1"/>
                <c:pt idx="0">
                  <c:v>yhat</c:v>
                </c:pt>
              </c:strCache>
            </c:strRef>
          </c:tx>
          <c:spPr>
            <a:ln w="38100">
              <a:solidFill>
                <a:srgbClr val="00FF00"/>
              </a:solidFill>
            </a:ln>
          </c:spPr>
          <c:marker>
            <c:symbol val="none"/>
          </c:marker>
          <c:xVal>
            <c:numRef>
              <c:f>Microsoft_Excel_Worksheet2!$A$2:$A$10002</c:f>
              <c:numCache>
                <c:formatCode>General</c:formatCode>
                <c:ptCount val="10001"/>
                <c:pt idx="0">
                  <c:v>0.1</c:v>
                </c:pt>
                <c:pt idx="1">
                  <c:v>0.11</c:v>
                </c:pt>
                <c:pt idx="2">
                  <c:v>0.12</c:v>
                </c:pt>
                <c:pt idx="3">
                  <c:v>0.13</c:v>
                </c:pt>
                <c:pt idx="4">
                  <c:v>0.14000000000000001</c:v>
                </c:pt>
                <c:pt idx="5">
                  <c:v>0.15</c:v>
                </c:pt>
                <c:pt idx="6">
                  <c:v>0.16</c:v>
                </c:pt>
                <c:pt idx="7">
                  <c:v>0.17</c:v>
                </c:pt>
                <c:pt idx="8">
                  <c:v>0.18</c:v>
                </c:pt>
                <c:pt idx="9">
                  <c:v>0.19</c:v>
                </c:pt>
                <c:pt idx="10">
                  <c:v>0.2</c:v>
                </c:pt>
                <c:pt idx="11">
                  <c:v>0.21</c:v>
                </c:pt>
                <c:pt idx="12">
                  <c:v>0.22</c:v>
                </c:pt>
                <c:pt idx="13">
                  <c:v>0.23</c:v>
                </c:pt>
                <c:pt idx="14">
                  <c:v>0.24</c:v>
                </c:pt>
                <c:pt idx="15">
                  <c:v>0.25</c:v>
                </c:pt>
                <c:pt idx="16">
                  <c:v>0.26</c:v>
                </c:pt>
                <c:pt idx="17">
                  <c:v>0.27</c:v>
                </c:pt>
                <c:pt idx="18">
                  <c:v>0.28000000000000003</c:v>
                </c:pt>
                <c:pt idx="19">
                  <c:v>0.28999999999999998</c:v>
                </c:pt>
                <c:pt idx="20">
                  <c:v>0.3</c:v>
                </c:pt>
                <c:pt idx="21">
                  <c:v>0.31</c:v>
                </c:pt>
                <c:pt idx="22">
                  <c:v>0.32</c:v>
                </c:pt>
                <c:pt idx="23">
                  <c:v>0.33</c:v>
                </c:pt>
                <c:pt idx="24">
                  <c:v>0.34</c:v>
                </c:pt>
                <c:pt idx="25">
                  <c:v>0.35</c:v>
                </c:pt>
                <c:pt idx="26">
                  <c:v>0.36</c:v>
                </c:pt>
                <c:pt idx="27">
                  <c:v>0.37</c:v>
                </c:pt>
                <c:pt idx="28">
                  <c:v>0.38</c:v>
                </c:pt>
                <c:pt idx="29">
                  <c:v>0.39</c:v>
                </c:pt>
                <c:pt idx="30">
                  <c:v>0.4</c:v>
                </c:pt>
                <c:pt idx="31">
                  <c:v>0.41</c:v>
                </c:pt>
                <c:pt idx="32">
                  <c:v>0.42</c:v>
                </c:pt>
                <c:pt idx="33">
                  <c:v>0.43</c:v>
                </c:pt>
                <c:pt idx="34">
                  <c:v>0.44</c:v>
                </c:pt>
                <c:pt idx="35">
                  <c:v>0.45</c:v>
                </c:pt>
                <c:pt idx="36">
                  <c:v>0.46</c:v>
                </c:pt>
                <c:pt idx="37">
                  <c:v>0.47</c:v>
                </c:pt>
                <c:pt idx="38">
                  <c:v>0.48</c:v>
                </c:pt>
                <c:pt idx="39">
                  <c:v>0.49</c:v>
                </c:pt>
                <c:pt idx="40">
                  <c:v>0.5</c:v>
                </c:pt>
                <c:pt idx="41">
                  <c:v>0.51</c:v>
                </c:pt>
                <c:pt idx="42">
                  <c:v>0.52</c:v>
                </c:pt>
                <c:pt idx="43">
                  <c:v>0.53</c:v>
                </c:pt>
                <c:pt idx="44">
                  <c:v>0.54</c:v>
                </c:pt>
                <c:pt idx="45">
                  <c:v>0.55000000000000004</c:v>
                </c:pt>
                <c:pt idx="46">
                  <c:v>0.56000000000000005</c:v>
                </c:pt>
                <c:pt idx="47">
                  <c:v>0.56999999999999995</c:v>
                </c:pt>
                <c:pt idx="48">
                  <c:v>0.57999999999999996</c:v>
                </c:pt>
                <c:pt idx="49">
                  <c:v>0.59</c:v>
                </c:pt>
                <c:pt idx="50">
                  <c:v>0.6</c:v>
                </c:pt>
                <c:pt idx="51">
                  <c:v>0.61</c:v>
                </c:pt>
                <c:pt idx="52">
                  <c:v>0.62</c:v>
                </c:pt>
                <c:pt idx="53">
                  <c:v>0.63</c:v>
                </c:pt>
                <c:pt idx="54">
                  <c:v>0.64</c:v>
                </c:pt>
                <c:pt idx="55">
                  <c:v>0.65</c:v>
                </c:pt>
                <c:pt idx="56">
                  <c:v>0.66</c:v>
                </c:pt>
                <c:pt idx="57">
                  <c:v>0.67</c:v>
                </c:pt>
                <c:pt idx="58">
                  <c:v>0.68</c:v>
                </c:pt>
                <c:pt idx="59">
                  <c:v>0.69</c:v>
                </c:pt>
                <c:pt idx="60">
                  <c:v>0.7</c:v>
                </c:pt>
                <c:pt idx="61">
                  <c:v>0.71</c:v>
                </c:pt>
                <c:pt idx="62">
                  <c:v>0.72</c:v>
                </c:pt>
                <c:pt idx="63">
                  <c:v>0.73</c:v>
                </c:pt>
                <c:pt idx="64">
                  <c:v>0.74</c:v>
                </c:pt>
                <c:pt idx="65">
                  <c:v>0.75</c:v>
                </c:pt>
                <c:pt idx="66">
                  <c:v>0.76</c:v>
                </c:pt>
                <c:pt idx="67">
                  <c:v>0.77</c:v>
                </c:pt>
                <c:pt idx="68">
                  <c:v>0.78</c:v>
                </c:pt>
                <c:pt idx="69">
                  <c:v>0.79</c:v>
                </c:pt>
                <c:pt idx="70">
                  <c:v>0.8</c:v>
                </c:pt>
                <c:pt idx="71">
                  <c:v>0.81</c:v>
                </c:pt>
                <c:pt idx="72">
                  <c:v>0.82</c:v>
                </c:pt>
                <c:pt idx="73">
                  <c:v>0.83</c:v>
                </c:pt>
                <c:pt idx="74">
                  <c:v>0.84</c:v>
                </c:pt>
                <c:pt idx="75">
                  <c:v>0.85</c:v>
                </c:pt>
                <c:pt idx="76">
                  <c:v>0.86</c:v>
                </c:pt>
                <c:pt idx="77">
                  <c:v>0.87</c:v>
                </c:pt>
                <c:pt idx="78">
                  <c:v>0.88</c:v>
                </c:pt>
                <c:pt idx="79">
                  <c:v>0.89</c:v>
                </c:pt>
                <c:pt idx="80">
                  <c:v>0.9</c:v>
                </c:pt>
                <c:pt idx="81">
                  <c:v>0.91</c:v>
                </c:pt>
                <c:pt idx="82">
                  <c:v>0.92</c:v>
                </c:pt>
                <c:pt idx="83">
                  <c:v>0.93</c:v>
                </c:pt>
                <c:pt idx="84">
                  <c:v>0.94</c:v>
                </c:pt>
                <c:pt idx="85">
                  <c:v>0.95</c:v>
                </c:pt>
                <c:pt idx="86">
                  <c:v>0.96</c:v>
                </c:pt>
                <c:pt idx="87">
                  <c:v>0.97</c:v>
                </c:pt>
                <c:pt idx="88">
                  <c:v>0.98</c:v>
                </c:pt>
                <c:pt idx="89">
                  <c:v>0.99</c:v>
                </c:pt>
                <c:pt idx="90">
                  <c:v>1</c:v>
                </c:pt>
                <c:pt idx="91">
                  <c:v>1.01</c:v>
                </c:pt>
                <c:pt idx="92">
                  <c:v>1.02</c:v>
                </c:pt>
                <c:pt idx="93">
                  <c:v>1.03</c:v>
                </c:pt>
                <c:pt idx="94">
                  <c:v>1.04</c:v>
                </c:pt>
                <c:pt idx="95">
                  <c:v>1.05</c:v>
                </c:pt>
                <c:pt idx="96">
                  <c:v>1.06</c:v>
                </c:pt>
                <c:pt idx="97">
                  <c:v>1.07</c:v>
                </c:pt>
                <c:pt idx="98">
                  <c:v>1.08</c:v>
                </c:pt>
                <c:pt idx="99">
                  <c:v>1.0900000000000001</c:v>
                </c:pt>
                <c:pt idx="100">
                  <c:v>1.1000000000000001</c:v>
                </c:pt>
                <c:pt idx="101">
                  <c:v>1.1100000000000001</c:v>
                </c:pt>
                <c:pt idx="102">
                  <c:v>1.1200000000000001</c:v>
                </c:pt>
                <c:pt idx="103">
                  <c:v>1.1299999999999999</c:v>
                </c:pt>
                <c:pt idx="104">
                  <c:v>1.1399999999999999</c:v>
                </c:pt>
                <c:pt idx="105">
                  <c:v>1.1499999999999999</c:v>
                </c:pt>
                <c:pt idx="106">
                  <c:v>1.1599999999999999</c:v>
                </c:pt>
                <c:pt idx="107">
                  <c:v>1.17</c:v>
                </c:pt>
                <c:pt idx="108">
                  <c:v>1.18</c:v>
                </c:pt>
                <c:pt idx="109">
                  <c:v>1.19</c:v>
                </c:pt>
                <c:pt idx="110">
                  <c:v>1.2</c:v>
                </c:pt>
                <c:pt idx="111">
                  <c:v>1.21</c:v>
                </c:pt>
                <c:pt idx="112">
                  <c:v>1.22</c:v>
                </c:pt>
                <c:pt idx="113">
                  <c:v>1.23</c:v>
                </c:pt>
                <c:pt idx="114">
                  <c:v>1.24</c:v>
                </c:pt>
                <c:pt idx="115">
                  <c:v>1.25</c:v>
                </c:pt>
                <c:pt idx="116">
                  <c:v>1.26</c:v>
                </c:pt>
                <c:pt idx="117">
                  <c:v>1.27</c:v>
                </c:pt>
                <c:pt idx="118">
                  <c:v>1.28</c:v>
                </c:pt>
                <c:pt idx="119">
                  <c:v>1.29</c:v>
                </c:pt>
                <c:pt idx="120">
                  <c:v>1.3</c:v>
                </c:pt>
                <c:pt idx="121">
                  <c:v>1.31</c:v>
                </c:pt>
                <c:pt idx="122">
                  <c:v>1.32</c:v>
                </c:pt>
                <c:pt idx="123">
                  <c:v>1.33</c:v>
                </c:pt>
                <c:pt idx="124">
                  <c:v>1.34</c:v>
                </c:pt>
                <c:pt idx="125">
                  <c:v>1.35</c:v>
                </c:pt>
                <c:pt idx="126">
                  <c:v>1.36</c:v>
                </c:pt>
                <c:pt idx="127">
                  <c:v>1.37</c:v>
                </c:pt>
                <c:pt idx="128">
                  <c:v>1.38</c:v>
                </c:pt>
                <c:pt idx="129">
                  <c:v>1.39</c:v>
                </c:pt>
                <c:pt idx="130">
                  <c:v>1.4</c:v>
                </c:pt>
                <c:pt idx="131">
                  <c:v>1.41</c:v>
                </c:pt>
                <c:pt idx="132">
                  <c:v>1.42</c:v>
                </c:pt>
                <c:pt idx="133">
                  <c:v>1.43</c:v>
                </c:pt>
                <c:pt idx="134">
                  <c:v>1.44</c:v>
                </c:pt>
                <c:pt idx="135">
                  <c:v>1.45</c:v>
                </c:pt>
                <c:pt idx="136">
                  <c:v>1.46</c:v>
                </c:pt>
                <c:pt idx="137">
                  <c:v>1.47</c:v>
                </c:pt>
                <c:pt idx="138">
                  <c:v>1.48</c:v>
                </c:pt>
                <c:pt idx="139">
                  <c:v>1.49</c:v>
                </c:pt>
                <c:pt idx="140">
                  <c:v>1.5</c:v>
                </c:pt>
                <c:pt idx="141">
                  <c:v>1.51</c:v>
                </c:pt>
                <c:pt idx="142">
                  <c:v>1.52</c:v>
                </c:pt>
                <c:pt idx="143">
                  <c:v>1.53</c:v>
                </c:pt>
                <c:pt idx="144">
                  <c:v>1.54</c:v>
                </c:pt>
                <c:pt idx="145">
                  <c:v>1.55</c:v>
                </c:pt>
                <c:pt idx="146">
                  <c:v>1.56</c:v>
                </c:pt>
                <c:pt idx="147">
                  <c:v>1.57</c:v>
                </c:pt>
                <c:pt idx="148">
                  <c:v>1.58</c:v>
                </c:pt>
                <c:pt idx="149">
                  <c:v>1.59</c:v>
                </c:pt>
                <c:pt idx="150">
                  <c:v>1.6</c:v>
                </c:pt>
                <c:pt idx="151">
                  <c:v>1.61</c:v>
                </c:pt>
                <c:pt idx="152">
                  <c:v>1.62</c:v>
                </c:pt>
                <c:pt idx="153">
                  <c:v>1.63</c:v>
                </c:pt>
                <c:pt idx="154">
                  <c:v>1.64</c:v>
                </c:pt>
                <c:pt idx="155">
                  <c:v>1.65</c:v>
                </c:pt>
                <c:pt idx="156">
                  <c:v>1.66</c:v>
                </c:pt>
                <c:pt idx="157">
                  <c:v>1.67</c:v>
                </c:pt>
                <c:pt idx="158">
                  <c:v>1.68</c:v>
                </c:pt>
                <c:pt idx="159">
                  <c:v>1.69</c:v>
                </c:pt>
                <c:pt idx="160">
                  <c:v>1.7</c:v>
                </c:pt>
                <c:pt idx="161">
                  <c:v>1.71</c:v>
                </c:pt>
                <c:pt idx="162">
                  <c:v>1.72</c:v>
                </c:pt>
                <c:pt idx="163">
                  <c:v>1.73</c:v>
                </c:pt>
                <c:pt idx="164">
                  <c:v>1.74</c:v>
                </c:pt>
                <c:pt idx="165">
                  <c:v>1.75</c:v>
                </c:pt>
                <c:pt idx="166">
                  <c:v>1.76</c:v>
                </c:pt>
                <c:pt idx="167">
                  <c:v>1.77</c:v>
                </c:pt>
                <c:pt idx="168">
                  <c:v>1.78</c:v>
                </c:pt>
                <c:pt idx="169">
                  <c:v>1.79</c:v>
                </c:pt>
                <c:pt idx="170">
                  <c:v>1.8</c:v>
                </c:pt>
                <c:pt idx="171">
                  <c:v>1.81</c:v>
                </c:pt>
                <c:pt idx="172">
                  <c:v>1.82</c:v>
                </c:pt>
                <c:pt idx="173">
                  <c:v>1.83</c:v>
                </c:pt>
                <c:pt idx="174">
                  <c:v>1.84</c:v>
                </c:pt>
                <c:pt idx="175">
                  <c:v>1.85</c:v>
                </c:pt>
                <c:pt idx="176">
                  <c:v>1.86</c:v>
                </c:pt>
                <c:pt idx="177">
                  <c:v>1.87</c:v>
                </c:pt>
                <c:pt idx="178">
                  <c:v>1.88</c:v>
                </c:pt>
                <c:pt idx="179">
                  <c:v>1.89</c:v>
                </c:pt>
                <c:pt idx="180">
                  <c:v>1.9</c:v>
                </c:pt>
                <c:pt idx="181">
                  <c:v>1.91</c:v>
                </c:pt>
                <c:pt idx="182">
                  <c:v>1.92</c:v>
                </c:pt>
                <c:pt idx="183">
                  <c:v>1.93</c:v>
                </c:pt>
                <c:pt idx="184">
                  <c:v>1.94</c:v>
                </c:pt>
                <c:pt idx="185">
                  <c:v>1.95</c:v>
                </c:pt>
                <c:pt idx="186">
                  <c:v>1.96</c:v>
                </c:pt>
                <c:pt idx="187">
                  <c:v>1.97</c:v>
                </c:pt>
                <c:pt idx="188">
                  <c:v>1.98</c:v>
                </c:pt>
                <c:pt idx="189">
                  <c:v>1.99</c:v>
                </c:pt>
                <c:pt idx="190">
                  <c:v>2</c:v>
                </c:pt>
                <c:pt idx="191">
                  <c:v>2.0099999999999998</c:v>
                </c:pt>
                <c:pt idx="192">
                  <c:v>2.02</c:v>
                </c:pt>
                <c:pt idx="193">
                  <c:v>2.0299999999999998</c:v>
                </c:pt>
                <c:pt idx="194">
                  <c:v>2.04</c:v>
                </c:pt>
                <c:pt idx="195">
                  <c:v>2.0499999999999998</c:v>
                </c:pt>
                <c:pt idx="196">
                  <c:v>2.06</c:v>
                </c:pt>
                <c:pt idx="197">
                  <c:v>2.0699999999999998</c:v>
                </c:pt>
                <c:pt idx="198">
                  <c:v>2.08</c:v>
                </c:pt>
                <c:pt idx="199">
                  <c:v>2.09</c:v>
                </c:pt>
                <c:pt idx="200">
                  <c:v>2.1</c:v>
                </c:pt>
                <c:pt idx="201">
                  <c:v>2.11</c:v>
                </c:pt>
                <c:pt idx="202">
                  <c:v>2.12</c:v>
                </c:pt>
                <c:pt idx="203">
                  <c:v>2.13</c:v>
                </c:pt>
                <c:pt idx="204">
                  <c:v>2.14</c:v>
                </c:pt>
                <c:pt idx="205">
                  <c:v>2.15</c:v>
                </c:pt>
                <c:pt idx="206">
                  <c:v>2.16</c:v>
                </c:pt>
                <c:pt idx="207">
                  <c:v>2.17</c:v>
                </c:pt>
                <c:pt idx="208">
                  <c:v>2.1800000000000002</c:v>
                </c:pt>
                <c:pt idx="209">
                  <c:v>2.19</c:v>
                </c:pt>
                <c:pt idx="210">
                  <c:v>2.2000000000000002</c:v>
                </c:pt>
                <c:pt idx="211">
                  <c:v>2.21</c:v>
                </c:pt>
                <c:pt idx="212">
                  <c:v>2.2200000000000002</c:v>
                </c:pt>
                <c:pt idx="213">
                  <c:v>2.23</c:v>
                </c:pt>
                <c:pt idx="214">
                  <c:v>2.2400000000000002</c:v>
                </c:pt>
                <c:pt idx="215">
                  <c:v>2.25</c:v>
                </c:pt>
                <c:pt idx="216">
                  <c:v>2.2599999999999998</c:v>
                </c:pt>
                <c:pt idx="217">
                  <c:v>2.27</c:v>
                </c:pt>
                <c:pt idx="218">
                  <c:v>2.2799999999999998</c:v>
                </c:pt>
                <c:pt idx="219">
                  <c:v>2.29</c:v>
                </c:pt>
                <c:pt idx="220">
                  <c:v>2.2999999999999998</c:v>
                </c:pt>
                <c:pt idx="221">
                  <c:v>2.31</c:v>
                </c:pt>
                <c:pt idx="222">
                  <c:v>2.3199999999999998</c:v>
                </c:pt>
                <c:pt idx="223">
                  <c:v>2.33</c:v>
                </c:pt>
                <c:pt idx="224">
                  <c:v>2.34</c:v>
                </c:pt>
                <c:pt idx="225">
                  <c:v>2.35</c:v>
                </c:pt>
                <c:pt idx="226">
                  <c:v>2.36</c:v>
                </c:pt>
                <c:pt idx="227">
                  <c:v>2.37</c:v>
                </c:pt>
                <c:pt idx="228">
                  <c:v>2.38</c:v>
                </c:pt>
                <c:pt idx="229">
                  <c:v>2.39</c:v>
                </c:pt>
                <c:pt idx="230">
                  <c:v>2.4</c:v>
                </c:pt>
                <c:pt idx="231">
                  <c:v>2.41</c:v>
                </c:pt>
                <c:pt idx="232">
                  <c:v>2.42</c:v>
                </c:pt>
                <c:pt idx="233">
                  <c:v>2.4300000000000002</c:v>
                </c:pt>
                <c:pt idx="234">
                  <c:v>2.44</c:v>
                </c:pt>
                <c:pt idx="235">
                  <c:v>2.4500000000000002</c:v>
                </c:pt>
                <c:pt idx="236">
                  <c:v>2.46</c:v>
                </c:pt>
                <c:pt idx="237">
                  <c:v>2.4700000000000002</c:v>
                </c:pt>
                <c:pt idx="238">
                  <c:v>2.48</c:v>
                </c:pt>
                <c:pt idx="239">
                  <c:v>2.4900000000000002</c:v>
                </c:pt>
                <c:pt idx="240">
                  <c:v>2.5</c:v>
                </c:pt>
              </c:numCache>
            </c:numRef>
          </c:xVal>
          <c:yVal>
            <c:numRef>
              <c:f>Microsoft_Excel_Worksheet2!$B$2:$B$10002</c:f>
              <c:numCache>
                <c:formatCode>General</c:formatCode>
                <c:ptCount val="10001"/>
                <c:pt idx="0">
                  <c:v>0.78838884121145003</c:v>
                </c:pt>
                <c:pt idx="1">
                  <c:v>0.79119280769090805</c:v>
                </c:pt>
                <c:pt idx="2">
                  <c:v>0.79400674669611304</c:v>
                </c:pt>
                <c:pt idx="3">
                  <c:v>0.79683069369513304</c:v>
                </c:pt>
                <c:pt idx="4">
                  <c:v>0.79966468428217796</c:v>
                </c:pt>
                <c:pt idx="5">
                  <c:v>0.80250875417805401</c:v>
                </c:pt>
                <c:pt idx="6">
                  <c:v>0.80536293923060898</c:v>
                </c:pt>
                <c:pt idx="7">
                  <c:v>0.80822727541518802</c:v>
                </c:pt>
                <c:pt idx="8">
                  <c:v>0.81110179883508604</c:v>
                </c:pt>
                <c:pt idx="9">
                  <c:v>0.81398654572199902</c:v>
                </c:pt>
                <c:pt idx="10">
                  <c:v>0.81688155243648697</c:v>
                </c:pt>
                <c:pt idx="11">
                  <c:v>0.819786855468427</c:v>
                </c:pt>
                <c:pt idx="12">
                  <c:v>0.82270249143747698</c:v>
                </c:pt>
                <c:pt idx="13">
                  <c:v>0.82562849709353503</c:v>
                </c:pt>
                <c:pt idx="14">
                  <c:v>0.82856490931720195</c:v>
                </c:pt>
                <c:pt idx="15">
                  <c:v>0.83151176512024805</c:v>
                </c:pt>
                <c:pt idx="16">
                  <c:v>0.83446910164607901</c:v>
                </c:pt>
                <c:pt idx="17">
                  <c:v>0.83743695617020397</c:v>
                </c:pt>
                <c:pt idx="18">
                  <c:v>0.840415366100706</c:v>
                </c:pt>
                <c:pt idx="19">
                  <c:v>0.84340436897871096</c:v>
                </c:pt>
                <c:pt idx="20">
                  <c:v>0.84640400247886405</c:v>
                </c:pt>
                <c:pt idx="21">
                  <c:v>0.84941430440980403</c:v>
                </c:pt>
                <c:pt idx="22">
                  <c:v>0.85243531271463702</c:v>
                </c:pt>
                <c:pt idx="23">
                  <c:v>0.85546706547141804</c:v>
                </c:pt>
                <c:pt idx="24">
                  <c:v>0.85850960089363004</c:v>
                </c:pt>
                <c:pt idx="25">
                  <c:v>0.86156295733066302</c:v>
                </c:pt>
                <c:pt idx="26">
                  <c:v>0.86462717326830396</c:v>
                </c:pt>
                <c:pt idx="27">
                  <c:v>0.86770228732921295</c:v>
                </c:pt>
                <c:pt idx="28">
                  <c:v>0.87078833827341695</c:v>
                </c:pt>
                <c:pt idx="29">
                  <c:v>0.87388536499879499</c:v>
                </c:pt>
                <c:pt idx="30">
                  <c:v>0.87699340654156999</c:v>
                </c:pt>
                <c:pt idx="31">
                  <c:v>0.88011250207680103</c:v>
                </c:pt>
                <c:pt idx="32">
                  <c:v>0.88324269091887497</c:v>
                </c:pt>
                <c:pt idx="33">
                  <c:v>0.88638401252200305</c:v>
                </c:pt>
                <c:pt idx="34">
                  <c:v>0.88953650648072102</c:v>
                </c:pt>
                <c:pt idx="35">
                  <c:v>0.89270021253038201</c:v>
                </c:pt>
                <c:pt idx="36">
                  <c:v>0.89587517054766497</c:v>
                </c:pt>
                <c:pt idx="37">
                  <c:v>0.89906142055106997</c:v>
                </c:pt>
                <c:pt idx="38">
                  <c:v>0.902259002701428</c:v>
                </c:pt>
                <c:pt idx="39">
                  <c:v>0.90546795730240504</c:v>
                </c:pt>
                <c:pt idx="40">
                  <c:v>0.90868832480100903</c:v>
                </c:pt>
                <c:pt idx="41">
                  <c:v>0.91192014578810199</c:v>
                </c:pt>
                <c:pt idx="42">
                  <c:v>0.91516346099890999</c:v>
                </c:pt>
                <c:pt idx="43">
                  <c:v>0.91841786135343695</c:v>
                </c:pt>
                <c:pt idx="44">
                  <c:v>0.92168112528032298</c:v>
                </c:pt>
                <c:pt idx="45">
                  <c:v>0.92495054608649396</c:v>
                </c:pt>
                <c:pt idx="46">
                  <c:v>0.92822337851290504</c:v>
                </c:pt>
                <c:pt idx="47">
                  <c:v>0.93149683859422905</c:v>
                </c:pt>
                <c:pt idx="48">
                  <c:v>0.93476810360118201</c:v>
                </c:pt>
                <c:pt idx="49">
                  <c:v>0.93803431206746302</c:v>
                </c:pt>
                <c:pt idx="50">
                  <c:v>0.94129256390333904</c:v>
                </c:pt>
                <c:pt idx="51">
                  <c:v>0.94453992059786995</c:v>
                </c:pt>
                <c:pt idx="52">
                  <c:v>0.94777340551175304</c:v>
                </c:pt>
                <c:pt idx="53">
                  <c:v>0.95099000426275804</c:v>
                </c:pt>
                <c:pt idx="54">
                  <c:v>0.95418666520569295</c:v>
                </c:pt>
                <c:pt idx="55">
                  <c:v>0.95736030000878802</c:v>
                </c:pt>
                <c:pt idx="56">
                  <c:v>0.96050778432836603</c:v>
                </c:pt>
                <c:pt idx="57">
                  <c:v>0.96362595858357603</c:v>
                </c:pt>
                <c:pt idx="58">
                  <c:v>0.96671162883294803</c:v>
                </c:pt>
                <c:pt idx="59">
                  <c:v>0.96976156775440403</c:v>
                </c:pt>
                <c:pt idx="60">
                  <c:v>0.97277251573033197</c:v>
                </c:pt>
                <c:pt idx="61">
                  <c:v>0.97574118203918903</c:v>
                </c:pt>
                <c:pt idx="62">
                  <c:v>0.978664246155036</c:v>
                </c:pt>
                <c:pt idx="63">
                  <c:v>0.98153835915626597</c:v>
                </c:pt>
                <c:pt idx="64">
                  <c:v>0.98436014524470605</c:v>
                </c:pt>
                <c:pt idx="65">
                  <c:v>0.98712620337608803</c:v>
                </c:pt>
                <c:pt idx="66">
                  <c:v>0.98983310900280697</c:v>
                </c:pt>
                <c:pt idx="67">
                  <c:v>0.99247741592967698</c:v>
                </c:pt>
                <c:pt idx="68">
                  <c:v>0.99505565828327602</c:v>
                </c:pt>
                <c:pt idx="69">
                  <c:v>0.99756435259527798</c:v>
                </c:pt>
                <c:pt idx="70">
                  <c:v>1</c:v>
                </c:pt>
                <c:pt idx="71">
                  <c:v>1.00235996158706</c:v>
                </c:pt>
                <c:pt idx="72">
                  <c:v>1.00464509585106</c:v>
                </c:pt>
                <c:pt idx="73">
                  <c:v>1.0068571680934499</c:v>
                </c:pt>
                <c:pt idx="74">
                  <c:v>1.00899798007218</c:v>
                </c:pt>
                <c:pt idx="75">
                  <c:v>1.0110693685385901</c:v>
                </c:pt>
                <c:pt idx="76">
                  <c:v>1.01307320379953</c:v>
                </c:pt>
                <c:pt idx="77">
                  <c:v>1.0150113883066301</c:v>
                </c:pt>
                <c:pt idx="78">
                  <c:v>1.0168858552744899</c:v>
                </c:pt>
                <c:pt idx="79">
                  <c:v>1.01869856732945</c:v>
                </c:pt>
                <c:pt idx="80">
                  <c:v>1.0204515151906599</c:v>
                </c:pt>
                <c:pt idx="81">
                  <c:v>1.022146716385</c:v>
                </c:pt>
                <c:pt idx="82">
                  <c:v>1.02378621399731</c:v>
                </c:pt>
                <c:pt idx="83">
                  <c:v>1.0253720754572699</c:v>
                </c:pt>
                <c:pt idx="84">
                  <c:v>1.02690639136452</c:v>
                </c:pt>
                <c:pt idx="85">
                  <c:v>1.02839127435295</c:v>
                </c:pt>
                <c:pt idx="86">
                  <c:v>1.0298288579957</c:v>
                </c:pt>
                <c:pt idx="87">
                  <c:v>1.0312212957517</c:v>
                </c:pt>
                <c:pt idx="88">
                  <c:v>1.0325707599550999</c:v>
                </c:pt>
                <c:pt idx="89">
                  <c:v>1.03387944084838</c:v>
                </c:pt>
                <c:pt idx="90">
                  <c:v>1.03514954566023</c:v>
                </c:pt>
                <c:pt idx="91">
                  <c:v>1.03638329772897</c:v>
                </c:pt>
                <c:pt idx="92">
                  <c:v>1.0375829356725601</c:v>
                </c:pt>
                <c:pt idx="93">
                  <c:v>1.0387507126056601</c:v>
                </c:pt>
                <c:pt idx="94">
                  <c:v>1.03988889540478</c:v>
                </c:pt>
                <c:pt idx="95">
                  <c:v>1.0409997640220501</c:v>
                </c:pt>
                <c:pt idx="96">
                  <c:v>1.0420856108482901</c:v>
                </c:pt>
                <c:pt idx="97">
                  <c:v>1.0431487401259401</c:v>
                </c:pt>
                <c:pt idx="98">
                  <c:v>1.0441914674124799</c:v>
                </c:pt>
                <c:pt idx="99">
                  <c:v>1.0452161190948701</c:v>
                </c:pt>
                <c:pt idx="100">
                  <c:v>1.0462250319554001</c:v>
                </c:pt>
                <c:pt idx="101">
                  <c:v>1.04722055278955</c:v>
                </c:pt>
                <c:pt idx="102">
                  <c:v>1.0482050380762</c:v>
                </c:pt>
                <c:pt idx="103">
                  <c:v>1.0491808537007099</c:v>
                </c:pt>
                <c:pt idx="104">
                  <c:v>1.0501503747310901</c:v>
                </c:pt>
                <c:pt idx="105">
                  <c:v>1.0511159852479199</c:v>
                </c:pt>
                <c:pt idx="106">
                  <c:v>1.0520800782280999</c:v>
                </c:pt>
                <c:pt idx="107">
                  <c:v>1.05304465421364</c:v>
                </c:pt>
                <c:pt idx="108">
                  <c:v>1.0540101145490099</c:v>
                </c:pt>
                <c:pt idx="109">
                  <c:v>1.05497646004499</c:v>
                </c:pt>
                <c:pt idx="110">
                  <c:v>1.0559436915131299</c:v>
                </c:pt>
                <c:pt idx="111">
                  <c:v>1.05691180976572</c:v>
                </c:pt>
                <c:pt idx="112">
                  <c:v>1.05788081561578</c:v>
                </c:pt>
                <c:pt idx="113">
                  <c:v>1.0588507098770801</c:v>
                </c:pt>
                <c:pt idx="114">
                  <c:v>1.0598214933641501</c:v>
                </c:pt>
                <c:pt idx="115">
                  <c:v>1.0607931668922601</c:v>
                </c:pt>
                <c:pt idx="116">
                  <c:v>1.0617657312774</c:v>
                </c:pt>
                <c:pt idx="117">
                  <c:v>1.0627391873363601</c:v>
                </c:pt>
                <c:pt idx="118">
                  <c:v>1.0637135358866401</c:v>
                </c:pt>
                <c:pt idx="119">
                  <c:v>1.0646887777464999</c:v>
                </c:pt>
                <c:pt idx="120">
                  <c:v>1.0656649137349401</c:v>
                </c:pt>
                <c:pt idx="121">
                  <c:v>1.0666419446717501</c:v>
                </c:pt>
                <c:pt idx="122">
                  <c:v>1.0676198713774101</c:v>
                </c:pt>
                <c:pt idx="123">
                  <c:v>1.06859869467321</c:v>
                </c:pt>
                <c:pt idx="124">
                  <c:v>1.0695784153811601</c:v>
                </c:pt>
                <c:pt idx="125">
                  <c:v>1.0705590343240301</c:v>
                </c:pt>
                <c:pt idx="126">
                  <c:v>1.0715405523253501</c:v>
                </c:pt>
                <c:pt idx="127">
                  <c:v>1.0725229702093999</c:v>
                </c:pt>
                <c:pt idx="128">
                  <c:v>1.0735062888012199</c:v>
                </c:pt>
                <c:pt idx="129">
                  <c:v>1.0744905089265999</c:v>
                </c:pt>
                <c:pt idx="130">
                  <c:v>1.0754756314120899</c:v>
                </c:pt>
                <c:pt idx="131">
                  <c:v>1.0764616570850101</c:v>
                </c:pt>
                <c:pt idx="132">
                  <c:v>1.07744858677341</c:v>
                </c:pt>
                <c:pt idx="133">
                  <c:v>1.0784364213061199</c:v>
                </c:pt>
                <c:pt idx="134">
                  <c:v>1.0794251615127399</c:v>
                </c:pt>
                <c:pt idx="135">
                  <c:v>1.0804148082236</c:v>
                </c:pt>
                <c:pt idx="136">
                  <c:v>1.0814053622698201</c:v>
                </c:pt>
                <c:pt idx="137">
                  <c:v>1.08239682448326</c:v>
                </c:pt>
                <c:pt idx="138">
                  <c:v>1.08338919569656</c:v>
                </c:pt>
                <c:pt idx="139">
                  <c:v>1.08438247674312</c:v>
                </c:pt>
                <c:pt idx="140">
                  <c:v>1.08537666845709</c:v>
                </c:pt>
                <c:pt idx="141">
                  <c:v>1.0863717716734</c:v>
                </c:pt>
                <c:pt idx="142">
                  <c:v>1.0873677872277301</c:v>
                </c:pt>
                <c:pt idx="143">
                  <c:v>1.0883647159565599</c:v>
                </c:pt>
                <c:pt idx="144">
                  <c:v>1.0893625586970901</c:v>
                </c:pt>
                <c:pt idx="145">
                  <c:v>1.09036131628733</c:v>
                </c:pt>
                <c:pt idx="146">
                  <c:v>1.0913609895660199</c:v>
                </c:pt>
                <c:pt idx="147">
                  <c:v>1.0923615793727099</c:v>
                </c:pt>
                <c:pt idx="148">
                  <c:v>1.09336308654768</c:v>
                </c:pt>
                <c:pt idx="149">
                  <c:v>1.0943655119319999</c:v>
                </c:pt>
                <c:pt idx="150">
                  <c:v>1.0953688563675199</c:v>
                </c:pt>
                <c:pt idx="151">
                  <c:v>1.0963731206968499</c:v>
                </c:pt>
                <c:pt idx="152">
                  <c:v>1.0973783057633699</c:v>
                </c:pt>
                <c:pt idx="153">
                  <c:v>1.0983844124112301</c:v>
                </c:pt>
                <c:pt idx="154">
                  <c:v>1.09939144148538</c:v>
                </c:pt>
                <c:pt idx="155">
                  <c:v>1.10039939383151</c:v>
                </c:pt>
                <c:pt idx="156">
                  <c:v>1.1014082702960999</c:v>
                </c:pt>
                <c:pt idx="157">
                  <c:v>1.10241807172642</c:v>
                </c:pt>
                <c:pt idx="158">
                  <c:v>1.1034287989704901</c:v>
                </c:pt>
                <c:pt idx="159">
                  <c:v>1.1044404528771301</c:v>
                </c:pt>
                <c:pt idx="160">
                  <c:v>1.1054530342959299</c:v>
                </c:pt>
                <c:pt idx="161">
                  <c:v>1.1064665440772601</c:v>
                </c:pt>
                <c:pt idx="162">
                  <c:v>1.1074809830722601</c:v>
                </c:pt>
                <c:pt idx="163">
                  <c:v>1.1084963521328699</c:v>
                </c:pt>
                <c:pt idx="164">
                  <c:v>1.10951265211179</c:v>
                </c:pt>
                <c:pt idx="165">
                  <c:v>1.1105298838625199</c:v>
                </c:pt>
                <c:pt idx="166">
                  <c:v>1.1115480482393201</c:v>
                </c:pt>
                <c:pt idx="167">
                  <c:v>1.1125671460972599</c:v>
                </c:pt>
                <c:pt idx="168">
                  <c:v>1.11358717829218</c:v>
                </c:pt>
                <c:pt idx="169">
                  <c:v>1.1146081456807</c:v>
                </c:pt>
                <c:pt idx="170">
                  <c:v>1.11563004912024</c:v>
                </c:pt>
                <c:pt idx="171">
                  <c:v>1.11665288946899</c:v>
                </c:pt>
                <c:pt idx="172">
                  <c:v>1.11767666758594</c:v>
                </c:pt>
                <c:pt idx="173">
                  <c:v>1.11870138433085</c:v>
                </c:pt>
                <c:pt idx="174">
                  <c:v>1.1197270405643001</c:v>
                </c:pt>
                <c:pt idx="175">
                  <c:v>1.1207536371476201</c:v>
                </c:pt>
                <c:pt idx="176">
                  <c:v>1.12178117494295</c:v>
                </c:pt>
                <c:pt idx="177">
                  <c:v>1.12280965481323</c:v>
                </c:pt>
                <c:pt idx="178">
                  <c:v>1.12383907762218</c:v>
                </c:pt>
                <c:pt idx="179">
                  <c:v>1.1248694442342999</c:v>
                </c:pt>
                <c:pt idx="180">
                  <c:v>1.1259007555149001</c:v>
                </c:pt>
                <c:pt idx="181">
                  <c:v>1.12693301233009</c:v>
                </c:pt>
                <c:pt idx="182">
                  <c:v>1.12796621554674</c:v>
                </c:pt>
                <c:pt idx="183">
                  <c:v>1.12900036603256</c:v>
                </c:pt>
                <c:pt idx="184">
                  <c:v>1.13003546465602</c:v>
                </c:pt>
                <c:pt idx="185">
                  <c:v>1.1310715122863899</c:v>
                </c:pt>
                <c:pt idx="186">
                  <c:v>1.13210850979377</c:v>
                </c:pt>
                <c:pt idx="187">
                  <c:v>1.13314645804901</c:v>
                </c:pt>
                <c:pt idx="188">
                  <c:v>1.1341853579237899</c:v>
                </c:pt>
                <c:pt idx="189">
                  <c:v>1.13522521029059</c:v>
                </c:pt>
                <c:pt idx="190">
                  <c:v>1.1362660160226701</c:v>
                </c:pt>
                <c:pt idx="191">
                  <c:v>1.1373077759940999</c:v>
                </c:pt>
                <c:pt idx="192">
                  <c:v>1.1383504910797599</c:v>
                </c:pt>
                <c:pt idx="193">
                  <c:v>1.1393941621553301</c:v>
                </c:pt>
                <c:pt idx="194">
                  <c:v>1.1404387900972699</c:v>
                </c:pt>
                <c:pt idx="195">
                  <c:v>1.1414843757828801</c:v>
                </c:pt>
                <c:pt idx="196">
                  <c:v>1.1425309200902301</c:v>
                </c:pt>
                <c:pt idx="197">
                  <c:v>1.1435784238982201</c:v>
                </c:pt>
                <c:pt idx="198">
                  <c:v>1.14462688808655</c:v>
                </c:pt>
                <c:pt idx="199">
                  <c:v>1.14567631353571</c:v>
                </c:pt>
                <c:pt idx="200">
                  <c:v>1.1467267011270199</c:v>
                </c:pt>
                <c:pt idx="201">
                  <c:v>1.1477780517425999</c:v>
                </c:pt>
                <c:pt idx="202">
                  <c:v>1.1488303662653701</c:v>
                </c:pt>
                <c:pt idx="203">
                  <c:v>1.14988364557908</c:v>
                </c:pt>
                <c:pt idx="204">
                  <c:v>1.1509378905682599</c:v>
                </c:pt>
                <c:pt idx="205">
                  <c:v>1.1519931021182801</c:v>
                </c:pt>
                <c:pt idx="206">
                  <c:v>1.1530492811152999</c:v>
                </c:pt>
                <c:pt idx="207">
                  <c:v>1.1541064284463101</c:v>
                </c:pt>
                <c:pt idx="208">
                  <c:v>1.1551645449990999</c:v>
                </c:pt>
                <c:pt idx="209">
                  <c:v>1.15622363166229</c:v>
                </c:pt>
                <c:pt idx="210">
                  <c:v>1.15728368932529</c:v>
                </c:pt>
                <c:pt idx="211">
                  <c:v>1.15834471887834</c:v>
                </c:pt>
                <c:pt idx="212">
                  <c:v>1.1594067212125101</c:v>
                </c:pt>
                <c:pt idx="213">
                  <c:v>1.16046969721966</c:v>
                </c:pt>
                <c:pt idx="214">
                  <c:v>1.16153364779248</c:v>
                </c:pt>
                <c:pt idx="215">
                  <c:v>1.16259857382448</c:v>
                </c:pt>
                <c:pt idx="216">
                  <c:v>1.1636644762099999</c:v>
                </c:pt>
                <c:pt idx="217">
                  <c:v>1.1647313558441701</c:v>
                </c:pt>
                <c:pt idx="218">
                  <c:v>1.16579921362296</c:v>
                </c:pt>
                <c:pt idx="219">
                  <c:v>1.1668680504431701</c:v>
                </c:pt>
                <c:pt idx="220">
                  <c:v>1.1679378672024101</c:v>
                </c:pt>
                <c:pt idx="221">
                  <c:v>1.16900866479912</c:v>
                </c:pt>
                <c:pt idx="222">
                  <c:v>1.1700804441325401</c:v>
                </c:pt>
                <c:pt idx="223">
                  <c:v>1.1711532061027701</c:v>
                </c:pt>
                <c:pt idx="224">
                  <c:v>1.17222695161072</c:v>
                </c:pt>
                <c:pt idx="225">
                  <c:v>1.1733016815581101</c:v>
                </c:pt>
                <c:pt idx="226">
                  <c:v>1.17437739684751</c:v>
                </c:pt>
                <c:pt idx="227">
                  <c:v>1.1754540983823101</c:v>
                </c:pt>
                <c:pt idx="228">
                  <c:v>1.17653178706672</c:v>
                </c:pt>
                <c:pt idx="229">
                  <c:v>1.17761046380579</c:v>
                </c:pt>
                <c:pt idx="230">
                  <c:v>1.17869012950541</c:v>
                </c:pt>
                <c:pt idx="231">
                  <c:v>1.1797707850722601</c:v>
                </c:pt>
                <c:pt idx="232">
                  <c:v>1.1808524314139</c:v>
                </c:pt>
                <c:pt idx="233">
                  <c:v>1.1819350694386801</c:v>
                </c:pt>
                <c:pt idx="234">
                  <c:v>1.1830187000558201</c:v>
                </c:pt>
                <c:pt idx="235">
                  <c:v>1.18410332417534</c:v>
                </c:pt>
                <c:pt idx="236">
                  <c:v>1.1851889427081299</c:v>
                </c:pt>
                <c:pt idx="237">
                  <c:v>1.18627555656587</c:v>
                </c:pt>
                <c:pt idx="238">
                  <c:v>1.18736316666113</c:v>
                </c:pt>
                <c:pt idx="239">
                  <c:v>1.18845177390727</c:v>
                </c:pt>
                <c:pt idx="240">
                  <c:v>1.1895413792184999</c:v>
                </c:pt>
              </c:numCache>
            </c:numRef>
          </c:yVal>
          <c:smooth val="0"/>
        </c:ser>
        <c:ser>
          <c:idx val="1"/>
          <c:order val="1"/>
          <c:tx>
            <c:strRef>
              <c:f>Microsoft_Excel_Worksheet2!$C$1</c:f>
              <c:strCache>
                <c:ptCount val="1"/>
                <c:pt idx="0">
                  <c:v>lower</c:v>
                </c:pt>
              </c:strCache>
            </c:strRef>
          </c:tx>
          <c:spPr>
            <a:ln w="41275">
              <a:solidFill>
                <a:srgbClr val="00FF00"/>
              </a:solidFill>
              <a:prstDash val="sysDash"/>
            </a:ln>
          </c:spPr>
          <c:marker>
            <c:symbol val="none"/>
          </c:marker>
          <c:xVal>
            <c:numRef>
              <c:f>Microsoft_Excel_Worksheet2!$A$2:$A$10002</c:f>
              <c:numCache>
                <c:formatCode>General</c:formatCode>
                <c:ptCount val="10001"/>
                <c:pt idx="0">
                  <c:v>0.1</c:v>
                </c:pt>
                <c:pt idx="1">
                  <c:v>0.11</c:v>
                </c:pt>
                <c:pt idx="2">
                  <c:v>0.12</c:v>
                </c:pt>
                <c:pt idx="3">
                  <c:v>0.13</c:v>
                </c:pt>
                <c:pt idx="4">
                  <c:v>0.14000000000000001</c:v>
                </c:pt>
                <c:pt idx="5">
                  <c:v>0.15</c:v>
                </c:pt>
                <c:pt idx="6">
                  <c:v>0.16</c:v>
                </c:pt>
                <c:pt idx="7">
                  <c:v>0.17</c:v>
                </c:pt>
                <c:pt idx="8">
                  <c:v>0.18</c:v>
                </c:pt>
                <c:pt idx="9">
                  <c:v>0.19</c:v>
                </c:pt>
                <c:pt idx="10">
                  <c:v>0.2</c:v>
                </c:pt>
                <c:pt idx="11">
                  <c:v>0.21</c:v>
                </c:pt>
                <c:pt idx="12">
                  <c:v>0.22</c:v>
                </c:pt>
                <c:pt idx="13">
                  <c:v>0.23</c:v>
                </c:pt>
                <c:pt idx="14">
                  <c:v>0.24</c:v>
                </c:pt>
                <c:pt idx="15">
                  <c:v>0.25</c:v>
                </c:pt>
                <c:pt idx="16">
                  <c:v>0.26</c:v>
                </c:pt>
                <c:pt idx="17">
                  <c:v>0.27</c:v>
                </c:pt>
                <c:pt idx="18">
                  <c:v>0.28000000000000003</c:v>
                </c:pt>
                <c:pt idx="19">
                  <c:v>0.28999999999999998</c:v>
                </c:pt>
                <c:pt idx="20">
                  <c:v>0.3</c:v>
                </c:pt>
                <c:pt idx="21">
                  <c:v>0.31</c:v>
                </c:pt>
                <c:pt idx="22">
                  <c:v>0.32</c:v>
                </c:pt>
                <c:pt idx="23">
                  <c:v>0.33</c:v>
                </c:pt>
                <c:pt idx="24">
                  <c:v>0.34</c:v>
                </c:pt>
                <c:pt idx="25">
                  <c:v>0.35</c:v>
                </c:pt>
                <c:pt idx="26">
                  <c:v>0.36</c:v>
                </c:pt>
                <c:pt idx="27">
                  <c:v>0.37</c:v>
                </c:pt>
                <c:pt idx="28">
                  <c:v>0.38</c:v>
                </c:pt>
                <c:pt idx="29">
                  <c:v>0.39</c:v>
                </c:pt>
                <c:pt idx="30">
                  <c:v>0.4</c:v>
                </c:pt>
                <c:pt idx="31">
                  <c:v>0.41</c:v>
                </c:pt>
                <c:pt idx="32">
                  <c:v>0.42</c:v>
                </c:pt>
                <c:pt idx="33">
                  <c:v>0.43</c:v>
                </c:pt>
                <c:pt idx="34">
                  <c:v>0.44</c:v>
                </c:pt>
                <c:pt idx="35">
                  <c:v>0.45</c:v>
                </c:pt>
                <c:pt idx="36">
                  <c:v>0.46</c:v>
                </c:pt>
                <c:pt idx="37">
                  <c:v>0.47</c:v>
                </c:pt>
                <c:pt idx="38">
                  <c:v>0.48</c:v>
                </c:pt>
                <c:pt idx="39">
                  <c:v>0.49</c:v>
                </c:pt>
                <c:pt idx="40">
                  <c:v>0.5</c:v>
                </c:pt>
                <c:pt idx="41">
                  <c:v>0.51</c:v>
                </c:pt>
                <c:pt idx="42">
                  <c:v>0.52</c:v>
                </c:pt>
                <c:pt idx="43">
                  <c:v>0.53</c:v>
                </c:pt>
                <c:pt idx="44">
                  <c:v>0.54</c:v>
                </c:pt>
                <c:pt idx="45">
                  <c:v>0.55000000000000004</c:v>
                </c:pt>
                <c:pt idx="46">
                  <c:v>0.56000000000000005</c:v>
                </c:pt>
                <c:pt idx="47">
                  <c:v>0.56999999999999995</c:v>
                </c:pt>
                <c:pt idx="48">
                  <c:v>0.57999999999999996</c:v>
                </c:pt>
                <c:pt idx="49">
                  <c:v>0.59</c:v>
                </c:pt>
                <c:pt idx="50">
                  <c:v>0.6</c:v>
                </c:pt>
                <c:pt idx="51">
                  <c:v>0.61</c:v>
                </c:pt>
                <c:pt idx="52">
                  <c:v>0.62</c:v>
                </c:pt>
                <c:pt idx="53">
                  <c:v>0.63</c:v>
                </c:pt>
                <c:pt idx="54">
                  <c:v>0.64</c:v>
                </c:pt>
                <c:pt idx="55">
                  <c:v>0.65</c:v>
                </c:pt>
                <c:pt idx="56">
                  <c:v>0.66</c:v>
                </c:pt>
                <c:pt idx="57">
                  <c:v>0.67</c:v>
                </c:pt>
                <c:pt idx="58">
                  <c:v>0.68</c:v>
                </c:pt>
                <c:pt idx="59">
                  <c:v>0.69</c:v>
                </c:pt>
                <c:pt idx="60">
                  <c:v>0.7</c:v>
                </c:pt>
                <c:pt idx="61">
                  <c:v>0.71</c:v>
                </c:pt>
                <c:pt idx="62">
                  <c:v>0.72</c:v>
                </c:pt>
                <c:pt idx="63">
                  <c:v>0.73</c:v>
                </c:pt>
                <c:pt idx="64">
                  <c:v>0.74</c:v>
                </c:pt>
                <c:pt idx="65">
                  <c:v>0.75</c:v>
                </c:pt>
                <c:pt idx="66">
                  <c:v>0.76</c:v>
                </c:pt>
                <c:pt idx="67">
                  <c:v>0.77</c:v>
                </c:pt>
                <c:pt idx="68">
                  <c:v>0.78</c:v>
                </c:pt>
                <c:pt idx="69">
                  <c:v>0.79</c:v>
                </c:pt>
                <c:pt idx="70">
                  <c:v>0.8</c:v>
                </c:pt>
                <c:pt idx="71">
                  <c:v>0.81</c:v>
                </c:pt>
                <c:pt idx="72">
                  <c:v>0.82</c:v>
                </c:pt>
                <c:pt idx="73">
                  <c:v>0.83</c:v>
                </c:pt>
                <c:pt idx="74">
                  <c:v>0.84</c:v>
                </c:pt>
                <c:pt idx="75">
                  <c:v>0.85</c:v>
                </c:pt>
                <c:pt idx="76">
                  <c:v>0.86</c:v>
                </c:pt>
                <c:pt idx="77">
                  <c:v>0.87</c:v>
                </c:pt>
                <c:pt idx="78">
                  <c:v>0.88</c:v>
                </c:pt>
                <c:pt idx="79">
                  <c:v>0.89</c:v>
                </c:pt>
                <c:pt idx="80">
                  <c:v>0.9</c:v>
                </c:pt>
                <c:pt idx="81">
                  <c:v>0.91</c:v>
                </c:pt>
                <c:pt idx="82">
                  <c:v>0.92</c:v>
                </c:pt>
                <c:pt idx="83">
                  <c:v>0.93</c:v>
                </c:pt>
                <c:pt idx="84">
                  <c:v>0.94</c:v>
                </c:pt>
                <c:pt idx="85">
                  <c:v>0.95</c:v>
                </c:pt>
                <c:pt idx="86">
                  <c:v>0.96</c:v>
                </c:pt>
                <c:pt idx="87">
                  <c:v>0.97</c:v>
                </c:pt>
                <c:pt idx="88">
                  <c:v>0.98</c:v>
                </c:pt>
                <c:pt idx="89">
                  <c:v>0.99</c:v>
                </c:pt>
                <c:pt idx="90">
                  <c:v>1</c:v>
                </c:pt>
                <c:pt idx="91">
                  <c:v>1.01</c:v>
                </c:pt>
                <c:pt idx="92">
                  <c:v>1.02</c:v>
                </c:pt>
                <c:pt idx="93">
                  <c:v>1.03</c:v>
                </c:pt>
                <c:pt idx="94">
                  <c:v>1.04</c:v>
                </c:pt>
                <c:pt idx="95">
                  <c:v>1.05</c:v>
                </c:pt>
                <c:pt idx="96">
                  <c:v>1.06</c:v>
                </c:pt>
                <c:pt idx="97">
                  <c:v>1.07</c:v>
                </c:pt>
                <c:pt idx="98">
                  <c:v>1.08</c:v>
                </c:pt>
                <c:pt idx="99">
                  <c:v>1.0900000000000001</c:v>
                </c:pt>
                <c:pt idx="100">
                  <c:v>1.1000000000000001</c:v>
                </c:pt>
                <c:pt idx="101">
                  <c:v>1.1100000000000001</c:v>
                </c:pt>
                <c:pt idx="102">
                  <c:v>1.1200000000000001</c:v>
                </c:pt>
                <c:pt idx="103">
                  <c:v>1.1299999999999999</c:v>
                </c:pt>
                <c:pt idx="104">
                  <c:v>1.1399999999999999</c:v>
                </c:pt>
                <c:pt idx="105">
                  <c:v>1.1499999999999999</c:v>
                </c:pt>
                <c:pt idx="106">
                  <c:v>1.1599999999999999</c:v>
                </c:pt>
                <c:pt idx="107">
                  <c:v>1.17</c:v>
                </c:pt>
                <c:pt idx="108">
                  <c:v>1.18</c:v>
                </c:pt>
                <c:pt idx="109">
                  <c:v>1.19</c:v>
                </c:pt>
                <c:pt idx="110">
                  <c:v>1.2</c:v>
                </c:pt>
                <c:pt idx="111">
                  <c:v>1.21</c:v>
                </c:pt>
                <c:pt idx="112">
                  <c:v>1.22</c:v>
                </c:pt>
                <c:pt idx="113">
                  <c:v>1.23</c:v>
                </c:pt>
                <c:pt idx="114">
                  <c:v>1.24</c:v>
                </c:pt>
                <c:pt idx="115">
                  <c:v>1.25</c:v>
                </c:pt>
                <c:pt idx="116">
                  <c:v>1.26</c:v>
                </c:pt>
                <c:pt idx="117">
                  <c:v>1.27</c:v>
                </c:pt>
                <c:pt idx="118">
                  <c:v>1.28</c:v>
                </c:pt>
                <c:pt idx="119">
                  <c:v>1.29</c:v>
                </c:pt>
                <c:pt idx="120">
                  <c:v>1.3</c:v>
                </c:pt>
                <c:pt idx="121">
                  <c:v>1.31</c:v>
                </c:pt>
                <c:pt idx="122">
                  <c:v>1.32</c:v>
                </c:pt>
                <c:pt idx="123">
                  <c:v>1.33</c:v>
                </c:pt>
                <c:pt idx="124">
                  <c:v>1.34</c:v>
                </c:pt>
                <c:pt idx="125">
                  <c:v>1.35</c:v>
                </c:pt>
                <c:pt idx="126">
                  <c:v>1.36</c:v>
                </c:pt>
                <c:pt idx="127">
                  <c:v>1.37</c:v>
                </c:pt>
                <c:pt idx="128">
                  <c:v>1.38</c:v>
                </c:pt>
                <c:pt idx="129">
                  <c:v>1.39</c:v>
                </c:pt>
                <c:pt idx="130">
                  <c:v>1.4</c:v>
                </c:pt>
                <c:pt idx="131">
                  <c:v>1.41</c:v>
                </c:pt>
                <c:pt idx="132">
                  <c:v>1.42</c:v>
                </c:pt>
                <c:pt idx="133">
                  <c:v>1.43</c:v>
                </c:pt>
                <c:pt idx="134">
                  <c:v>1.44</c:v>
                </c:pt>
                <c:pt idx="135">
                  <c:v>1.45</c:v>
                </c:pt>
                <c:pt idx="136">
                  <c:v>1.46</c:v>
                </c:pt>
                <c:pt idx="137">
                  <c:v>1.47</c:v>
                </c:pt>
                <c:pt idx="138">
                  <c:v>1.48</c:v>
                </c:pt>
                <c:pt idx="139">
                  <c:v>1.49</c:v>
                </c:pt>
                <c:pt idx="140">
                  <c:v>1.5</c:v>
                </c:pt>
                <c:pt idx="141">
                  <c:v>1.51</c:v>
                </c:pt>
                <c:pt idx="142">
                  <c:v>1.52</c:v>
                </c:pt>
                <c:pt idx="143">
                  <c:v>1.53</c:v>
                </c:pt>
                <c:pt idx="144">
                  <c:v>1.54</c:v>
                </c:pt>
                <c:pt idx="145">
                  <c:v>1.55</c:v>
                </c:pt>
                <c:pt idx="146">
                  <c:v>1.56</c:v>
                </c:pt>
                <c:pt idx="147">
                  <c:v>1.57</c:v>
                </c:pt>
                <c:pt idx="148">
                  <c:v>1.58</c:v>
                </c:pt>
                <c:pt idx="149">
                  <c:v>1.59</c:v>
                </c:pt>
                <c:pt idx="150">
                  <c:v>1.6</c:v>
                </c:pt>
                <c:pt idx="151">
                  <c:v>1.61</c:v>
                </c:pt>
                <c:pt idx="152">
                  <c:v>1.62</c:v>
                </c:pt>
                <c:pt idx="153">
                  <c:v>1.63</c:v>
                </c:pt>
                <c:pt idx="154">
                  <c:v>1.64</c:v>
                </c:pt>
                <c:pt idx="155">
                  <c:v>1.65</c:v>
                </c:pt>
                <c:pt idx="156">
                  <c:v>1.66</c:v>
                </c:pt>
                <c:pt idx="157">
                  <c:v>1.67</c:v>
                </c:pt>
                <c:pt idx="158">
                  <c:v>1.68</c:v>
                </c:pt>
                <c:pt idx="159">
                  <c:v>1.69</c:v>
                </c:pt>
                <c:pt idx="160">
                  <c:v>1.7</c:v>
                </c:pt>
                <c:pt idx="161">
                  <c:v>1.71</c:v>
                </c:pt>
                <c:pt idx="162">
                  <c:v>1.72</c:v>
                </c:pt>
                <c:pt idx="163">
                  <c:v>1.73</c:v>
                </c:pt>
                <c:pt idx="164">
                  <c:v>1.74</c:v>
                </c:pt>
                <c:pt idx="165">
                  <c:v>1.75</c:v>
                </c:pt>
                <c:pt idx="166">
                  <c:v>1.76</c:v>
                </c:pt>
                <c:pt idx="167">
                  <c:v>1.77</c:v>
                </c:pt>
                <c:pt idx="168">
                  <c:v>1.78</c:v>
                </c:pt>
                <c:pt idx="169">
                  <c:v>1.79</c:v>
                </c:pt>
                <c:pt idx="170">
                  <c:v>1.8</c:v>
                </c:pt>
                <c:pt idx="171">
                  <c:v>1.81</c:v>
                </c:pt>
                <c:pt idx="172">
                  <c:v>1.82</c:v>
                </c:pt>
                <c:pt idx="173">
                  <c:v>1.83</c:v>
                </c:pt>
                <c:pt idx="174">
                  <c:v>1.84</c:v>
                </c:pt>
                <c:pt idx="175">
                  <c:v>1.85</c:v>
                </c:pt>
                <c:pt idx="176">
                  <c:v>1.86</c:v>
                </c:pt>
                <c:pt idx="177">
                  <c:v>1.87</c:v>
                </c:pt>
                <c:pt idx="178">
                  <c:v>1.88</c:v>
                </c:pt>
                <c:pt idx="179">
                  <c:v>1.89</c:v>
                </c:pt>
                <c:pt idx="180">
                  <c:v>1.9</c:v>
                </c:pt>
                <c:pt idx="181">
                  <c:v>1.91</c:v>
                </c:pt>
                <c:pt idx="182">
                  <c:v>1.92</c:v>
                </c:pt>
                <c:pt idx="183">
                  <c:v>1.93</c:v>
                </c:pt>
                <c:pt idx="184">
                  <c:v>1.94</c:v>
                </c:pt>
                <c:pt idx="185">
                  <c:v>1.95</c:v>
                </c:pt>
                <c:pt idx="186">
                  <c:v>1.96</c:v>
                </c:pt>
                <c:pt idx="187">
                  <c:v>1.97</c:v>
                </c:pt>
                <c:pt idx="188">
                  <c:v>1.98</c:v>
                </c:pt>
                <c:pt idx="189">
                  <c:v>1.99</c:v>
                </c:pt>
                <c:pt idx="190">
                  <c:v>2</c:v>
                </c:pt>
                <c:pt idx="191">
                  <c:v>2.0099999999999998</c:v>
                </c:pt>
                <c:pt idx="192">
                  <c:v>2.02</c:v>
                </c:pt>
                <c:pt idx="193">
                  <c:v>2.0299999999999998</c:v>
                </c:pt>
                <c:pt idx="194">
                  <c:v>2.04</c:v>
                </c:pt>
                <c:pt idx="195">
                  <c:v>2.0499999999999998</c:v>
                </c:pt>
                <c:pt idx="196">
                  <c:v>2.06</c:v>
                </c:pt>
                <c:pt idx="197">
                  <c:v>2.0699999999999998</c:v>
                </c:pt>
                <c:pt idx="198">
                  <c:v>2.08</c:v>
                </c:pt>
                <c:pt idx="199">
                  <c:v>2.09</c:v>
                </c:pt>
                <c:pt idx="200">
                  <c:v>2.1</c:v>
                </c:pt>
                <c:pt idx="201">
                  <c:v>2.11</c:v>
                </c:pt>
                <c:pt idx="202">
                  <c:v>2.12</c:v>
                </c:pt>
                <c:pt idx="203">
                  <c:v>2.13</c:v>
                </c:pt>
                <c:pt idx="204">
                  <c:v>2.14</c:v>
                </c:pt>
                <c:pt idx="205">
                  <c:v>2.15</c:v>
                </c:pt>
                <c:pt idx="206">
                  <c:v>2.16</c:v>
                </c:pt>
                <c:pt idx="207">
                  <c:v>2.17</c:v>
                </c:pt>
                <c:pt idx="208">
                  <c:v>2.1800000000000002</c:v>
                </c:pt>
                <c:pt idx="209">
                  <c:v>2.19</c:v>
                </c:pt>
                <c:pt idx="210">
                  <c:v>2.2000000000000002</c:v>
                </c:pt>
                <c:pt idx="211">
                  <c:v>2.21</c:v>
                </c:pt>
                <c:pt idx="212">
                  <c:v>2.2200000000000002</c:v>
                </c:pt>
                <c:pt idx="213">
                  <c:v>2.23</c:v>
                </c:pt>
                <c:pt idx="214">
                  <c:v>2.2400000000000002</c:v>
                </c:pt>
                <c:pt idx="215">
                  <c:v>2.25</c:v>
                </c:pt>
                <c:pt idx="216">
                  <c:v>2.2599999999999998</c:v>
                </c:pt>
                <c:pt idx="217">
                  <c:v>2.27</c:v>
                </c:pt>
                <c:pt idx="218">
                  <c:v>2.2799999999999998</c:v>
                </c:pt>
                <c:pt idx="219">
                  <c:v>2.29</c:v>
                </c:pt>
                <c:pt idx="220">
                  <c:v>2.2999999999999998</c:v>
                </c:pt>
                <c:pt idx="221">
                  <c:v>2.31</c:v>
                </c:pt>
                <c:pt idx="222">
                  <c:v>2.3199999999999998</c:v>
                </c:pt>
                <c:pt idx="223">
                  <c:v>2.33</c:v>
                </c:pt>
                <c:pt idx="224">
                  <c:v>2.34</c:v>
                </c:pt>
                <c:pt idx="225">
                  <c:v>2.35</c:v>
                </c:pt>
                <c:pt idx="226">
                  <c:v>2.36</c:v>
                </c:pt>
                <c:pt idx="227">
                  <c:v>2.37</c:v>
                </c:pt>
                <c:pt idx="228">
                  <c:v>2.38</c:v>
                </c:pt>
                <c:pt idx="229">
                  <c:v>2.39</c:v>
                </c:pt>
                <c:pt idx="230">
                  <c:v>2.4</c:v>
                </c:pt>
                <c:pt idx="231">
                  <c:v>2.41</c:v>
                </c:pt>
                <c:pt idx="232">
                  <c:v>2.42</c:v>
                </c:pt>
                <c:pt idx="233">
                  <c:v>2.4300000000000002</c:v>
                </c:pt>
                <c:pt idx="234">
                  <c:v>2.44</c:v>
                </c:pt>
                <c:pt idx="235">
                  <c:v>2.4500000000000002</c:v>
                </c:pt>
                <c:pt idx="236">
                  <c:v>2.46</c:v>
                </c:pt>
                <c:pt idx="237">
                  <c:v>2.4700000000000002</c:v>
                </c:pt>
                <c:pt idx="238">
                  <c:v>2.48</c:v>
                </c:pt>
                <c:pt idx="239">
                  <c:v>2.4900000000000002</c:v>
                </c:pt>
                <c:pt idx="240">
                  <c:v>2.5</c:v>
                </c:pt>
              </c:numCache>
            </c:numRef>
          </c:xVal>
          <c:yVal>
            <c:numRef>
              <c:f>Microsoft_Excel_Worksheet2!$C$2:$C$10002</c:f>
              <c:numCache>
                <c:formatCode>General</c:formatCode>
                <c:ptCount val="10001"/>
                <c:pt idx="0">
                  <c:v>0.64221699287354095</c:v>
                </c:pt>
                <c:pt idx="1">
                  <c:v>0.64654422230476805</c:v>
                </c:pt>
                <c:pt idx="2">
                  <c:v>0.65090056172505195</c:v>
                </c:pt>
                <c:pt idx="3">
                  <c:v>0.65528620436493501</c:v>
                </c:pt>
                <c:pt idx="4">
                  <c:v>0.65970134455335405</c:v>
                </c:pt>
                <c:pt idx="5">
                  <c:v>0.664146177707577</c:v>
                </c:pt>
                <c:pt idx="6">
                  <c:v>0.66862090032126797</c:v>
                </c:pt>
                <c:pt idx="7">
                  <c:v>0.67312570995044296</c:v>
                </c:pt>
                <c:pt idx="8">
                  <c:v>0.67766080519704597</c:v>
                </c:pt>
                <c:pt idx="9">
                  <c:v>0.68222638568984795</c:v>
                </c:pt>
                <c:pt idx="10">
                  <c:v>0.68682265206231297</c:v>
                </c:pt>
                <c:pt idx="11">
                  <c:v>0.69144980592702898</c:v>
                </c:pt>
                <c:pt idx="12">
                  <c:v>0.69610804984625396</c:v>
                </c:pt>
                <c:pt idx="13">
                  <c:v>0.70079758729802399</c:v>
                </c:pt>
                <c:pt idx="14">
                  <c:v>0.70551862263722498</c:v>
                </c:pt>
                <c:pt idx="15">
                  <c:v>0.71027136105090405</c:v>
                </c:pt>
                <c:pt idx="16">
                  <c:v>0.71505600850698203</c:v>
                </c:pt>
                <c:pt idx="17">
                  <c:v>0.71987277169541297</c:v>
                </c:pt>
                <c:pt idx="18">
                  <c:v>0.72472185796062705</c:v>
                </c:pt>
                <c:pt idx="19">
                  <c:v>0.72960347522394697</c:v>
                </c:pt>
                <c:pt idx="20">
                  <c:v>0.73451783189439201</c:v>
                </c:pt>
                <c:pt idx="21">
                  <c:v>0.73946513676600001</c:v>
                </c:pt>
                <c:pt idx="22">
                  <c:v>0.74444559889948803</c:v>
                </c:pt>
                <c:pt idx="23">
                  <c:v>0.74945942748559802</c:v>
                </c:pt>
                <c:pt idx="24">
                  <c:v>0.75450683168700605</c:v>
                </c:pt>
                <c:pt idx="25">
                  <c:v>0.75958802045501805</c:v>
                </c:pt>
                <c:pt idx="26">
                  <c:v>0.76470320231652</c:v>
                </c:pt>
                <c:pt idx="27">
                  <c:v>0.76985258512568</c:v>
                </c:pt>
                <c:pt idx="28">
                  <c:v>0.77503637577372497</c:v>
                </c:pt>
                <c:pt idx="29">
                  <c:v>0.78025477984862501</c:v>
                </c:pt>
                <c:pt idx="30">
                  <c:v>0.78550800123464803</c:v>
                </c:pt>
                <c:pt idx="31">
                  <c:v>0.79079624163940299</c:v>
                </c:pt>
                <c:pt idx="32">
                  <c:v>0.79611970003298205</c:v>
                </c:pt>
                <c:pt idx="33">
                  <c:v>0.80147857197997197</c:v>
                </c:pt>
                <c:pt idx="34">
                  <c:v>0.80687304884017197</c:v>
                </c:pt>
                <c:pt idx="35">
                  <c:v>0.81230331680740098</c:v>
                </c:pt>
                <c:pt idx="36">
                  <c:v>0.81776955574739496</c:v>
                </c:pt>
                <c:pt idx="37">
                  <c:v>0.82327193778466901</c:v>
                </c:pt>
                <c:pt idx="38">
                  <c:v>0.82881062557346097</c:v>
                </c:pt>
                <c:pt idx="39">
                  <c:v>0.83438577016801496</c:v>
                </c:pt>
                <c:pt idx="40">
                  <c:v>0.83999750838050502</c:v>
                </c:pt>
                <c:pt idx="41">
                  <c:v>0.84564595947797405</c:v>
                </c:pt>
                <c:pt idx="42">
                  <c:v>0.85133122101839098</c:v>
                </c:pt>
                <c:pt idx="43">
                  <c:v>0.85705232531949005</c:v>
                </c:pt>
                <c:pt idx="44">
                  <c:v>0.86280407804973802</c:v>
                </c:pt>
                <c:pt idx="45">
                  <c:v>0.86858009949628401</c:v>
                </c:pt>
                <c:pt idx="46">
                  <c:v>0.87437385443748195</c:v>
                </c:pt>
                <c:pt idx="47">
                  <c:v>0.88017865524129202</c:v>
                </c:pt>
                <c:pt idx="48">
                  <c:v>0.88598766609422996</c:v>
                </c:pt>
                <c:pt idx="49">
                  <c:v>0.89179390848977602</c:v>
                </c:pt>
                <c:pt idx="50">
                  <c:v>0.89759026812338405</c:v>
                </c:pt>
                <c:pt idx="51">
                  <c:v>0.903369503362912</c:v>
                </c:pt>
                <c:pt idx="52">
                  <c:v>0.90912425548938902</c:v>
                </c:pt>
                <c:pt idx="53">
                  <c:v>0.91484706093417401</c:v>
                </c:pt>
                <c:pt idx="54">
                  <c:v>0.920530365775999</c:v>
                </c:pt>
                <c:pt idx="55">
                  <c:v>0.92616654280613697</c:v>
                </c:pt>
                <c:pt idx="56">
                  <c:v>0.93174791152353897</c:v>
                </c:pt>
                <c:pt idx="57">
                  <c:v>0.93726676148561505</c:v>
                </c:pt>
                <c:pt idx="58">
                  <c:v>0.94271537951618201</c:v>
                </c:pt>
                <c:pt idx="59">
                  <c:v>0.94808608136148997</c:v>
                </c:pt>
                <c:pt idx="60">
                  <c:v>0.95337124848967703</c:v>
                </c:pt>
                <c:pt idx="61">
                  <c:v>0.95856337084934395</c:v>
                </c:pt>
                <c:pt idx="62">
                  <c:v>0.96365509653897397</c:v>
                </c:pt>
                <c:pt idx="63">
                  <c:v>0.96863928948839995</c:v>
                </c:pt>
                <c:pt idx="64">
                  <c:v>0.97350909641068495</c:v>
                </c:pt>
                <c:pt idx="65">
                  <c:v>0.97825802443654797</c:v>
                </c:pt>
                <c:pt idx="66">
                  <c:v>0.98288003097402499</c:v>
                </c:pt>
                <c:pt idx="67">
                  <c:v>0.98736962741110701</c:v>
                </c:pt>
                <c:pt idx="68">
                  <c:v>0.991721998248284</c:v>
                </c:pt>
                <c:pt idx="69">
                  <c:v>0.99593313703665598</c:v>
                </c:pt>
                <c:pt idx="70">
                  <c:v>1</c:v>
                </c:pt>
                <c:pt idx="71">
                  <c:v>1.00080000072308</c:v>
                </c:pt>
                <c:pt idx="72">
                  <c:v>1.00159186137481</c:v>
                </c:pt>
                <c:pt idx="73">
                  <c:v>1.0023690436355699</c:v>
                </c:pt>
                <c:pt idx="74">
                  <c:v>1.00312492627968</c:v>
                </c:pt>
                <c:pt idx="75">
                  <c:v>1.0038528724232301</c:v>
                </c:pt>
                <c:pt idx="76">
                  <c:v>1.0045463062365201</c:v>
                </c:pt>
                <c:pt idx="77">
                  <c:v>1.0051987970893801</c:v>
                </c:pt>
                <c:pt idx="78">
                  <c:v>1.0058041483528699</c:v>
                </c:pt>
                <c:pt idx="79">
                  <c:v>1.0063564874861799</c:v>
                </c:pt>
                <c:pt idx="80">
                  <c:v>1.00685035368279</c:v>
                </c:pt>
                <c:pt idx="81">
                  <c:v>1.0072807793018601</c:v>
                </c:pt>
                <c:pt idx="82">
                  <c:v>1.0076433615959599</c:v>
                </c:pt>
                <c:pt idx="83">
                  <c:v>1.0079343218402099</c:v>
                </c:pt>
                <c:pt idx="84">
                  <c:v>1.00815054980314</c:v>
                </c:pt>
                <c:pt idx="85">
                  <c:v>1.0082896324722499</c:v>
                </c:pt>
                <c:pt idx="86">
                  <c:v>1.0083498669417601</c:v>
                </c:pt>
                <c:pt idx="87">
                  <c:v>1.0083302582768401</c:v>
                </c:pt>
                <c:pt idx="88">
                  <c:v>1.00823050390321</c:v>
                </c:pt>
                <c:pt idx="89">
                  <c:v>1.0080509665851101</c:v>
                </c:pt>
                <c:pt idx="90">
                  <c:v>1.0077926383337299</c:v>
                </c:pt>
                <c:pt idx="91">
                  <c:v>1.00745709765289</c:v>
                </c:pt>
                <c:pt idx="92">
                  <c:v>1.00704646241636</c:v>
                </c:pt>
                <c:pt idx="93">
                  <c:v>1.00656334043372</c:v>
                </c:pt>
                <c:pt idx="94">
                  <c:v>1.0060107794481501</c:v>
                </c:pt>
                <c:pt idx="95">
                  <c:v>1.0053922179658401</c:v>
                </c:pt>
                <c:pt idx="96">
                  <c:v>1.00471143797712</c:v>
                </c:pt>
                <c:pt idx="97">
                  <c:v>1.0039725203177901</c:v>
                </c:pt>
                <c:pt idx="98">
                  <c:v>1.00317980315013</c:v>
                </c:pt>
                <c:pt idx="99">
                  <c:v>1.00233784382158</c:v>
                </c:pt>
                <c:pt idx="100">
                  <c:v>1.0014513841857799</c:v>
                </c:pt>
                <c:pt idx="101">
                  <c:v>1.0005253193413399</c:v>
                </c:pt>
                <c:pt idx="102">
                  <c:v>0.99956466965193003</c:v>
                </c:pt>
                <c:pt idx="103">
                  <c:v>0.99857455585135302</c:v>
                </c:pt>
                <c:pt idx="104">
                  <c:v>0.99756017700126998</c:v>
                </c:pt>
                <c:pt idx="105">
                  <c:v>0.99652679105226105</c:v>
                </c:pt>
                <c:pt idx="106">
                  <c:v>0.99547969775511702</c:v>
                </c:pt>
                <c:pt idx="107">
                  <c:v>0.99442350220243103</c:v>
                </c:pt>
                <c:pt idx="108">
                  <c:v>0.99335989150662196</c:v>
                </c:pt>
                <c:pt idx="109">
                  <c:v>0.99228972138152605</c:v>
                </c:pt>
                <c:pt idx="110">
                  <c:v>0.99121374265335305</c:v>
                </c:pt>
                <c:pt idx="111">
                  <c:v>0.99013261641593198</c:v>
                </c:pt>
                <c:pt idx="112">
                  <c:v>0.98904692670310701</c:v>
                </c:pt>
                <c:pt idx="113">
                  <c:v>0.98795719112608005</c:v>
                </c:pt>
                <c:pt idx="114">
                  <c:v>0.98686386983673102</c:v>
                </c:pt>
                <c:pt idx="115">
                  <c:v>0.98576737310874596</c:v>
                </c:pt>
                <c:pt idx="116">
                  <c:v>0.98466806777328797</c:v>
                </c:pt>
                <c:pt idx="117">
                  <c:v>0.98356628270191104</c:v>
                </c:pt>
                <c:pt idx="118">
                  <c:v>0.98246231349403501</c:v>
                </c:pt>
                <c:pt idx="119">
                  <c:v>0.98135642649800003</c:v>
                </c:pt>
                <c:pt idx="120">
                  <c:v>0.980248862271764</c:v>
                </c:pt>
                <c:pt idx="121">
                  <c:v>0.97913983857081899</c:v>
                </c:pt>
                <c:pt idx="122">
                  <c:v>0.97802955293587102</c:v>
                </c:pt>
                <c:pt idx="123">
                  <c:v>0.97691818494056604</c:v>
                </c:pt>
                <c:pt idx="124">
                  <c:v>0.97580589814956797</c:v>
                </c:pt>
                <c:pt idx="125">
                  <c:v>0.97469284182904503</c:v>
                </c:pt>
                <c:pt idx="126">
                  <c:v>0.973579152444917</c:v>
                </c:pt>
                <c:pt idx="127">
                  <c:v>0.97246495497860297</c:v>
                </c:pt>
                <c:pt idx="128">
                  <c:v>0.97135036408540898</c:v>
                </c:pt>
                <c:pt idx="129">
                  <c:v>0.97023548511686297</c:v>
                </c:pt>
                <c:pt idx="130">
                  <c:v>0.96912041502508905</c:v>
                </c:pt>
                <c:pt idx="131">
                  <c:v>0.96800524316465997</c:v>
                </c:pt>
                <c:pt idx="132">
                  <c:v>0.96689005200511202</c:v>
                </c:pt>
                <c:pt idx="133">
                  <c:v>0.96577491776541502</c:v>
                </c:pt>
                <c:pt idx="134">
                  <c:v>0.96465991098012904</c:v>
                </c:pt>
                <c:pt idx="135">
                  <c:v>0.96354509700558499</c:v>
                </c:pt>
                <c:pt idx="136">
                  <c:v>0.96243053647334298</c:v>
                </c:pt>
                <c:pt idx="137">
                  <c:v>0.96131628569715699</c:v>
                </c:pt>
                <c:pt idx="138">
                  <c:v>0.96020239703889099</c:v>
                </c:pt>
                <c:pt idx="139">
                  <c:v>0.95908891923809503</c:v>
                </c:pt>
                <c:pt idx="140">
                  <c:v>0.95797589770936498</c:v>
                </c:pt>
                <c:pt idx="141">
                  <c:v>0.95686337481106098</c:v>
                </c:pt>
                <c:pt idx="142">
                  <c:v>0.95575139008855903</c:v>
                </c:pt>
                <c:pt idx="143">
                  <c:v>0.95463998049477095</c:v>
                </c:pt>
                <c:pt idx="144">
                  <c:v>0.95352918059035796</c:v>
                </c:pt>
                <c:pt idx="145">
                  <c:v>0.95241902272579604</c:v>
                </c:pt>
                <c:pt idx="146">
                  <c:v>0.95130953720714795</c:v>
                </c:pt>
                <c:pt idx="147">
                  <c:v>0.95020075244722502</c:v>
                </c:pt>
                <c:pt idx="148">
                  <c:v>0.94909269510360705</c:v>
                </c:pt>
                <c:pt idx="149">
                  <c:v>0.94798539020483097</c:v>
                </c:pt>
                <c:pt idx="150">
                  <c:v>0.94687886126590504</c:v>
                </c:pt>
                <c:pt idx="151">
                  <c:v>0.94577313039418198</c:v>
                </c:pt>
                <c:pt idx="152">
                  <c:v>0.94466821838652104</c:v>
                </c:pt>
                <c:pt idx="153">
                  <c:v>0.943564144818551</c:v>
                </c:pt>
                <c:pt idx="154">
                  <c:v>0.94246092812677196</c:v>
                </c:pt>
                <c:pt idx="155">
                  <c:v>0.94135858568416697</c:v>
                </c:pt>
                <c:pt idx="156">
                  <c:v>0.94025713386988696</c:v>
                </c:pt>
                <c:pt idx="157">
                  <c:v>0.93915658813356695</c:v>
                </c:pt>
                <c:pt idx="158">
                  <c:v>0.93805696305473796</c:v>
                </c:pt>
                <c:pt idx="159">
                  <c:v>0.93695827239775398</c:v>
                </c:pt>
                <c:pt idx="160">
                  <c:v>0.93586052916264695</c:v>
                </c:pt>
                <c:pt idx="161">
                  <c:v>0.93476374563222997</c:v>
                </c:pt>
                <c:pt idx="162">
                  <c:v>0.93366793341578602</c:v>
                </c:pt>
                <c:pt idx="163">
                  <c:v>0.93257310348961497</c:v>
                </c:pt>
                <c:pt idx="164">
                  <c:v>0.93147926623470401</c:v>
                </c:pt>
                <c:pt idx="165">
                  <c:v>0.93038643147175704</c:v>
                </c:pt>
                <c:pt idx="166">
                  <c:v>0.92929460849379097</c:v>
                </c:pt>
                <c:pt idx="167">
                  <c:v>0.928203806096498</c:v>
                </c:pt>
                <c:pt idx="168">
                  <c:v>0.92711403260654701</c:v>
                </c:pt>
                <c:pt idx="169">
                  <c:v>0.92602529590798199</c:v>
                </c:pt>
                <c:pt idx="170">
                  <c:v>0.92493760346688003</c:v>
                </c:pt>
                <c:pt idx="171">
                  <c:v>0.92385096235437603</c:v>
                </c:pt>
                <c:pt idx="172">
                  <c:v>0.92276537926820201</c:v>
                </c:pt>
                <c:pt idx="173">
                  <c:v>0.92168086055283405</c:v>
                </c:pt>
                <c:pt idx="174">
                  <c:v>0.92059741221836799</c:v>
                </c:pt>
                <c:pt idx="175">
                  <c:v>0.91951503995819195</c:v>
                </c:pt>
                <c:pt idx="176">
                  <c:v>0.91843374916557297</c:v>
                </c:pt>
                <c:pt idx="177">
                  <c:v>0.91735354494920796</c:v>
                </c:pt>
                <c:pt idx="178">
                  <c:v>0.91627443214783799</c:v>
                </c:pt>
                <c:pt idx="179">
                  <c:v>0.91519641534395801</c:v>
                </c:pt>
                <c:pt idx="180">
                  <c:v>0.91411949887673305</c:v>
                </c:pt>
                <c:pt idx="181">
                  <c:v>0.91304368685412296</c:v>
                </c:pt>
                <c:pt idx="182">
                  <c:v>0.91196898316431796</c:v>
                </c:pt>
                <c:pt idx="183">
                  <c:v>0.91089539148648202</c:v>
                </c:pt>
                <c:pt idx="184">
                  <c:v>0.90982291530091097</c:v>
                </c:pt>
                <c:pt idx="185">
                  <c:v>0.90875155789857698</c:v>
                </c:pt>
                <c:pt idx="186">
                  <c:v>0.90768132239015997</c:v>
                </c:pt>
                <c:pt idx="187">
                  <c:v>0.90661221171455597</c:v>
                </c:pt>
                <c:pt idx="188">
                  <c:v>0.90554422864692097</c:v>
                </c:pt>
                <c:pt idx="189">
                  <c:v>0.90447737580627197</c:v>
                </c:pt>
                <c:pt idx="190">
                  <c:v>0.90341165566267101</c:v>
                </c:pt>
                <c:pt idx="191">
                  <c:v>0.90234707054402097</c:v>
                </c:pt>
                <c:pt idx="192">
                  <c:v>0.90128362264250295</c:v>
                </c:pt>
                <c:pt idx="193">
                  <c:v>0.90022131402065997</c:v>
                </c:pt>
                <c:pt idx="194">
                  <c:v>0.89916014661717703</c:v>
                </c:pt>
                <c:pt idx="195">
                  <c:v>0.89810012225234204</c:v>
                </c:pt>
                <c:pt idx="196">
                  <c:v>0.89704124263323604</c:v>
                </c:pt>
                <c:pt idx="197">
                  <c:v>0.89598350935866</c:v>
                </c:pt>
                <c:pt idx="198">
                  <c:v>0.89492692392379403</c:v>
                </c:pt>
                <c:pt idx="199">
                  <c:v>0.89387148772463298</c:v>
                </c:pt>
                <c:pt idx="200">
                  <c:v>0.89281720206220905</c:v>
                </c:pt>
                <c:pt idx="201">
                  <c:v>0.89176406814658904</c:v>
                </c:pt>
                <c:pt idx="202">
                  <c:v>0.89071208710067495</c:v>
                </c:pt>
                <c:pt idx="203">
                  <c:v>0.88966125996383505</c:v>
                </c:pt>
                <c:pt idx="204">
                  <c:v>0.88861158769534498</c:v>
                </c:pt>
                <c:pt idx="205">
                  <c:v>0.88756307117766098</c:v>
                </c:pt>
                <c:pt idx="206">
                  <c:v>0.88651571121955297</c:v>
                </c:pt>
                <c:pt idx="207">
                  <c:v>0.88546950855907203</c:v>
                </c:pt>
                <c:pt idx="208">
                  <c:v>0.88442446386639095</c:v>
                </c:pt>
                <c:pt idx="209">
                  <c:v>0.88338057774650802</c:v>
                </c:pt>
                <c:pt idx="210">
                  <c:v>0.88233785074182203</c:v>
                </c:pt>
                <c:pt idx="211">
                  <c:v>0.88129628333458998</c:v>
                </c:pt>
                <c:pt idx="212">
                  <c:v>0.880255875949286</c:v>
                </c:pt>
                <c:pt idx="213">
                  <c:v>0.87921662895483199</c:v>
                </c:pt>
                <c:pt idx="214">
                  <c:v>0.87817854266674</c:v>
                </c:pt>
                <c:pt idx="215">
                  <c:v>0.87714161734917495</c:v>
                </c:pt>
                <c:pt idx="216">
                  <c:v>0.87610585321688395</c:v>
                </c:pt>
                <c:pt idx="217">
                  <c:v>0.87507125043707901</c:v>
                </c:pt>
                <c:pt idx="218">
                  <c:v>0.87403780913122897</c:v>
                </c:pt>
                <c:pt idx="219">
                  <c:v>0.87300552937677101</c:v>
                </c:pt>
                <c:pt idx="220">
                  <c:v>0.87197441120873598</c:v>
                </c:pt>
                <c:pt idx="221">
                  <c:v>0.87094445462132197</c:v>
                </c:pt>
                <c:pt idx="222">
                  <c:v>0.86991565956939099</c:v>
                </c:pt>
                <c:pt idx="223">
                  <c:v>0.86888802596993198</c:v>
                </c:pt>
                <c:pt idx="224">
                  <c:v>0.86786155370339801</c:v>
                </c:pt>
                <c:pt idx="225">
                  <c:v>0.86683624261504999</c:v>
                </c:pt>
                <c:pt idx="226">
                  <c:v>0.86581209251622404</c:v>
                </c:pt>
                <c:pt idx="227">
                  <c:v>0.86478910318553603</c:v>
                </c:pt>
                <c:pt idx="228">
                  <c:v>0.86376727437006096</c:v>
                </c:pt>
                <c:pt idx="229">
                  <c:v>0.86274660578643003</c:v>
                </c:pt>
                <c:pt idx="230">
                  <c:v>0.86172709712192397</c:v>
                </c:pt>
                <c:pt idx="231">
                  <c:v>0.86070874803547903</c:v>
                </c:pt>
                <c:pt idx="232">
                  <c:v>0.85969155815870002</c:v>
                </c:pt>
                <c:pt idx="233">
                  <c:v>0.85867552709679795</c:v>
                </c:pt>
                <c:pt idx="234">
                  <c:v>0.857660654429516</c:v>
                </c:pt>
                <c:pt idx="235">
                  <c:v>0.85664693971198702</c:v>
                </c:pt>
                <c:pt idx="236">
                  <c:v>0.85563438247557999</c:v>
                </c:pt>
                <c:pt idx="237">
                  <c:v>0.85462298222872901</c:v>
                </c:pt>
                <c:pt idx="238">
                  <c:v>0.85361273845770802</c:v>
                </c:pt>
                <c:pt idx="239">
                  <c:v>0.85260365062736898</c:v>
                </c:pt>
                <c:pt idx="240">
                  <c:v>0.85159571818186597</c:v>
                </c:pt>
              </c:numCache>
            </c:numRef>
          </c:yVal>
          <c:smooth val="0"/>
        </c:ser>
        <c:ser>
          <c:idx val="2"/>
          <c:order val="2"/>
          <c:tx>
            <c:strRef>
              <c:f>Microsoft_Excel_Worksheet2!$D$1</c:f>
              <c:strCache>
                <c:ptCount val="1"/>
                <c:pt idx="0">
                  <c:v>upper</c:v>
                </c:pt>
              </c:strCache>
            </c:strRef>
          </c:tx>
          <c:spPr>
            <a:ln w="41275">
              <a:solidFill>
                <a:srgbClr val="00FF00"/>
              </a:solidFill>
              <a:prstDash val="sysDash"/>
            </a:ln>
          </c:spPr>
          <c:marker>
            <c:symbol val="none"/>
          </c:marker>
          <c:xVal>
            <c:numRef>
              <c:f>Microsoft_Excel_Worksheet2!$A$2:$A$10002</c:f>
              <c:numCache>
                <c:formatCode>General</c:formatCode>
                <c:ptCount val="10001"/>
                <c:pt idx="0">
                  <c:v>0.1</c:v>
                </c:pt>
                <c:pt idx="1">
                  <c:v>0.11</c:v>
                </c:pt>
                <c:pt idx="2">
                  <c:v>0.12</c:v>
                </c:pt>
                <c:pt idx="3">
                  <c:v>0.13</c:v>
                </c:pt>
                <c:pt idx="4">
                  <c:v>0.14000000000000001</c:v>
                </c:pt>
                <c:pt idx="5">
                  <c:v>0.15</c:v>
                </c:pt>
                <c:pt idx="6">
                  <c:v>0.16</c:v>
                </c:pt>
                <c:pt idx="7">
                  <c:v>0.17</c:v>
                </c:pt>
                <c:pt idx="8">
                  <c:v>0.18</c:v>
                </c:pt>
                <c:pt idx="9">
                  <c:v>0.19</c:v>
                </c:pt>
                <c:pt idx="10">
                  <c:v>0.2</c:v>
                </c:pt>
                <c:pt idx="11">
                  <c:v>0.21</c:v>
                </c:pt>
                <c:pt idx="12">
                  <c:v>0.22</c:v>
                </c:pt>
                <c:pt idx="13">
                  <c:v>0.23</c:v>
                </c:pt>
                <c:pt idx="14">
                  <c:v>0.24</c:v>
                </c:pt>
                <c:pt idx="15">
                  <c:v>0.25</c:v>
                </c:pt>
                <c:pt idx="16">
                  <c:v>0.26</c:v>
                </c:pt>
                <c:pt idx="17">
                  <c:v>0.27</c:v>
                </c:pt>
                <c:pt idx="18">
                  <c:v>0.28000000000000003</c:v>
                </c:pt>
                <c:pt idx="19">
                  <c:v>0.28999999999999998</c:v>
                </c:pt>
                <c:pt idx="20">
                  <c:v>0.3</c:v>
                </c:pt>
                <c:pt idx="21">
                  <c:v>0.31</c:v>
                </c:pt>
                <c:pt idx="22">
                  <c:v>0.32</c:v>
                </c:pt>
                <c:pt idx="23">
                  <c:v>0.33</c:v>
                </c:pt>
                <c:pt idx="24">
                  <c:v>0.34</c:v>
                </c:pt>
                <c:pt idx="25">
                  <c:v>0.35</c:v>
                </c:pt>
                <c:pt idx="26">
                  <c:v>0.36</c:v>
                </c:pt>
                <c:pt idx="27">
                  <c:v>0.37</c:v>
                </c:pt>
                <c:pt idx="28">
                  <c:v>0.38</c:v>
                </c:pt>
                <c:pt idx="29">
                  <c:v>0.39</c:v>
                </c:pt>
                <c:pt idx="30">
                  <c:v>0.4</c:v>
                </c:pt>
                <c:pt idx="31">
                  <c:v>0.41</c:v>
                </c:pt>
                <c:pt idx="32">
                  <c:v>0.42</c:v>
                </c:pt>
                <c:pt idx="33">
                  <c:v>0.43</c:v>
                </c:pt>
                <c:pt idx="34">
                  <c:v>0.44</c:v>
                </c:pt>
                <c:pt idx="35">
                  <c:v>0.45</c:v>
                </c:pt>
                <c:pt idx="36">
                  <c:v>0.46</c:v>
                </c:pt>
                <c:pt idx="37">
                  <c:v>0.47</c:v>
                </c:pt>
                <c:pt idx="38">
                  <c:v>0.48</c:v>
                </c:pt>
                <c:pt idx="39">
                  <c:v>0.49</c:v>
                </c:pt>
                <c:pt idx="40">
                  <c:v>0.5</c:v>
                </c:pt>
                <c:pt idx="41">
                  <c:v>0.51</c:v>
                </c:pt>
                <c:pt idx="42">
                  <c:v>0.52</c:v>
                </c:pt>
                <c:pt idx="43">
                  <c:v>0.53</c:v>
                </c:pt>
                <c:pt idx="44">
                  <c:v>0.54</c:v>
                </c:pt>
                <c:pt idx="45">
                  <c:v>0.55000000000000004</c:v>
                </c:pt>
                <c:pt idx="46">
                  <c:v>0.56000000000000005</c:v>
                </c:pt>
                <c:pt idx="47">
                  <c:v>0.56999999999999995</c:v>
                </c:pt>
                <c:pt idx="48">
                  <c:v>0.57999999999999996</c:v>
                </c:pt>
                <c:pt idx="49">
                  <c:v>0.59</c:v>
                </c:pt>
                <c:pt idx="50">
                  <c:v>0.6</c:v>
                </c:pt>
                <c:pt idx="51">
                  <c:v>0.61</c:v>
                </c:pt>
                <c:pt idx="52">
                  <c:v>0.62</c:v>
                </c:pt>
                <c:pt idx="53">
                  <c:v>0.63</c:v>
                </c:pt>
                <c:pt idx="54">
                  <c:v>0.64</c:v>
                </c:pt>
                <c:pt idx="55">
                  <c:v>0.65</c:v>
                </c:pt>
                <c:pt idx="56">
                  <c:v>0.66</c:v>
                </c:pt>
                <c:pt idx="57">
                  <c:v>0.67</c:v>
                </c:pt>
                <c:pt idx="58">
                  <c:v>0.68</c:v>
                </c:pt>
                <c:pt idx="59">
                  <c:v>0.69</c:v>
                </c:pt>
                <c:pt idx="60">
                  <c:v>0.7</c:v>
                </c:pt>
                <c:pt idx="61">
                  <c:v>0.71</c:v>
                </c:pt>
                <c:pt idx="62">
                  <c:v>0.72</c:v>
                </c:pt>
                <c:pt idx="63">
                  <c:v>0.73</c:v>
                </c:pt>
                <c:pt idx="64">
                  <c:v>0.74</c:v>
                </c:pt>
                <c:pt idx="65">
                  <c:v>0.75</c:v>
                </c:pt>
                <c:pt idx="66">
                  <c:v>0.76</c:v>
                </c:pt>
                <c:pt idx="67">
                  <c:v>0.77</c:v>
                </c:pt>
                <c:pt idx="68">
                  <c:v>0.78</c:v>
                </c:pt>
                <c:pt idx="69">
                  <c:v>0.79</c:v>
                </c:pt>
                <c:pt idx="70">
                  <c:v>0.8</c:v>
                </c:pt>
                <c:pt idx="71">
                  <c:v>0.81</c:v>
                </c:pt>
                <c:pt idx="72">
                  <c:v>0.82</c:v>
                </c:pt>
                <c:pt idx="73">
                  <c:v>0.83</c:v>
                </c:pt>
                <c:pt idx="74">
                  <c:v>0.84</c:v>
                </c:pt>
                <c:pt idx="75">
                  <c:v>0.85</c:v>
                </c:pt>
                <c:pt idx="76">
                  <c:v>0.86</c:v>
                </c:pt>
                <c:pt idx="77">
                  <c:v>0.87</c:v>
                </c:pt>
                <c:pt idx="78">
                  <c:v>0.88</c:v>
                </c:pt>
                <c:pt idx="79">
                  <c:v>0.89</c:v>
                </c:pt>
                <c:pt idx="80">
                  <c:v>0.9</c:v>
                </c:pt>
                <c:pt idx="81">
                  <c:v>0.91</c:v>
                </c:pt>
                <c:pt idx="82">
                  <c:v>0.92</c:v>
                </c:pt>
                <c:pt idx="83">
                  <c:v>0.93</c:v>
                </c:pt>
                <c:pt idx="84">
                  <c:v>0.94</c:v>
                </c:pt>
                <c:pt idx="85">
                  <c:v>0.95</c:v>
                </c:pt>
                <c:pt idx="86">
                  <c:v>0.96</c:v>
                </c:pt>
                <c:pt idx="87">
                  <c:v>0.97</c:v>
                </c:pt>
                <c:pt idx="88">
                  <c:v>0.98</c:v>
                </c:pt>
                <c:pt idx="89">
                  <c:v>0.99</c:v>
                </c:pt>
                <c:pt idx="90">
                  <c:v>1</c:v>
                </c:pt>
                <c:pt idx="91">
                  <c:v>1.01</c:v>
                </c:pt>
                <c:pt idx="92">
                  <c:v>1.02</c:v>
                </c:pt>
                <c:pt idx="93">
                  <c:v>1.03</c:v>
                </c:pt>
                <c:pt idx="94">
                  <c:v>1.04</c:v>
                </c:pt>
                <c:pt idx="95">
                  <c:v>1.05</c:v>
                </c:pt>
                <c:pt idx="96">
                  <c:v>1.06</c:v>
                </c:pt>
                <c:pt idx="97">
                  <c:v>1.07</c:v>
                </c:pt>
                <c:pt idx="98">
                  <c:v>1.08</c:v>
                </c:pt>
                <c:pt idx="99">
                  <c:v>1.0900000000000001</c:v>
                </c:pt>
                <c:pt idx="100">
                  <c:v>1.1000000000000001</c:v>
                </c:pt>
                <c:pt idx="101">
                  <c:v>1.1100000000000001</c:v>
                </c:pt>
                <c:pt idx="102">
                  <c:v>1.1200000000000001</c:v>
                </c:pt>
                <c:pt idx="103">
                  <c:v>1.1299999999999999</c:v>
                </c:pt>
                <c:pt idx="104">
                  <c:v>1.1399999999999999</c:v>
                </c:pt>
                <c:pt idx="105">
                  <c:v>1.1499999999999999</c:v>
                </c:pt>
                <c:pt idx="106">
                  <c:v>1.1599999999999999</c:v>
                </c:pt>
                <c:pt idx="107">
                  <c:v>1.17</c:v>
                </c:pt>
                <c:pt idx="108">
                  <c:v>1.18</c:v>
                </c:pt>
                <c:pt idx="109">
                  <c:v>1.19</c:v>
                </c:pt>
                <c:pt idx="110">
                  <c:v>1.2</c:v>
                </c:pt>
                <c:pt idx="111">
                  <c:v>1.21</c:v>
                </c:pt>
                <c:pt idx="112">
                  <c:v>1.22</c:v>
                </c:pt>
                <c:pt idx="113">
                  <c:v>1.23</c:v>
                </c:pt>
                <c:pt idx="114">
                  <c:v>1.24</c:v>
                </c:pt>
                <c:pt idx="115">
                  <c:v>1.25</c:v>
                </c:pt>
                <c:pt idx="116">
                  <c:v>1.26</c:v>
                </c:pt>
                <c:pt idx="117">
                  <c:v>1.27</c:v>
                </c:pt>
                <c:pt idx="118">
                  <c:v>1.28</c:v>
                </c:pt>
                <c:pt idx="119">
                  <c:v>1.29</c:v>
                </c:pt>
                <c:pt idx="120">
                  <c:v>1.3</c:v>
                </c:pt>
                <c:pt idx="121">
                  <c:v>1.31</c:v>
                </c:pt>
                <c:pt idx="122">
                  <c:v>1.32</c:v>
                </c:pt>
                <c:pt idx="123">
                  <c:v>1.33</c:v>
                </c:pt>
                <c:pt idx="124">
                  <c:v>1.34</c:v>
                </c:pt>
                <c:pt idx="125">
                  <c:v>1.35</c:v>
                </c:pt>
                <c:pt idx="126">
                  <c:v>1.36</c:v>
                </c:pt>
                <c:pt idx="127">
                  <c:v>1.37</c:v>
                </c:pt>
                <c:pt idx="128">
                  <c:v>1.38</c:v>
                </c:pt>
                <c:pt idx="129">
                  <c:v>1.39</c:v>
                </c:pt>
                <c:pt idx="130">
                  <c:v>1.4</c:v>
                </c:pt>
                <c:pt idx="131">
                  <c:v>1.41</c:v>
                </c:pt>
                <c:pt idx="132">
                  <c:v>1.42</c:v>
                </c:pt>
                <c:pt idx="133">
                  <c:v>1.43</c:v>
                </c:pt>
                <c:pt idx="134">
                  <c:v>1.44</c:v>
                </c:pt>
                <c:pt idx="135">
                  <c:v>1.45</c:v>
                </c:pt>
                <c:pt idx="136">
                  <c:v>1.46</c:v>
                </c:pt>
                <c:pt idx="137">
                  <c:v>1.47</c:v>
                </c:pt>
                <c:pt idx="138">
                  <c:v>1.48</c:v>
                </c:pt>
                <c:pt idx="139">
                  <c:v>1.49</c:v>
                </c:pt>
                <c:pt idx="140">
                  <c:v>1.5</c:v>
                </c:pt>
                <c:pt idx="141">
                  <c:v>1.51</c:v>
                </c:pt>
                <c:pt idx="142">
                  <c:v>1.52</c:v>
                </c:pt>
                <c:pt idx="143">
                  <c:v>1.53</c:v>
                </c:pt>
                <c:pt idx="144">
                  <c:v>1.54</c:v>
                </c:pt>
                <c:pt idx="145">
                  <c:v>1.55</c:v>
                </c:pt>
                <c:pt idx="146">
                  <c:v>1.56</c:v>
                </c:pt>
                <c:pt idx="147">
                  <c:v>1.57</c:v>
                </c:pt>
                <c:pt idx="148">
                  <c:v>1.58</c:v>
                </c:pt>
                <c:pt idx="149">
                  <c:v>1.59</c:v>
                </c:pt>
                <c:pt idx="150">
                  <c:v>1.6</c:v>
                </c:pt>
                <c:pt idx="151">
                  <c:v>1.61</c:v>
                </c:pt>
                <c:pt idx="152">
                  <c:v>1.62</c:v>
                </c:pt>
                <c:pt idx="153">
                  <c:v>1.63</c:v>
                </c:pt>
                <c:pt idx="154">
                  <c:v>1.64</c:v>
                </c:pt>
                <c:pt idx="155">
                  <c:v>1.65</c:v>
                </c:pt>
                <c:pt idx="156">
                  <c:v>1.66</c:v>
                </c:pt>
                <c:pt idx="157">
                  <c:v>1.67</c:v>
                </c:pt>
                <c:pt idx="158">
                  <c:v>1.68</c:v>
                </c:pt>
                <c:pt idx="159">
                  <c:v>1.69</c:v>
                </c:pt>
                <c:pt idx="160">
                  <c:v>1.7</c:v>
                </c:pt>
                <c:pt idx="161">
                  <c:v>1.71</c:v>
                </c:pt>
                <c:pt idx="162">
                  <c:v>1.72</c:v>
                </c:pt>
                <c:pt idx="163">
                  <c:v>1.73</c:v>
                </c:pt>
                <c:pt idx="164">
                  <c:v>1.74</c:v>
                </c:pt>
                <c:pt idx="165">
                  <c:v>1.75</c:v>
                </c:pt>
                <c:pt idx="166">
                  <c:v>1.76</c:v>
                </c:pt>
                <c:pt idx="167">
                  <c:v>1.77</c:v>
                </c:pt>
                <c:pt idx="168">
                  <c:v>1.78</c:v>
                </c:pt>
                <c:pt idx="169">
                  <c:v>1.79</c:v>
                </c:pt>
                <c:pt idx="170">
                  <c:v>1.8</c:v>
                </c:pt>
                <c:pt idx="171">
                  <c:v>1.81</c:v>
                </c:pt>
                <c:pt idx="172">
                  <c:v>1.82</c:v>
                </c:pt>
                <c:pt idx="173">
                  <c:v>1.83</c:v>
                </c:pt>
                <c:pt idx="174">
                  <c:v>1.84</c:v>
                </c:pt>
                <c:pt idx="175">
                  <c:v>1.85</c:v>
                </c:pt>
                <c:pt idx="176">
                  <c:v>1.86</c:v>
                </c:pt>
                <c:pt idx="177">
                  <c:v>1.87</c:v>
                </c:pt>
                <c:pt idx="178">
                  <c:v>1.88</c:v>
                </c:pt>
                <c:pt idx="179">
                  <c:v>1.89</c:v>
                </c:pt>
                <c:pt idx="180">
                  <c:v>1.9</c:v>
                </c:pt>
                <c:pt idx="181">
                  <c:v>1.91</c:v>
                </c:pt>
                <c:pt idx="182">
                  <c:v>1.92</c:v>
                </c:pt>
                <c:pt idx="183">
                  <c:v>1.93</c:v>
                </c:pt>
                <c:pt idx="184">
                  <c:v>1.94</c:v>
                </c:pt>
                <c:pt idx="185">
                  <c:v>1.95</c:v>
                </c:pt>
                <c:pt idx="186">
                  <c:v>1.96</c:v>
                </c:pt>
                <c:pt idx="187">
                  <c:v>1.97</c:v>
                </c:pt>
                <c:pt idx="188">
                  <c:v>1.98</c:v>
                </c:pt>
                <c:pt idx="189">
                  <c:v>1.99</c:v>
                </c:pt>
                <c:pt idx="190">
                  <c:v>2</c:v>
                </c:pt>
                <c:pt idx="191">
                  <c:v>2.0099999999999998</c:v>
                </c:pt>
                <c:pt idx="192">
                  <c:v>2.02</c:v>
                </c:pt>
                <c:pt idx="193">
                  <c:v>2.0299999999999998</c:v>
                </c:pt>
                <c:pt idx="194">
                  <c:v>2.04</c:v>
                </c:pt>
                <c:pt idx="195">
                  <c:v>2.0499999999999998</c:v>
                </c:pt>
                <c:pt idx="196">
                  <c:v>2.06</c:v>
                </c:pt>
                <c:pt idx="197">
                  <c:v>2.0699999999999998</c:v>
                </c:pt>
                <c:pt idx="198">
                  <c:v>2.08</c:v>
                </c:pt>
                <c:pt idx="199">
                  <c:v>2.09</c:v>
                </c:pt>
                <c:pt idx="200">
                  <c:v>2.1</c:v>
                </c:pt>
                <c:pt idx="201">
                  <c:v>2.11</c:v>
                </c:pt>
                <c:pt idx="202">
                  <c:v>2.12</c:v>
                </c:pt>
                <c:pt idx="203">
                  <c:v>2.13</c:v>
                </c:pt>
                <c:pt idx="204">
                  <c:v>2.14</c:v>
                </c:pt>
                <c:pt idx="205">
                  <c:v>2.15</c:v>
                </c:pt>
                <c:pt idx="206">
                  <c:v>2.16</c:v>
                </c:pt>
                <c:pt idx="207">
                  <c:v>2.17</c:v>
                </c:pt>
                <c:pt idx="208">
                  <c:v>2.1800000000000002</c:v>
                </c:pt>
                <c:pt idx="209">
                  <c:v>2.19</c:v>
                </c:pt>
                <c:pt idx="210">
                  <c:v>2.2000000000000002</c:v>
                </c:pt>
                <c:pt idx="211">
                  <c:v>2.21</c:v>
                </c:pt>
                <c:pt idx="212">
                  <c:v>2.2200000000000002</c:v>
                </c:pt>
                <c:pt idx="213">
                  <c:v>2.23</c:v>
                </c:pt>
                <c:pt idx="214">
                  <c:v>2.2400000000000002</c:v>
                </c:pt>
                <c:pt idx="215">
                  <c:v>2.25</c:v>
                </c:pt>
                <c:pt idx="216">
                  <c:v>2.2599999999999998</c:v>
                </c:pt>
                <c:pt idx="217">
                  <c:v>2.27</c:v>
                </c:pt>
                <c:pt idx="218">
                  <c:v>2.2799999999999998</c:v>
                </c:pt>
                <c:pt idx="219">
                  <c:v>2.29</c:v>
                </c:pt>
                <c:pt idx="220">
                  <c:v>2.2999999999999998</c:v>
                </c:pt>
                <c:pt idx="221">
                  <c:v>2.31</c:v>
                </c:pt>
                <c:pt idx="222">
                  <c:v>2.3199999999999998</c:v>
                </c:pt>
                <c:pt idx="223">
                  <c:v>2.33</c:v>
                </c:pt>
                <c:pt idx="224">
                  <c:v>2.34</c:v>
                </c:pt>
                <c:pt idx="225">
                  <c:v>2.35</c:v>
                </c:pt>
                <c:pt idx="226">
                  <c:v>2.36</c:v>
                </c:pt>
                <c:pt idx="227">
                  <c:v>2.37</c:v>
                </c:pt>
                <c:pt idx="228">
                  <c:v>2.38</c:v>
                </c:pt>
                <c:pt idx="229">
                  <c:v>2.39</c:v>
                </c:pt>
                <c:pt idx="230">
                  <c:v>2.4</c:v>
                </c:pt>
                <c:pt idx="231">
                  <c:v>2.41</c:v>
                </c:pt>
                <c:pt idx="232">
                  <c:v>2.42</c:v>
                </c:pt>
                <c:pt idx="233">
                  <c:v>2.4300000000000002</c:v>
                </c:pt>
                <c:pt idx="234">
                  <c:v>2.44</c:v>
                </c:pt>
                <c:pt idx="235">
                  <c:v>2.4500000000000002</c:v>
                </c:pt>
                <c:pt idx="236">
                  <c:v>2.46</c:v>
                </c:pt>
                <c:pt idx="237">
                  <c:v>2.4700000000000002</c:v>
                </c:pt>
                <c:pt idx="238">
                  <c:v>2.48</c:v>
                </c:pt>
                <c:pt idx="239">
                  <c:v>2.4900000000000002</c:v>
                </c:pt>
                <c:pt idx="240">
                  <c:v>2.5</c:v>
                </c:pt>
              </c:numCache>
            </c:numRef>
          </c:xVal>
          <c:yVal>
            <c:numRef>
              <c:f>Microsoft_Excel_Worksheet2!$D$2:$D$10002</c:f>
              <c:numCache>
                <c:formatCode>General</c:formatCode>
                <c:ptCount val="10001"/>
                <c:pt idx="0">
                  <c:v>0.967830144396574</c:v>
                </c:pt>
                <c:pt idx="1">
                  <c:v>0.968203005063348</c:v>
                </c:pt>
                <c:pt idx="2">
                  <c:v>0.96857607885312302</c:v>
                </c:pt>
                <c:pt idx="3">
                  <c:v>0.96894936927599795</c:v>
                </c:pt>
                <c:pt idx="4">
                  <c:v>0.96932288006940304</c:v>
                </c:pt>
                <c:pt idx="5">
                  <c:v>0.96969661521709904</c:v>
                </c:pt>
                <c:pt idx="6">
                  <c:v>0.97007057897010496</c:v>
                </c:pt>
                <c:pt idx="7">
                  <c:v>0.97044477586980205</c:v>
                </c:pt>
                <c:pt idx="8">
                  <c:v>0.970819210773473</c:v>
                </c:pt>
                <c:pt idx="9">
                  <c:v>0.97119388888258196</c:v>
                </c:pt>
                <c:pt idx="10">
                  <c:v>0.97156881577415399</c:v>
                </c:pt>
                <c:pt idx="11">
                  <c:v>0.97194399743563697</c:v>
                </c:pt>
                <c:pt idx="12">
                  <c:v>0.97231944030373296</c:v>
                </c:pt>
                <c:pt idx="13">
                  <c:v>0.97269515130771</c:v>
                </c:pt>
                <c:pt idx="14">
                  <c:v>0.97307113791782696</c:v>
                </c:pt>
                <c:pt idx="15">
                  <c:v>0.97344740819957998</c:v>
                </c:pt>
                <c:pt idx="16">
                  <c:v>0.97382397087460404</c:v>
                </c:pt>
                <c:pt idx="17">
                  <c:v>0.97420083538920899</c:v>
                </c:pt>
                <c:pt idx="18">
                  <c:v>0.97457801199167904</c:v>
                </c:pt>
                <c:pt idx="19">
                  <c:v>0.97495551181967499</c:v>
                </c:pt>
                <c:pt idx="20">
                  <c:v>0.97533334699931995</c:v>
                </c:pt>
                <c:pt idx="21">
                  <c:v>0.97571153075781403</c:v>
                </c:pt>
                <c:pt idx="22">
                  <c:v>0.97609007755180399</c:v>
                </c:pt>
                <c:pt idx="23">
                  <c:v>0.97646900321410901</c:v>
                </c:pt>
                <c:pt idx="24">
                  <c:v>0.97684832512197395</c:v>
                </c:pt>
                <c:pt idx="25">
                  <c:v>0.97722806239058602</c:v>
                </c:pt>
                <c:pt idx="26">
                  <c:v>0.977608236096421</c:v>
                </c:pt>
                <c:pt idx="27">
                  <c:v>0.97798886953589304</c:v>
                </c:pt>
                <c:pt idx="28">
                  <c:v>0.97836998852600898</c:v>
                </c:pt>
                <c:pt idx="29">
                  <c:v>0.97875162175518604</c:v>
                </c:pt>
                <c:pt idx="30">
                  <c:v>0.97913380119426197</c:v>
                </c:pt>
                <c:pt idx="31">
                  <c:v>0.97951656258009601</c:v>
                </c:pt>
                <c:pt idx="32">
                  <c:v>0.97989994598713803</c:v>
                </c:pt>
                <c:pt idx="33">
                  <c:v>0.98028399650619802</c:v>
                </c:pt>
                <c:pt idx="34">
                  <c:v>0.98066876505459299</c:v>
                </c:pt>
                <c:pt idx="35">
                  <c:v>0.98105430934826499</c:v>
                </c:pt>
                <c:pt idx="36">
                  <c:v>0.98144069507488996</c:v>
                </c:pt>
                <c:pt idx="37">
                  <c:v>0.981827997318094</c:v>
                </c:pt>
                <c:pt idx="38">
                  <c:v>0.98221630229766099</c:v>
                </c:pt>
                <c:pt idx="39">
                  <c:v>0.98260570951047899</c:v>
                </c:pt>
                <c:pt idx="40">
                  <c:v>0.98299633438392098</c:v>
                </c:pt>
                <c:pt idx="41">
                  <c:v>0.98338831159028695</c:v>
                </c:pt>
                <c:pt idx="42">
                  <c:v>0.98378179922219799</c:v>
                </c:pt>
                <c:pt idx="43">
                  <c:v>0.98417721197896002</c:v>
                </c:pt>
                <c:pt idx="44">
                  <c:v>0.98457589423798697</c:v>
                </c:pt>
                <c:pt idx="45">
                  <c:v>0.98497940857942101</c:v>
                </c:pt>
                <c:pt idx="46">
                  <c:v>0.98538930006342695</c:v>
                </c:pt>
                <c:pt idx="47">
                  <c:v>0.98580709171273395</c:v>
                </c:pt>
                <c:pt idx="48">
                  <c:v>0.986234279493026</c:v>
                </c:pt>
                <c:pt idx="49">
                  <c:v>0.98667232668809501</c:v>
                </c:pt>
                <c:pt idx="50">
                  <c:v>0.98712265754860695</c:v>
                </c:pt>
                <c:pt idx="51">
                  <c:v>0.98758665007160895</c:v>
                </c:pt>
                <c:pt idx="52">
                  <c:v>0.98806562774172002</c:v>
                </c:pt>
                <c:pt idx="53">
                  <c:v>0.98856085003343996</c:v>
                </c:pt>
                <c:pt idx="54">
                  <c:v>0.98907350143614303</c:v>
                </c:pt>
                <c:pt idx="55">
                  <c:v>0.98960467871788005</c:v>
                </c:pt>
                <c:pt idx="56">
                  <c:v>0.99015537608970405</c:v>
                </c:pt>
                <c:pt idx="57">
                  <c:v>0.99072646786735297</c:v>
                </c:pt>
                <c:pt idx="58">
                  <c:v>0.99131868815004298</c:v>
                </c:pt>
                <c:pt idx="59">
                  <c:v>0.99193260694532404</c:v>
                </c:pt>
                <c:pt idx="60">
                  <c:v>0.99256860206285602</c:v>
                </c:pt>
                <c:pt idx="61">
                  <c:v>0.99322682597775802</c:v>
                </c:pt>
                <c:pt idx="62">
                  <c:v>0.99390716672608603</c:v>
                </c:pt>
                <c:pt idx="63">
                  <c:v>0.99460920174321799</c:v>
                </c:pt>
                <c:pt idx="64">
                  <c:v>0.99533214339623399</c:v>
                </c:pt>
                <c:pt idx="65">
                  <c:v>0.99607477480486795</c:v>
                </c:pt>
                <c:pt idx="66">
                  <c:v>0.99683537441209302</c:v>
                </c:pt>
                <c:pt idx="67">
                  <c:v>0.99761162768714895</c:v>
                </c:pt>
                <c:pt idx="68">
                  <c:v>0.99840052437122195</c:v>
                </c:pt>
                <c:pt idx="69">
                  <c:v>0.99919823988365797</c:v>
                </c:pt>
                <c:pt idx="70">
                  <c:v>1</c:v>
                </c:pt>
                <c:pt idx="71">
                  <c:v>1.0039223539837101</c:v>
                </c:pt>
                <c:pt idx="72">
                  <c:v>1.0077076377519401</c:v>
                </c:pt>
                <c:pt idx="73">
                  <c:v>1.011365388205</c:v>
                </c:pt>
                <c:pt idx="74">
                  <c:v>1.0149054191739699</c:v>
                </c:pt>
                <c:pt idx="75">
                  <c:v>1.01833774259106</c:v>
                </c:pt>
                <c:pt idx="76">
                  <c:v>1.0216724802878301</c:v>
                </c:pt>
                <c:pt idx="77">
                  <c:v>1.0249197684829201</c:v>
                </c:pt>
                <c:pt idx="78">
                  <c:v>1.02808965776363</c:v>
                </c:pt>
                <c:pt idx="79">
                  <c:v>1.0311920119592</c:v>
                </c:pt>
                <c:pt idx="80">
                  <c:v>1.0342364096571399</c:v>
                </c:pt>
                <c:pt idx="81">
                  <c:v>1.03723205216005</c:v>
                </c:pt>
                <c:pt idx="82">
                  <c:v>1.04018768139438</c:v>
                </c:pt>
                <c:pt idx="83">
                  <c:v>1.0431115106865401</c:v>
                </c:pt>
                <c:pt idx="84">
                  <c:v>1.0460111704856101</c:v>
                </c:pt>
                <c:pt idx="85">
                  <c:v>1.0488936701373801</c:v>
                </c:pt>
                <c:pt idx="86">
                  <c:v>1.05176537581868</c:v>
                </c:pt>
                <c:pt idx="87">
                  <c:v>1.05463200383287</c:v>
                </c:pt>
                <c:pt idx="88">
                  <c:v>1.0574986277310701</c:v>
                </c:pt>
                <c:pt idx="89">
                  <c:v>1.0603696972088801</c:v>
                </c:pt>
                <c:pt idx="90">
                  <c:v>1.06324906644707</c:v>
                </c:pt>
                <c:pt idx="91">
                  <c:v>1.0661400294999499</c:v>
                </c:pt>
                <c:pt idx="92">
                  <c:v>1.06904536044513</c:v>
                </c:pt>
                <c:pt idx="93">
                  <c:v>1.07196735624589</c:v>
                </c:pt>
                <c:pt idx="94">
                  <c:v>1.0749078805888701</c:v>
                </c:pt>
                <c:pt idx="95">
                  <c:v>1.0778684073033</c:v>
                </c:pt>
                <c:pt idx="96">
                  <c:v>1.0808500623059401</c:v>
                </c:pt>
                <c:pt idx="97">
                  <c:v>1.08385366332725</c:v>
                </c:pt>
                <c:pt idx="98">
                  <c:v>1.08687975694209</c:v>
                </c:pt>
                <c:pt idx="99">
                  <c:v>1.08992865264918</c:v>
                </c:pt>
                <c:pt idx="100">
                  <c:v>1.0930004539161999</c:v>
                </c:pt>
                <c:pt idx="101">
                  <c:v>1.0960950862360901</c:v>
                </c:pt>
                <c:pt idx="102">
                  <c:v>1.09921232233122</c:v>
                </c:pt>
                <c:pt idx="103">
                  <c:v>1.1023518047019101</c:v>
                </c:pt>
                <c:pt idx="104">
                  <c:v>1.1055130657510699</c:v>
                </c:pt>
                <c:pt idx="105">
                  <c:v>1.10869554573347</c:v>
                </c:pt>
                <c:pt idx="106">
                  <c:v>1.1118986087818099</c:v>
                </c:pt>
                <c:pt idx="107">
                  <c:v>1.1151215164484301</c:v>
                </c:pt>
                <c:pt idx="108">
                  <c:v>1.11836337572142</c:v>
                </c:pt>
                <c:pt idx="109">
                  <c:v>1.1216233598585601</c:v>
                </c:pt>
                <c:pt idx="110">
                  <c:v>1.12490074709984</c:v>
                </c:pt>
                <c:pt idx="111">
                  <c:v>1.12819490551253</c:v>
                </c:pt>
                <c:pt idx="112">
                  <c:v>1.1315052803190599</c:v>
                </c:pt>
                <c:pt idx="113">
                  <c:v>1.1348313832599299</c:v>
                </c:pt>
                <c:pt idx="114">
                  <c:v>1.1381727836306901</c:v>
                </c:pt>
                <c:pt idx="115">
                  <c:v>1.1415291007010899</c:v>
                </c:pt>
                <c:pt idx="116">
                  <c:v>1.1448999972797</c:v>
                </c:pt>
                <c:pt idx="117">
                  <c:v>1.1482851742312501</c:v>
                </c:pt>
                <c:pt idx="118">
                  <c:v>1.15168436578949</c:v>
                </c:pt>
                <c:pt idx="119">
                  <c:v>1.1550973355363601</c:v>
                </c:pt>
                <c:pt idx="120">
                  <c:v>1.1585238729416201</c:v>
                </c:pt>
                <c:pt idx="121">
                  <c:v>1.16196379037521</c:v>
                </c:pt>
                <c:pt idx="122">
                  <c:v>1.1654169205198399</c:v>
                </c:pt>
                <c:pt idx="123">
                  <c:v>1.16888311412359</c:v>
                </c:pt>
                <c:pt idx="124">
                  <c:v>1.17236223804206</c:v>
                </c:pt>
                <c:pt idx="125">
                  <c:v>1.1758541735282599</c:v>
                </c:pt>
                <c:pt idx="126">
                  <c:v>1.1793588147345699</c:v>
                </c:pt>
                <c:pt idx="127">
                  <c:v>1.18287606739732</c:v>
                </c:pt>
                <c:pt idx="128">
                  <c:v>1.18640584767871</c:v>
                </c:pt>
                <c:pt idx="129">
                  <c:v>1.18994808114474</c:v>
                </c:pt>
                <c:pt idx="130">
                  <c:v>1.1935027018611499</c:v>
                </c:pt>
                <c:pt idx="131">
                  <c:v>1.19706965159185</c:v>
                </c:pt>
                <c:pt idx="132">
                  <c:v>1.2006488790867</c:v>
                </c:pt>
                <c:pt idx="133">
                  <c:v>1.20424033944735</c:v>
                </c:pt>
                <c:pt idx="134">
                  <c:v>1.2078439935613801</c:v>
                </c:pt>
                <c:pt idx="135">
                  <c:v>1.2114598075964</c:v>
                </c:pt>
                <c:pt idx="136">
                  <c:v>1.2150877525469199</c:v>
                </c:pt>
                <c:pt idx="137">
                  <c:v>1.2187278038276499</c:v>
                </c:pt>
                <c:pt idx="138">
                  <c:v>1.2223799409079199</c:v>
                </c:pt>
                <c:pt idx="139">
                  <c:v>1.2260441469823999</c:v>
                </c:pt>
                <c:pt idx="140">
                  <c:v>1.2297204086740099</c:v>
                </c:pt>
                <c:pt idx="141">
                  <c:v>1.23340871576554</c:v>
                </c:pt>
                <c:pt idx="142">
                  <c:v>1.2371090609567199</c:v>
                </c:pt>
                <c:pt idx="143">
                  <c:v>1.2408214396439601</c:v>
                </c:pt>
                <c:pt idx="144">
                  <c:v>1.24454584972046</c:v>
                </c:pt>
                <c:pt idx="145">
                  <c:v>1.24828229139446</c:v>
                </c:pt>
                <c:pt idx="146">
                  <c:v>1.25203076702381</c:v>
                </c:pt>
                <c:pt idx="147">
                  <c:v>1.25579128096503</c:v>
                </c:pt>
                <c:pt idx="148">
                  <c:v>1.2595638394356901</c:v>
                </c:pt>
                <c:pt idx="149">
                  <c:v>1.26334845038848</c:v>
                </c:pt>
                <c:pt idx="150">
                  <c:v>1.26714512339605</c:v>
                </c:pt>
                <c:pt idx="151">
                  <c:v>1.2709538695453999</c:v>
                </c:pt>
                <c:pt idx="152">
                  <c:v>1.27477470134107</c:v>
                </c:pt>
                <c:pt idx="153">
                  <c:v>1.2786076326161999</c:v>
                </c:pt>
                <c:pt idx="154">
                  <c:v>1.28245267845068</c:v>
                </c:pt>
                <c:pt idx="155">
                  <c:v>1.28630985509597</c:v>
                </c:pt>
                <c:pt idx="156">
                  <c:v>1.2901791799056099</c:v>
                </c:pt>
                <c:pt idx="157">
                  <c:v>1.2940606712713001</c:v>
                </c:pt>
                <c:pt idx="158">
                  <c:v>1.2979543485638101</c:v>
                </c:pt>
                <c:pt idx="159">
                  <c:v>1.3018602320783199</c:v>
                </c:pt>
                <c:pt idx="160">
                  <c:v>1.30577834298395</c:v>
                </c:pt>
                <c:pt idx="161">
                  <c:v>1.3097087032769299</c:v>
                </c:pt>
                <c:pt idx="162">
                  <c:v>1.3136513357372701</c:v>
                </c:pt>
                <c:pt idx="163">
                  <c:v>1.31760626388853</c:v>
                </c:pt>
                <c:pt idx="164">
                  <c:v>1.3215735119604499</c:v>
                </c:pt>
                <c:pt idx="165">
                  <c:v>1.3255531048542899</c:v>
                </c:pt>
                <c:pt idx="166">
                  <c:v>1.3295450681105501</c:v>
                </c:pt>
                <c:pt idx="167">
                  <c:v>1.3335494278789</c:v>
                </c:pt>
                <c:pt idx="168">
                  <c:v>1.3375662108902799</c:v>
                </c:pt>
                <c:pt idx="169">
                  <c:v>1.3415954444307401</c:v>
                </c:pt>
                <c:pt idx="170">
                  <c:v>1.34563715631722</c:v>
                </c:pt>
                <c:pt idx="171">
                  <c:v>1.3496913748747601</c:v>
                </c:pt>
                <c:pt idx="172">
                  <c:v>1.3537581289153799</c:v>
                </c:pt>
                <c:pt idx="173">
                  <c:v>1.35783744771819</c:v>
                </c:pt>
                <c:pt idx="174">
                  <c:v>1.36192936101093</c:v>
                </c:pt>
                <c:pt idx="175">
                  <c:v>1.36603389895256</c:v>
                </c:pt>
                <c:pt idx="176">
                  <c:v>1.3701510921170701</c:v>
                </c:pt>
                <c:pt idx="177">
                  <c:v>1.37428097147824</c:v>
                </c:pt>
                <c:pt idx="178">
                  <c:v>1.3784235683953701</c:v>
                </c:pt>
                <c:pt idx="179">
                  <c:v>1.3825789145999099</c:v>
                </c:pt>
                <c:pt idx="180">
                  <c:v>1.38674704218291</c:v>
                </c:pt>
                <c:pt idx="181">
                  <c:v>1.39092798358319</c:v>
                </c:pt>
                <c:pt idx="182">
                  <c:v>1.39512177157631</c:v>
                </c:pt>
                <c:pt idx="183">
                  <c:v>1.3993284392641201</c:v>
                </c:pt>
                <c:pt idx="184">
                  <c:v>1.4035480200649799</c:v>
                </c:pt>
                <c:pt idx="185">
                  <c:v>1.40778054770456</c:v>
                </c:pt>
                <c:pt idx="186">
                  <c:v>1.41202605620715</c:v>
                </c:pt>
                <c:pt idx="187">
                  <c:v>1.4162845798874899</c:v>
                </c:pt>
                <c:pt idx="188">
                  <c:v>1.4205561533431099</c:v>
                </c:pt>
                <c:pt idx="189">
                  <c:v>1.4248408114470601</c:v>
                </c:pt>
                <c:pt idx="190">
                  <c:v>1.42913858934107</c:v>
                </c:pt>
                <c:pt idx="191">
                  <c:v>1.4334495224291299</c:v>
                </c:pt>
                <c:pt idx="192">
                  <c:v>1.4377736463713999</c:v>
                </c:pt>
                <c:pt idx="193">
                  <c:v>1.44211099707848</c:v>
                </c:pt>
                <c:pt idx="194">
                  <c:v>1.446461610706</c:v>
                </c:pt>
                <c:pt idx="195">
                  <c:v>1.45082552364948</c:v>
                </c:pt>
                <c:pt idx="196">
                  <c:v>1.45520277253956</c:v>
                </c:pt>
                <c:pt idx="197">
                  <c:v>1.45959339423739</c:v>
                </c:pt>
                <c:pt idx="198">
                  <c:v>1.4639974258303301</c:v>
                </c:pt>
                <c:pt idx="199">
                  <c:v>1.46841490462791</c:v>
                </c:pt>
                <c:pt idx="200">
                  <c:v>1.4728458681579399</c:v>
                </c:pt>
                <c:pt idx="201">
                  <c:v>1.4772903541629201</c:v>
                </c:pt>
                <c:pt idx="202">
                  <c:v>1.48174840059654</c:v>
                </c:pt>
                <c:pt idx="203">
                  <c:v>1.4862200456204899</c:v>
                </c:pt>
                <c:pt idx="204">
                  <c:v>1.49070532760132</c:v>
                </c:pt>
                <c:pt idx="205">
                  <c:v>1.49520428510759</c:v>
                </c:pt>
                <c:pt idx="206">
                  <c:v>1.4997169569070901</c:v>
                </c:pt>
                <c:pt idx="207">
                  <c:v>1.50424338196423</c:v>
                </c:pt>
                <c:pt idx="208">
                  <c:v>1.50878359943758</c:v>
                </c:pt>
                <c:pt idx="209">
                  <c:v>1.51333764867757</c:v>
                </c:pt>
                <c:pt idx="210">
                  <c:v>1.51790556922423</c:v>
                </c:pt>
                <c:pt idx="211">
                  <c:v>1.5224874008051801</c:v>
                </c:pt>
                <c:pt idx="212">
                  <c:v>1.5270831833336</c:v>
                </c:pt>
                <c:pt idx="213">
                  <c:v>1.53169295690638</c:v>
                </c:pt>
                <c:pt idx="214">
                  <c:v>1.5363167618023801</c:v>
                </c:pt>
                <c:pt idx="215">
                  <c:v>1.54095463848075</c:v>
                </c:pt>
                <c:pt idx="216">
                  <c:v>1.5456066275793601</c:v>
                </c:pt>
                <c:pt idx="217">
                  <c:v>1.5502727699133001</c:v>
                </c:pt>
                <c:pt idx="218">
                  <c:v>1.55495310647352</c:v>
                </c:pt>
                <c:pt idx="219">
                  <c:v>1.5596476784254301</c:v>
                </c:pt>
                <c:pt idx="220">
                  <c:v>1.56435652710775</c:v>
                </c:pt>
                <c:pt idx="221">
                  <c:v>1.5690796940312199</c:v>
                </c:pt>
                <c:pt idx="222">
                  <c:v>1.5738172208776</c:v>
                </c:pt>
                <c:pt idx="223">
                  <c:v>1.5785691494985099</c:v>
                </c:pt>
                <c:pt idx="224">
                  <c:v>1.58333552191456</c:v>
                </c:pt>
                <c:pt idx="225">
                  <c:v>1.5881163803143299</c:v>
                </c:pt>
                <c:pt idx="226">
                  <c:v>1.59291176705353</c:v>
                </c:pt>
                <c:pt idx="227">
                  <c:v>1.5977217246542099</c:v>
                </c:pt>
                <c:pt idx="228">
                  <c:v>1.60254629580394</c:v>
                </c:pt>
                <c:pt idx="229">
                  <c:v>1.6073855233551499</c:v>
                </c:pt>
                <c:pt idx="230">
                  <c:v>1.61223945032438</c:v>
                </c:pt>
                <c:pt idx="231">
                  <c:v>1.6171081198917401</c:v>
                </c:pt>
                <c:pt idx="232">
                  <c:v>1.6219915754002301</c:v>
                </c:pt>
                <c:pt idx="233">
                  <c:v>1.6268898603552899</c:v>
                </c:pt>
                <c:pt idx="234">
                  <c:v>1.6318030184241901</c:v>
                </c:pt>
                <c:pt idx="235">
                  <c:v>1.63673109343565</c:v>
                </c:pt>
                <c:pt idx="236">
                  <c:v>1.64167412937932</c:v>
                </c:pt>
                <c:pt idx="237">
                  <c:v>1.6466321704054501</c:v>
                </c:pt>
                <c:pt idx="238">
                  <c:v>1.65160526082448</c:v>
                </c:pt>
                <c:pt idx="239">
                  <c:v>1.6565934451066799</c:v>
                </c:pt>
                <c:pt idx="240">
                  <c:v>1.6615967678819099</c:v>
                </c:pt>
              </c:numCache>
            </c:numRef>
          </c:yVal>
          <c:smooth val="1"/>
        </c:ser>
        <c:dLbls>
          <c:showLegendKey val="0"/>
          <c:showVal val="0"/>
          <c:showCatName val="0"/>
          <c:showSerName val="0"/>
          <c:showPercent val="0"/>
          <c:showBubbleSize val="0"/>
        </c:dLbls>
        <c:axId val="859016168"/>
        <c:axId val="859015776"/>
      </c:scatterChart>
      <c:valAx>
        <c:axId val="859016168"/>
        <c:scaling>
          <c:orientation val="minMax"/>
          <c:max val="2.5"/>
          <c:min val="0.5"/>
        </c:scaling>
        <c:delete val="0"/>
        <c:axPos val="b"/>
        <c:title>
          <c:tx>
            <c:rich>
              <a:bodyPr/>
              <a:lstStyle/>
              <a:p>
                <a:pPr>
                  <a:defRPr sz="1700"/>
                </a:pPr>
                <a:r>
                  <a:rPr lang="en-US" sz="1700" dirty="0" smtClean="0"/>
                  <a:t>Recipient creatinine </a:t>
                </a:r>
                <a:r>
                  <a:rPr lang="en-US" sz="1700" b="1" i="0" u="none" strike="noStrike" baseline="0" dirty="0" smtClean="0">
                    <a:effectLst/>
                  </a:rPr>
                  <a:t>(mg/dl)</a:t>
                </a:r>
                <a:endParaRPr lang="en-US" sz="1700" dirty="0"/>
              </a:p>
            </c:rich>
          </c:tx>
          <c:layout>
            <c:manualLayout>
              <c:xMode val="edge"/>
              <c:yMode val="edge"/>
              <c:x val="0.41330383480825966"/>
              <c:y val="0.88582020997375333"/>
            </c:manualLayout>
          </c:layout>
          <c:overlay val="0"/>
        </c:title>
        <c:numFmt formatCode="#,##0.0" sourceLinked="0"/>
        <c:majorTickMark val="out"/>
        <c:minorTickMark val="none"/>
        <c:tickLblPos val="nextTo"/>
        <c:txPr>
          <a:bodyPr rot="0"/>
          <a:lstStyle/>
          <a:p>
            <a:pPr>
              <a:defRPr sz="1500" b="1"/>
            </a:pPr>
            <a:endParaRPr lang="en-US"/>
          </a:p>
        </c:txPr>
        <c:crossAx val="859015776"/>
        <c:crosses val="autoZero"/>
        <c:crossBetween val="midCat"/>
        <c:majorUnit val="0.5"/>
      </c:valAx>
      <c:valAx>
        <c:axId val="859015776"/>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16168"/>
        <c:crossesAt val="0.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Microsoft_Excel_Worksheet3!$B$1</c:f>
              <c:strCache>
                <c:ptCount val="1"/>
                <c:pt idx="0">
                  <c:v>yhat</c:v>
                </c:pt>
              </c:strCache>
            </c:strRef>
          </c:tx>
          <c:spPr>
            <a:ln w="38100">
              <a:solidFill>
                <a:srgbClr val="00FF00"/>
              </a:solidFill>
            </a:ln>
          </c:spPr>
          <c:marker>
            <c:symbol val="none"/>
          </c:marker>
          <c:xVal>
            <c:numRef>
              <c:f>Microsoft_Excel_Worksheet3!$A$2:$A$10002</c:f>
              <c:numCache>
                <c:formatCode>General</c:formatCode>
                <c:ptCount val="10001"/>
                <c:pt idx="0">
                  <c:v>0.8</c:v>
                </c:pt>
                <c:pt idx="1">
                  <c:v>0.81</c:v>
                </c:pt>
                <c:pt idx="2">
                  <c:v>0.82</c:v>
                </c:pt>
                <c:pt idx="3">
                  <c:v>0.83</c:v>
                </c:pt>
                <c:pt idx="4">
                  <c:v>0.84</c:v>
                </c:pt>
                <c:pt idx="5">
                  <c:v>0.85</c:v>
                </c:pt>
                <c:pt idx="6">
                  <c:v>0.86</c:v>
                </c:pt>
                <c:pt idx="7">
                  <c:v>0.87</c:v>
                </c:pt>
                <c:pt idx="8">
                  <c:v>0.88</c:v>
                </c:pt>
                <c:pt idx="9">
                  <c:v>0.89</c:v>
                </c:pt>
                <c:pt idx="10">
                  <c:v>0.9</c:v>
                </c:pt>
                <c:pt idx="11">
                  <c:v>0.91</c:v>
                </c:pt>
                <c:pt idx="12">
                  <c:v>0.92</c:v>
                </c:pt>
                <c:pt idx="13">
                  <c:v>0.93</c:v>
                </c:pt>
                <c:pt idx="14">
                  <c:v>0.94</c:v>
                </c:pt>
                <c:pt idx="15">
                  <c:v>0.95</c:v>
                </c:pt>
                <c:pt idx="16">
                  <c:v>0.96</c:v>
                </c:pt>
                <c:pt idx="17">
                  <c:v>0.97</c:v>
                </c:pt>
                <c:pt idx="18">
                  <c:v>0.98</c:v>
                </c:pt>
                <c:pt idx="19">
                  <c:v>0.99</c:v>
                </c:pt>
                <c:pt idx="20">
                  <c:v>1</c:v>
                </c:pt>
                <c:pt idx="21">
                  <c:v>1.01</c:v>
                </c:pt>
                <c:pt idx="22">
                  <c:v>1.02</c:v>
                </c:pt>
                <c:pt idx="23">
                  <c:v>1.03</c:v>
                </c:pt>
                <c:pt idx="24">
                  <c:v>1.04</c:v>
                </c:pt>
                <c:pt idx="25">
                  <c:v>1.05</c:v>
                </c:pt>
                <c:pt idx="26">
                  <c:v>1.06</c:v>
                </c:pt>
                <c:pt idx="27">
                  <c:v>1.07</c:v>
                </c:pt>
                <c:pt idx="28">
                  <c:v>1.08</c:v>
                </c:pt>
                <c:pt idx="29">
                  <c:v>1.0900000000000001</c:v>
                </c:pt>
                <c:pt idx="30">
                  <c:v>1.1000000000000001</c:v>
                </c:pt>
                <c:pt idx="31">
                  <c:v>1.1100000000000001</c:v>
                </c:pt>
                <c:pt idx="32">
                  <c:v>1.1200000000000001</c:v>
                </c:pt>
                <c:pt idx="33">
                  <c:v>1.1299999999999999</c:v>
                </c:pt>
                <c:pt idx="34">
                  <c:v>1.1399999999999999</c:v>
                </c:pt>
                <c:pt idx="35">
                  <c:v>1.1499999999999999</c:v>
                </c:pt>
                <c:pt idx="36">
                  <c:v>1.1599999999999999</c:v>
                </c:pt>
                <c:pt idx="37">
                  <c:v>1.17</c:v>
                </c:pt>
                <c:pt idx="38">
                  <c:v>1.18</c:v>
                </c:pt>
                <c:pt idx="39">
                  <c:v>1.19</c:v>
                </c:pt>
                <c:pt idx="40">
                  <c:v>1.2</c:v>
                </c:pt>
              </c:numCache>
            </c:numRef>
          </c:xVal>
          <c:yVal>
            <c:numRef>
              <c:f>Microsoft_Excel_Worksheet3!$B$2:$B$10002</c:f>
              <c:numCache>
                <c:formatCode>General</c:formatCode>
                <c:ptCount val="10001"/>
                <c:pt idx="0">
                  <c:v>1.0570253234610301</c:v>
                </c:pt>
                <c:pt idx="1">
                  <c:v>1.05396032361041</c:v>
                </c:pt>
                <c:pt idx="2">
                  <c:v>1.05092275858649</c:v>
                </c:pt>
                <c:pt idx="3">
                  <c:v>1.04791763411428</c:v>
                </c:pt>
                <c:pt idx="4">
                  <c:v>1.0449498989263499</c:v>
                </c:pt>
                <c:pt idx="5">
                  <c:v>1.0420244464575501</c:v>
                </c:pt>
                <c:pt idx="6">
                  <c:v>1.0391461167708</c:v>
                </c:pt>
                <c:pt idx="7">
                  <c:v>1.0363196987096299</c:v>
                </c:pt>
                <c:pt idx="8">
                  <c:v>1.0335499322733801</c:v>
                </c:pt>
                <c:pt idx="9">
                  <c:v>1.0308415112112499</c:v>
                </c:pt>
                <c:pt idx="10">
                  <c:v>1.0281990858319401</c:v>
                </c:pt>
                <c:pt idx="11">
                  <c:v>1.0256272660256101</c:v>
                </c:pt>
                <c:pt idx="12">
                  <c:v>1.0231306244957099</c:v>
                </c:pt>
                <c:pt idx="13">
                  <c:v>1.0207137001982101</c:v>
                </c:pt>
                <c:pt idx="14">
                  <c:v>1.01838100198656</c:v>
                </c:pt>
                <c:pt idx="15">
                  <c:v>1.0161370124609901</c:v>
                </c:pt>
                <c:pt idx="16">
                  <c:v>1.0139861920213</c:v>
                </c:pt>
                <c:pt idx="17">
                  <c:v>1.0119329831227799</c:v>
                </c:pt>
                <c:pt idx="18">
                  <c:v>1.0099818147355699</c:v>
                </c:pt>
                <c:pt idx="19">
                  <c:v>1.0081371070081999</c:v>
                </c:pt>
                <c:pt idx="20">
                  <c:v>1.0064032761366299</c:v>
                </c:pt>
                <c:pt idx="21">
                  <c:v>1.0047847394410701</c:v>
                </c:pt>
                <c:pt idx="22">
                  <c:v>1.0032859206529501</c:v>
                </c:pt>
                <c:pt idx="23">
                  <c:v>1.0019112554157199</c:v>
                </c:pt>
                <c:pt idx="24">
                  <c:v>1.00066519700339</c:v>
                </c:pt>
                <c:pt idx="25">
                  <c:v>0.99955222226183005</c:v>
                </c:pt>
                <c:pt idx="26">
                  <c:v>0.99857679222085405</c:v>
                </c:pt>
                <c:pt idx="27">
                  <c:v>0.99774039369229095</c:v>
                </c:pt>
                <c:pt idx="28">
                  <c:v>0.99703973366171705</c:v>
                </c:pt>
                <c:pt idx="29">
                  <c:v>0.99647114800544001</c:v>
                </c:pt>
                <c:pt idx="30">
                  <c:v>0.99603103370927604</c:v>
                </c:pt>
                <c:pt idx="31">
                  <c:v>0.99571584430487303</c:v>
                </c:pt>
                <c:pt idx="32">
                  <c:v>0.995522085465955</c:v>
                </c:pt>
                <c:pt idx="33">
                  <c:v>0.99544631075830103</c:v>
                </c:pt>
                <c:pt idx="34">
                  <c:v>0.99548511753771196</c:v>
                </c:pt>
                <c:pt idx="35">
                  <c:v>0.99563514299064204</c:v>
                </c:pt>
                <c:pt idx="36">
                  <c:v>0.99589306031258895</c:v>
                </c:pt>
                <c:pt idx="37">
                  <c:v>0.99625557501970097</c:v>
                </c:pt>
                <c:pt idx="38">
                  <c:v>0.99671942138946401</c:v>
                </c:pt>
                <c:pt idx="39">
                  <c:v>0.99728135902665405</c:v>
                </c:pt>
                <c:pt idx="40">
                  <c:v>0.99793816955110703</c:v>
                </c:pt>
              </c:numCache>
            </c:numRef>
          </c:yVal>
          <c:smooth val="0"/>
        </c:ser>
        <c:ser>
          <c:idx val="1"/>
          <c:order val="1"/>
          <c:tx>
            <c:strRef>
              <c:f>Microsoft_Excel_Worksheet3!$C$1</c:f>
              <c:strCache>
                <c:ptCount val="1"/>
                <c:pt idx="0">
                  <c:v>lower</c:v>
                </c:pt>
              </c:strCache>
            </c:strRef>
          </c:tx>
          <c:spPr>
            <a:ln w="41275">
              <a:solidFill>
                <a:srgbClr val="00FF00"/>
              </a:solidFill>
              <a:prstDash val="sysDash"/>
            </a:ln>
          </c:spPr>
          <c:marker>
            <c:symbol val="none"/>
          </c:marker>
          <c:xVal>
            <c:numRef>
              <c:f>Microsoft_Excel_Worksheet3!$A$2:$A$10002</c:f>
              <c:numCache>
                <c:formatCode>General</c:formatCode>
                <c:ptCount val="10001"/>
                <c:pt idx="0">
                  <c:v>0.8</c:v>
                </c:pt>
                <c:pt idx="1">
                  <c:v>0.81</c:v>
                </c:pt>
                <c:pt idx="2">
                  <c:v>0.82</c:v>
                </c:pt>
                <c:pt idx="3">
                  <c:v>0.83</c:v>
                </c:pt>
                <c:pt idx="4">
                  <c:v>0.84</c:v>
                </c:pt>
                <c:pt idx="5">
                  <c:v>0.85</c:v>
                </c:pt>
                <c:pt idx="6">
                  <c:v>0.86</c:v>
                </c:pt>
                <c:pt idx="7">
                  <c:v>0.87</c:v>
                </c:pt>
                <c:pt idx="8">
                  <c:v>0.88</c:v>
                </c:pt>
                <c:pt idx="9">
                  <c:v>0.89</c:v>
                </c:pt>
                <c:pt idx="10">
                  <c:v>0.9</c:v>
                </c:pt>
                <c:pt idx="11">
                  <c:v>0.91</c:v>
                </c:pt>
                <c:pt idx="12">
                  <c:v>0.92</c:v>
                </c:pt>
                <c:pt idx="13">
                  <c:v>0.93</c:v>
                </c:pt>
                <c:pt idx="14">
                  <c:v>0.94</c:v>
                </c:pt>
                <c:pt idx="15">
                  <c:v>0.95</c:v>
                </c:pt>
                <c:pt idx="16">
                  <c:v>0.96</c:v>
                </c:pt>
                <c:pt idx="17">
                  <c:v>0.97</c:v>
                </c:pt>
                <c:pt idx="18">
                  <c:v>0.98</c:v>
                </c:pt>
                <c:pt idx="19">
                  <c:v>0.99</c:v>
                </c:pt>
                <c:pt idx="20">
                  <c:v>1</c:v>
                </c:pt>
                <c:pt idx="21">
                  <c:v>1.01</c:v>
                </c:pt>
                <c:pt idx="22">
                  <c:v>1.02</c:v>
                </c:pt>
                <c:pt idx="23">
                  <c:v>1.03</c:v>
                </c:pt>
                <c:pt idx="24">
                  <c:v>1.04</c:v>
                </c:pt>
                <c:pt idx="25">
                  <c:v>1.05</c:v>
                </c:pt>
                <c:pt idx="26">
                  <c:v>1.06</c:v>
                </c:pt>
                <c:pt idx="27">
                  <c:v>1.07</c:v>
                </c:pt>
                <c:pt idx="28">
                  <c:v>1.08</c:v>
                </c:pt>
                <c:pt idx="29">
                  <c:v>1.0900000000000001</c:v>
                </c:pt>
                <c:pt idx="30">
                  <c:v>1.1000000000000001</c:v>
                </c:pt>
                <c:pt idx="31">
                  <c:v>1.1100000000000001</c:v>
                </c:pt>
                <c:pt idx="32">
                  <c:v>1.1200000000000001</c:v>
                </c:pt>
                <c:pt idx="33">
                  <c:v>1.1299999999999999</c:v>
                </c:pt>
                <c:pt idx="34">
                  <c:v>1.1399999999999999</c:v>
                </c:pt>
                <c:pt idx="35">
                  <c:v>1.1499999999999999</c:v>
                </c:pt>
                <c:pt idx="36">
                  <c:v>1.1599999999999999</c:v>
                </c:pt>
                <c:pt idx="37">
                  <c:v>1.17</c:v>
                </c:pt>
                <c:pt idx="38">
                  <c:v>1.18</c:v>
                </c:pt>
                <c:pt idx="39">
                  <c:v>1.19</c:v>
                </c:pt>
                <c:pt idx="40">
                  <c:v>1.2</c:v>
                </c:pt>
              </c:numCache>
            </c:numRef>
          </c:xVal>
          <c:yVal>
            <c:numRef>
              <c:f>Microsoft_Excel_Worksheet3!$C$2:$C$10002</c:f>
              <c:numCache>
                <c:formatCode>General</c:formatCode>
                <c:ptCount val="10001"/>
                <c:pt idx="0">
                  <c:v>1.0073089048811099</c:v>
                </c:pt>
                <c:pt idx="1">
                  <c:v>1.0067580529088</c:v>
                </c:pt>
                <c:pt idx="2">
                  <c:v>1.0062130124261399</c:v>
                </c:pt>
                <c:pt idx="3">
                  <c:v>1.00567561513829</c:v>
                </c:pt>
                <c:pt idx="4">
                  <c:v>1.0051477116147101</c:v>
                </c:pt>
                <c:pt idx="5">
                  <c:v>1.0046311753353701</c:v>
                </c:pt>
                <c:pt idx="6">
                  <c:v>1.0041279072332401</c:v>
                </c:pt>
                <c:pt idx="7">
                  <c:v>1.0036398408168901</c:v>
                </c:pt>
                <c:pt idx="8">
                  <c:v>1.0031689479710899</c:v>
                </c:pt>
                <c:pt idx="9">
                  <c:v>1.00271724555023</c:v>
                </c:pt>
                <c:pt idx="10">
                  <c:v>1.0022868028998899</c:v>
                </c:pt>
                <c:pt idx="11">
                  <c:v>1.0018797504655601</c:v>
                </c:pt>
                <c:pt idx="12">
                  <c:v>1.00149828967643</c:v>
                </c:pt>
                <c:pt idx="13">
                  <c:v>1.0011447043255299</c:v>
                </c:pt>
                <c:pt idx="14">
                  <c:v>1.00082137370775</c:v>
                </c:pt>
                <c:pt idx="15">
                  <c:v>1.0005307878237599</c:v>
                </c:pt>
                <c:pt idx="16">
                  <c:v>1.0002755650123101</c:v>
                </c:pt>
                <c:pt idx="17">
                  <c:v>1.0000584724366099</c:v>
                </c:pt>
                <c:pt idx="18">
                  <c:v>0.999882449922045</c:v>
                </c:pt>
                <c:pt idx="19">
                  <c:v>0.99975063772294503</c:v>
                </c:pt>
                <c:pt idx="20">
                  <c:v>0.99966640888403102</c:v>
                </c:pt>
                <c:pt idx="21">
                  <c:v>0.99963340695440095</c:v>
                </c:pt>
                <c:pt idx="22">
                  <c:v>0.99965558990311798</c:v>
                </c:pt>
                <c:pt idx="23">
                  <c:v>0.99973728116609395</c:v>
                </c:pt>
                <c:pt idx="24">
                  <c:v>0.99988322880863401</c:v>
                </c:pt>
                <c:pt idx="25">
                  <c:v>0.99900606931007796</c:v>
                </c:pt>
                <c:pt idx="26">
                  <c:v>0.99676746620026302</c:v>
                </c:pt>
                <c:pt idx="27">
                  <c:v>0.99472979994862698</c:v>
                </c:pt>
                <c:pt idx="28">
                  <c:v>0.99288382445182499</c:v>
                </c:pt>
                <c:pt idx="29">
                  <c:v>0.99121974258135703</c:v>
                </c:pt>
                <c:pt idx="30">
                  <c:v>0.98972784627612997</c:v>
                </c:pt>
                <c:pt idx="31">
                  <c:v>0.988398527284159</c:v>
                </c:pt>
                <c:pt idx="32">
                  <c:v>0.987222293212213</c:v>
                </c:pt>
                <c:pt idx="33">
                  <c:v>0.98618978857909401</c:v>
                </c:pt>
                <c:pt idx="34">
                  <c:v>0.98529182028614903</c:v>
                </c:pt>
                <c:pt idx="35">
                  <c:v>0.98451938664488503</c:v>
                </c:pt>
                <c:pt idx="36">
                  <c:v>0.98386370885082997</c:v>
                </c:pt>
                <c:pt idx="37">
                  <c:v>0.98331626359175595</c:v>
                </c:pt>
                <c:pt idx="38">
                  <c:v>0.98286881535276105</c:v>
                </c:pt>
                <c:pt idx="39">
                  <c:v>0.982513446950111</c:v>
                </c:pt>
                <c:pt idx="40">
                  <c:v>0.98224258689968102</c:v>
                </c:pt>
              </c:numCache>
            </c:numRef>
          </c:yVal>
          <c:smooth val="0"/>
        </c:ser>
        <c:ser>
          <c:idx val="2"/>
          <c:order val="2"/>
          <c:tx>
            <c:strRef>
              <c:f>Microsoft_Excel_Worksheet3!$D$1</c:f>
              <c:strCache>
                <c:ptCount val="1"/>
                <c:pt idx="0">
                  <c:v>upper</c:v>
                </c:pt>
              </c:strCache>
            </c:strRef>
          </c:tx>
          <c:spPr>
            <a:ln w="41275">
              <a:solidFill>
                <a:srgbClr val="00FF00"/>
              </a:solidFill>
              <a:prstDash val="sysDash"/>
            </a:ln>
          </c:spPr>
          <c:marker>
            <c:symbol val="none"/>
          </c:marker>
          <c:xVal>
            <c:numRef>
              <c:f>Microsoft_Excel_Worksheet3!$A$2:$A$10002</c:f>
              <c:numCache>
                <c:formatCode>General</c:formatCode>
                <c:ptCount val="10001"/>
                <c:pt idx="0">
                  <c:v>0.8</c:v>
                </c:pt>
                <c:pt idx="1">
                  <c:v>0.81</c:v>
                </c:pt>
                <c:pt idx="2">
                  <c:v>0.82</c:v>
                </c:pt>
                <c:pt idx="3">
                  <c:v>0.83</c:v>
                </c:pt>
                <c:pt idx="4">
                  <c:v>0.84</c:v>
                </c:pt>
                <c:pt idx="5">
                  <c:v>0.85</c:v>
                </c:pt>
                <c:pt idx="6">
                  <c:v>0.86</c:v>
                </c:pt>
                <c:pt idx="7">
                  <c:v>0.87</c:v>
                </c:pt>
                <c:pt idx="8">
                  <c:v>0.88</c:v>
                </c:pt>
                <c:pt idx="9">
                  <c:v>0.89</c:v>
                </c:pt>
                <c:pt idx="10">
                  <c:v>0.9</c:v>
                </c:pt>
                <c:pt idx="11">
                  <c:v>0.91</c:v>
                </c:pt>
                <c:pt idx="12">
                  <c:v>0.92</c:v>
                </c:pt>
                <c:pt idx="13">
                  <c:v>0.93</c:v>
                </c:pt>
                <c:pt idx="14">
                  <c:v>0.94</c:v>
                </c:pt>
                <c:pt idx="15">
                  <c:v>0.95</c:v>
                </c:pt>
                <c:pt idx="16">
                  <c:v>0.96</c:v>
                </c:pt>
                <c:pt idx="17">
                  <c:v>0.97</c:v>
                </c:pt>
                <c:pt idx="18">
                  <c:v>0.98</c:v>
                </c:pt>
                <c:pt idx="19">
                  <c:v>0.99</c:v>
                </c:pt>
                <c:pt idx="20">
                  <c:v>1</c:v>
                </c:pt>
                <c:pt idx="21">
                  <c:v>1.01</c:v>
                </c:pt>
                <c:pt idx="22">
                  <c:v>1.02</c:v>
                </c:pt>
                <c:pt idx="23">
                  <c:v>1.03</c:v>
                </c:pt>
                <c:pt idx="24">
                  <c:v>1.04</c:v>
                </c:pt>
                <c:pt idx="25">
                  <c:v>1.05</c:v>
                </c:pt>
                <c:pt idx="26">
                  <c:v>1.06</c:v>
                </c:pt>
                <c:pt idx="27">
                  <c:v>1.07</c:v>
                </c:pt>
                <c:pt idx="28">
                  <c:v>1.08</c:v>
                </c:pt>
                <c:pt idx="29">
                  <c:v>1.0900000000000001</c:v>
                </c:pt>
                <c:pt idx="30">
                  <c:v>1.1000000000000001</c:v>
                </c:pt>
                <c:pt idx="31">
                  <c:v>1.1100000000000001</c:v>
                </c:pt>
                <c:pt idx="32">
                  <c:v>1.1200000000000001</c:v>
                </c:pt>
                <c:pt idx="33">
                  <c:v>1.1299999999999999</c:v>
                </c:pt>
                <c:pt idx="34">
                  <c:v>1.1399999999999999</c:v>
                </c:pt>
                <c:pt idx="35">
                  <c:v>1.1499999999999999</c:v>
                </c:pt>
                <c:pt idx="36">
                  <c:v>1.1599999999999999</c:v>
                </c:pt>
                <c:pt idx="37">
                  <c:v>1.17</c:v>
                </c:pt>
                <c:pt idx="38">
                  <c:v>1.18</c:v>
                </c:pt>
                <c:pt idx="39">
                  <c:v>1.19</c:v>
                </c:pt>
                <c:pt idx="40">
                  <c:v>1.2</c:v>
                </c:pt>
              </c:numCache>
            </c:numRef>
          </c:xVal>
          <c:yVal>
            <c:numRef>
              <c:f>Microsoft_Excel_Worksheet3!$D$2:$D$10002</c:f>
              <c:numCache>
                <c:formatCode>General</c:formatCode>
                <c:ptCount val="10001"/>
                <c:pt idx="0">
                  <c:v>1.10919552981591</c:v>
                </c:pt>
                <c:pt idx="1">
                  <c:v>1.10337569243718</c:v>
                </c:pt>
                <c:pt idx="2">
                  <c:v>1.0976191232630299</c:v>
                </c:pt>
                <c:pt idx="3">
                  <c:v>1.0919339709123499</c:v>
                </c:pt>
                <c:pt idx="4">
                  <c:v>1.08632818704037</c:v>
                </c:pt>
                <c:pt idx="5">
                  <c:v>1.0808095285841399</c:v>
                </c:pt>
                <c:pt idx="6">
                  <c:v>1.07538556016749</c:v>
                </c:pt>
                <c:pt idx="7">
                  <c:v>1.0700636565598101</c:v>
                </c:pt>
                <c:pt idx="8">
                  <c:v>1.06485100507029</c:v>
                </c:pt>
                <c:pt idx="9">
                  <c:v>1.05975460774407</c:v>
                </c:pt>
                <c:pt idx="10">
                  <c:v>1.05478128320844</c:v>
                </c:pt>
                <c:pt idx="11">
                  <c:v>1.0499376679949399</c:v>
                </c:pt>
                <c:pt idx="12">
                  <c:v>1.0452302171371499</c:v>
                </c:pt>
                <c:pt idx="13">
                  <c:v>1.04066520381209</c:v>
                </c:pt>
                <c:pt idx="14">
                  <c:v>1.0362487177556901</c:v>
                </c:pt>
                <c:pt idx="15">
                  <c:v>1.03198666213861</c:v>
                </c:pt>
                <c:pt idx="16">
                  <c:v>1.0278847485364799</c:v>
                </c:pt>
                <c:pt idx="17">
                  <c:v>1.0239484895686199</c:v>
                </c:pt>
                <c:pt idx="18">
                  <c:v>1.02018318870993</c:v>
                </c:pt>
                <c:pt idx="19">
                  <c:v>1.01659392670326</c:v>
                </c:pt>
                <c:pt idx="20">
                  <c:v>1.0131855439148301</c:v>
                </c:pt>
                <c:pt idx="21">
                  <c:v>1.00996261788569</c:v>
                </c:pt>
                <c:pt idx="22">
                  <c:v>1.00692943524478</c:v>
                </c:pt>
                <c:pt idx="23">
                  <c:v>1.00408995707135</c:v>
                </c:pt>
                <c:pt idx="24">
                  <c:v>1.0014477767438199</c:v>
                </c:pt>
                <c:pt idx="25">
                  <c:v>1.0000986737933999</c:v>
                </c:pt>
                <c:pt idx="26">
                  <c:v>1.00038940251863</c:v>
                </c:pt>
                <c:pt idx="27">
                  <c:v>1.0007600991311001</c:v>
                </c:pt>
                <c:pt idx="28">
                  <c:v>1.0012130382414799</c:v>
                </c:pt>
                <c:pt idx="29">
                  <c:v>1.00175037496873</c:v>
                </c:pt>
                <c:pt idx="30">
                  <c:v>1.0023743636644</c:v>
                </c:pt>
                <c:pt idx="31">
                  <c:v>1.00308733292429</c:v>
                </c:pt>
                <c:pt idx="32">
                  <c:v>1.0038916558759701</c:v>
                </c:pt>
                <c:pt idx="33">
                  <c:v>1.00478971601402</c:v>
                </c:pt>
                <c:pt idx="34">
                  <c:v>1.0057838691396701</c:v>
                </c:pt>
                <c:pt idx="35">
                  <c:v>1.0068764022374199</c:v>
                </c:pt>
                <c:pt idx="36">
                  <c:v>1.0080694903740499</c:v>
                </c:pt>
                <c:pt idx="37">
                  <c:v>1.00936515290863</c:v>
                </c:pt>
                <c:pt idx="38">
                  <c:v>1.0107652104298299</c:v>
                </c:pt>
                <c:pt idx="39">
                  <c:v>1.0122712438688399</c:v>
                </c:pt>
                <c:pt idx="40">
                  <c:v>1.01388455716462</c:v>
                </c:pt>
              </c:numCache>
            </c:numRef>
          </c:yVal>
          <c:smooth val="1"/>
        </c:ser>
        <c:dLbls>
          <c:showLegendKey val="0"/>
          <c:showVal val="0"/>
          <c:showCatName val="0"/>
          <c:showSerName val="0"/>
          <c:showPercent val="0"/>
          <c:showBubbleSize val="0"/>
        </c:dLbls>
        <c:axId val="859014992"/>
        <c:axId val="859014600"/>
      </c:scatterChart>
      <c:valAx>
        <c:axId val="859014992"/>
        <c:scaling>
          <c:orientation val="minMax"/>
          <c:max val="1.2"/>
          <c:min val="0.8"/>
        </c:scaling>
        <c:delete val="0"/>
        <c:axPos val="b"/>
        <c:title>
          <c:tx>
            <c:rich>
              <a:bodyPr/>
              <a:lstStyle/>
              <a:p>
                <a:pPr>
                  <a:defRPr sz="1700"/>
                </a:pPr>
                <a:r>
                  <a:rPr lang="en-US" sz="1700" dirty="0" smtClean="0"/>
                  <a:t>BMI ratio</a:t>
                </a:r>
                <a:endParaRPr lang="en-US" sz="1700" dirty="0"/>
              </a:p>
            </c:rich>
          </c:tx>
          <c:layout>
            <c:manualLayout>
              <c:xMode val="edge"/>
              <c:yMode val="edge"/>
              <c:x val="0.47881640071539733"/>
              <c:y val="0.88582020997375333"/>
            </c:manualLayout>
          </c:layout>
          <c:overlay val="0"/>
        </c:title>
        <c:numFmt formatCode="#,##0.00" sourceLinked="0"/>
        <c:majorTickMark val="out"/>
        <c:minorTickMark val="none"/>
        <c:tickLblPos val="nextTo"/>
        <c:txPr>
          <a:bodyPr rot="0"/>
          <a:lstStyle/>
          <a:p>
            <a:pPr>
              <a:defRPr sz="1500" b="1"/>
            </a:pPr>
            <a:endParaRPr lang="en-US"/>
          </a:p>
        </c:txPr>
        <c:crossAx val="859014600"/>
        <c:crosses val="autoZero"/>
        <c:crossBetween val="midCat"/>
        <c:majorUnit val="5.000000000000001E-2"/>
      </c:valAx>
      <c:valAx>
        <c:axId val="859014600"/>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14992"/>
        <c:crossesAt val="0.8"/>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Microsoft_Excel_Worksheet4!$B$1</c:f>
              <c:strCache>
                <c:ptCount val="1"/>
                <c:pt idx="0">
                  <c:v>yhat</c:v>
                </c:pt>
              </c:strCache>
            </c:strRef>
          </c:tx>
          <c:spPr>
            <a:ln w="38100">
              <a:solidFill>
                <a:srgbClr val="00FF00"/>
              </a:solidFill>
            </a:ln>
          </c:spPr>
          <c:marker>
            <c:symbol val="none"/>
          </c:marker>
          <c:xVal>
            <c:numRef>
              <c:f>Microsoft_Excel_Worksheet4!$A$2:$A$10002</c:f>
              <c:numCache>
                <c:formatCode>General</c:formatCode>
                <c:ptCount val="100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numCache>
            </c:numRef>
          </c:xVal>
          <c:yVal>
            <c:numRef>
              <c:f>Microsoft_Excel_Worksheet4!$B$2:$B$10002</c:f>
              <c:numCache>
                <c:formatCode>General</c:formatCode>
                <c:ptCount val="10001"/>
                <c:pt idx="0">
                  <c:v>1.1373192131486001</c:v>
                </c:pt>
                <c:pt idx="1">
                  <c:v>1.13281165286979</c:v>
                </c:pt>
                <c:pt idx="2">
                  <c:v>1.12832195749594</c:v>
                </c:pt>
                <c:pt idx="3">
                  <c:v>1.12385005622273</c:v>
                </c:pt>
                <c:pt idx="4">
                  <c:v>1.11939587852644</c:v>
                </c:pt>
                <c:pt idx="5">
                  <c:v>1.11495935416285</c:v>
                </c:pt>
                <c:pt idx="6">
                  <c:v>1.1105404131661401</c:v>
                </c:pt>
                <c:pt idx="7">
                  <c:v>1.1061389858478201</c:v>
                </c:pt>
                <c:pt idx="8">
                  <c:v>1.10175500279556</c:v>
                </c:pt>
                <c:pt idx="9">
                  <c:v>1.0973883948721399</c:v>
                </c:pt>
                <c:pt idx="10">
                  <c:v>1.0930390932143701</c:v>
                </c:pt>
                <c:pt idx="11">
                  <c:v>1.08870702923198</c:v>
                </c:pt>
                <c:pt idx="12">
                  <c:v>1.0843921346065299</c:v>
                </c:pt>
                <c:pt idx="13">
                  <c:v>1.0800943412903701</c:v>
                </c:pt>
                <c:pt idx="14">
                  <c:v>1.0758148449568099</c:v>
                </c:pt>
                <c:pt idx="15">
                  <c:v>1.0715598553346199</c:v>
                </c:pt>
                <c:pt idx="16">
                  <c:v>1.0673367365942501</c:v>
                </c:pt>
                <c:pt idx="17">
                  <c:v>1.0631527357931301</c:v>
                </c:pt>
                <c:pt idx="18">
                  <c:v>1.05901498534323</c:v>
                </c:pt>
                <c:pt idx="19">
                  <c:v>1.0549305059626</c:v>
                </c:pt>
                <c:pt idx="20">
                  <c:v>1.0509062100974</c:v>
                </c:pt>
                <c:pt idx="21">
                  <c:v>1.04694890580157</c:v>
                </c:pt>
                <c:pt idx="22">
                  <c:v>1.0430653010623001</c:v>
                </c:pt>
                <c:pt idx="23">
                  <c:v>1.0392620085597799</c:v>
                </c:pt>
                <c:pt idx="24">
                  <c:v>1.03554555085088</c:v>
                </c:pt>
                <c:pt idx="25">
                  <c:v>1.0319223659674099</c:v>
                </c:pt>
                <c:pt idx="26">
                  <c:v>1.02839881342022</c:v>
                </c:pt>
                <c:pt idx="27">
                  <c:v>1.0249811806020499</c:v>
                </c:pt>
                <c:pt idx="28">
                  <c:v>1.0216756895826899</c:v>
                </c:pt>
                <c:pt idx="29">
                  <c:v>1.0184885042915699</c:v>
                </c:pt>
                <c:pt idx="30">
                  <c:v>1.0154257380840099</c:v>
                </c:pt>
                <c:pt idx="31">
                  <c:v>1.0124934616888499</c:v>
                </c:pt>
                <c:pt idx="32">
                  <c:v>1.00969771153656</c:v>
                </c:pt>
                <c:pt idx="33">
                  <c:v>1.0070444984684399</c:v>
                </c:pt>
                <c:pt idx="34">
                  <c:v>1.0045398168289801</c:v>
                </c:pt>
                <c:pt idx="35">
                  <c:v>1.00218965394544</c:v>
                </c:pt>
                <c:pt idx="36">
                  <c:v>1</c:v>
                </c:pt>
                <c:pt idx="37">
                  <c:v>0.99797527782768203</c:v>
                </c:pt>
                <c:pt idx="38">
                  <c:v>0.99611363569113698</c:v>
                </c:pt>
                <c:pt idx="39">
                  <c:v>0.99441173372465996</c:v>
                </c:pt>
                <c:pt idx="40">
                  <c:v>0.99286632640707895</c:v>
                </c:pt>
                <c:pt idx="41">
                  <c:v>0.99147425804943501</c:v>
                </c:pt>
                <c:pt idx="42">
                  <c:v>0.99023245843803298</c:v>
                </c:pt>
                <c:pt idx="43">
                  <c:v>0.98913793862537402</c:v>
                </c:pt>
                <c:pt idx="44">
                  <c:v>0.98818778686189901</c:v>
                </c:pt>
                <c:pt idx="45">
                  <c:v>0.98737916466180797</c:v>
                </c:pt>
                <c:pt idx="46">
                  <c:v>0.98670930299659398</c:v>
                </c:pt>
                <c:pt idx="47">
                  <c:v>0.98617549861025999</c:v>
                </c:pt>
                <c:pt idx="48">
                  <c:v>0.98577511045051103</c:v>
                </c:pt>
                <c:pt idx="49">
                  <c:v>0.98550555621050695</c:v>
                </c:pt>
                <c:pt idx="50">
                  <c:v>0.98536430897606597</c:v>
                </c:pt>
                <c:pt idx="51">
                  <c:v>0.98534889397348202</c:v>
                </c:pt>
                <c:pt idx="52">
                  <c:v>0.98545688541338206</c:v>
                </c:pt>
                <c:pt idx="53">
                  <c:v>0.98568590342630003</c:v>
                </c:pt>
                <c:pt idx="54">
                  <c:v>0.98603361108589804</c:v>
                </c:pt>
                <c:pt idx="55">
                  <c:v>0.98649771151599197</c:v>
                </c:pt>
                <c:pt idx="56">
                  <c:v>0.98707594507775698</c:v>
                </c:pt>
                <c:pt idx="57">
                  <c:v>0.98776608663370102</c:v>
                </c:pt>
                <c:pt idx="58">
                  <c:v>0.98856594288521904</c:v>
                </c:pt>
                <c:pt idx="59">
                  <c:v>0.98947334978071499</c:v>
                </c:pt>
                <c:pt idx="60">
                  <c:v>0.99048616999146699</c:v>
                </c:pt>
                <c:pt idx="61">
                  <c:v>0.99160229045262605</c:v>
                </c:pt>
                <c:pt idx="62">
                  <c:v>0.99281961996686197</c:v>
                </c:pt>
                <c:pt idx="63">
                  <c:v>0.99413608686839805</c:v>
                </c:pt>
                <c:pt idx="64">
                  <c:v>0.99554963674528896</c:v>
                </c:pt>
                <c:pt idx="65">
                  <c:v>0.99705823021797602</c:v>
                </c:pt>
                <c:pt idx="66">
                  <c:v>0.99865984077232395</c:v>
                </c:pt>
                <c:pt idx="67">
                  <c:v>1.0003524526454399</c:v>
                </c:pt>
                <c:pt idx="68">
                  <c:v>1.00213405876279</c:v>
                </c:pt>
                <c:pt idx="69">
                  <c:v>1.00400265872517</c:v>
                </c:pt>
                <c:pt idx="70">
                  <c:v>1.0059562568443801</c:v>
                </c:pt>
                <c:pt idx="71">
                  <c:v>1.0079928602263</c:v>
                </c:pt>
                <c:pt idx="72">
                  <c:v>1.01011047690059</c:v>
                </c:pt>
                <c:pt idx="73">
                  <c:v>1.012307113996</c:v>
                </c:pt>
                <c:pt idx="74">
                  <c:v>1.0145807759604899</c:v>
                </c:pt>
                <c:pt idx="75">
                  <c:v>1.0169294628257199</c:v>
                </c:pt>
                <c:pt idx="76">
                  <c:v>1.01935116851515</c:v>
                </c:pt>
                <c:pt idx="77">
                  <c:v>1.02184387919547</c:v>
                </c:pt>
                <c:pt idx="78">
                  <c:v>1.0244055716710201</c:v>
                </c:pt>
                <c:pt idx="79">
                  <c:v>1.0270342118210101</c:v>
                </c:pt>
                <c:pt idx="80">
                  <c:v>1.0297277530793001</c:v>
                </c:pt>
                <c:pt idx="81">
                  <c:v>1.03248413495697</c:v>
                </c:pt>
                <c:pt idx="82">
                  <c:v>1.03530128160749</c:v>
                </c:pt>
                <c:pt idx="83">
                  <c:v>1.0381771004349101</c:v>
                </c:pt>
                <c:pt idx="84">
                  <c:v>1.04110948074513</c:v>
                </c:pt>
                <c:pt idx="85">
                  <c:v>1.0440962924407799</c:v>
                </c:pt>
                <c:pt idx="86">
                  <c:v>1.04713538475999</c:v>
                </c:pt>
                <c:pt idx="87">
                  <c:v>1.0502245850596901</c:v>
                </c:pt>
                <c:pt idx="88">
                  <c:v>1.0533616976439799</c:v>
                </c:pt>
                <c:pt idx="89">
                  <c:v>1.0565445026381901</c:v>
                </c:pt>
                <c:pt idx="90">
                  <c:v>1.0597707549095901</c:v>
                </c:pt>
                <c:pt idx="91">
                  <c:v>1.06303818303522</c:v>
                </c:pt>
                <c:pt idx="92">
                  <c:v>1.0663444883181299</c:v>
                </c:pt>
                <c:pt idx="93">
                  <c:v>1.06968734385261</c:v>
                </c:pt>
                <c:pt idx="94">
                  <c:v>1.0730643936397199</c:v>
                </c:pt>
                <c:pt idx="95">
                  <c:v>1.0764732517540201</c:v>
                </c:pt>
                <c:pt idx="96">
                  <c:v>1.0799115015626599</c:v>
                </c:pt>
                <c:pt idx="97">
                  <c:v>1.0833766949981201</c:v>
                </c:pt>
                <c:pt idx="98">
                  <c:v>1.08686635188567</c:v>
                </c:pt>
                <c:pt idx="99">
                  <c:v>1.09037795932697</c:v>
                </c:pt>
                <c:pt idx="100">
                  <c:v>1.0939089711410701</c:v>
                </c:pt>
                <c:pt idx="101">
                  <c:v>1.0974568073641799</c:v>
                </c:pt>
                <c:pt idx="102">
                  <c:v>1.1010188538096599</c:v>
                </c:pt>
                <c:pt idx="103">
                  <c:v>1.1045929137612001</c:v>
                </c:pt>
                <c:pt idx="104">
                  <c:v>1.10817857560719</c:v>
                </c:pt>
                <c:pt idx="105">
                  <c:v>1.111775877009</c:v>
                </c:pt>
                <c:pt idx="106">
                  <c:v>1.1153848557502399</c:v>
                </c:pt>
                <c:pt idx="107">
                  <c:v>1.11900554973717</c:v>
                </c:pt>
                <c:pt idx="108">
                  <c:v>1.12263799699911</c:v>
                </c:pt>
                <c:pt idx="109">
                  <c:v>1.12628223568881</c:v>
                </c:pt>
                <c:pt idx="110">
                  <c:v>1.1299383040828901</c:v>
                </c:pt>
                <c:pt idx="111">
                  <c:v>1.13360624058222</c:v>
                </c:pt>
                <c:pt idx="112">
                  <c:v>1.13728608371229</c:v>
                </c:pt>
                <c:pt idx="113">
                  <c:v>1.1409778721237001</c:v>
                </c:pt>
                <c:pt idx="114">
                  <c:v>1.1446816445924799</c:v>
                </c:pt>
                <c:pt idx="115">
                  <c:v>1.1483974400205399</c:v>
                </c:pt>
                <c:pt idx="116">
                  <c:v>1.1521252974360801</c:v>
                </c:pt>
                <c:pt idx="117">
                  <c:v>1.1558652559939899</c:v>
                </c:pt>
                <c:pt idx="118">
                  <c:v>1.1596173549762401</c:v>
                </c:pt>
                <c:pt idx="119">
                  <c:v>1.1633816337923399</c:v>
                </c:pt>
                <c:pt idx="120">
                  <c:v>1.16715813197973</c:v>
                </c:pt>
                <c:pt idx="121">
                  <c:v>1.1709468892041699</c:v>
                </c:pt>
                <c:pt idx="122">
                  <c:v>1.1747479452602101</c:v>
                </c:pt>
                <c:pt idx="123">
                  <c:v>1.17856134007155</c:v>
                </c:pt>
                <c:pt idx="124">
                  <c:v>1.1823871136915001</c:v>
                </c:pt>
                <c:pt idx="125">
                  <c:v>1.1862253063034001</c:v>
                </c:pt>
                <c:pt idx="126">
                  <c:v>1.1900759582210201</c:v>
                </c:pt>
                <c:pt idx="127">
                  <c:v>1.193939109889</c:v>
                </c:pt>
                <c:pt idx="128">
                  <c:v>1.19781480188325</c:v>
                </c:pt>
                <c:pt idx="129">
                  <c:v>1.2017030749114099</c:v>
                </c:pt>
                <c:pt idx="130">
                  <c:v>1.2056039698132699</c:v>
                </c:pt>
                <c:pt idx="131">
                  <c:v>1.20951752756118</c:v>
                </c:pt>
                <c:pt idx="132">
                  <c:v>1.2134437892604999</c:v>
                </c:pt>
                <c:pt idx="133">
                  <c:v>1.2173827961500101</c:v>
                </c:pt>
                <c:pt idx="134">
                  <c:v>1.22133458960237</c:v>
                </c:pt>
                <c:pt idx="135">
                  <c:v>1.22529921112453</c:v>
                </c:pt>
                <c:pt idx="136">
                  <c:v>1.2292767023582001</c:v>
                </c:pt>
                <c:pt idx="137">
                  <c:v>1.23326710508024</c:v>
                </c:pt>
                <c:pt idx="138">
                  <c:v>1.23727046120312</c:v>
                </c:pt>
                <c:pt idx="139">
                  <c:v>1.2412868127754</c:v>
                </c:pt>
                <c:pt idx="140">
                  <c:v>1.2453162019821</c:v>
                </c:pt>
                <c:pt idx="141">
                  <c:v>1.2493586711451901</c:v>
                </c:pt>
                <c:pt idx="142">
                  <c:v>1.2534142627240199</c:v>
                </c:pt>
                <c:pt idx="143">
                  <c:v>1.25748301931578</c:v>
                </c:pt>
                <c:pt idx="144">
                  <c:v>1.26156498365592</c:v>
                </c:pt>
                <c:pt idx="145">
                  <c:v>1.26566019861862</c:v>
                </c:pt>
                <c:pt idx="146">
                  <c:v>1.2697687072172601</c:v>
                </c:pt>
                <c:pt idx="147">
                  <c:v>1.2738905526048101</c:v>
                </c:pt>
                <c:pt idx="148">
                  <c:v>1.27802577807434</c:v>
                </c:pt>
                <c:pt idx="149">
                  <c:v>1.28217442705945</c:v>
                </c:pt>
                <c:pt idx="150">
                  <c:v>1.28633654313474</c:v>
                </c:pt>
                <c:pt idx="151">
                  <c:v>1.2905121700162401</c:v>
                </c:pt>
                <c:pt idx="152">
                  <c:v>1.2947013515619299</c:v>
                </c:pt>
                <c:pt idx="153">
                  <c:v>1.2989041317721</c:v>
                </c:pt>
                <c:pt idx="154">
                  <c:v>1.3031205547899201</c:v>
                </c:pt>
                <c:pt idx="155">
                  <c:v>1.3073506649018201</c:v>
                </c:pt>
                <c:pt idx="156">
                  <c:v>1.3115945065380199</c:v>
                </c:pt>
                <c:pt idx="157">
                  <c:v>1.31585212427295</c:v>
                </c:pt>
                <c:pt idx="158">
                  <c:v>1.3201235628257399</c:v>
                </c:pt>
                <c:pt idx="159">
                  <c:v>1.32440886706068</c:v>
                </c:pt>
                <c:pt idx="160">
                  <c:v>1.32870808198769</c:v>
                </c:pt>
                <c:pt idx="161">
                  <c:v>1.33302125276281</c:v>
                </c:pt>
                <c:pt idx="162">
                  <c:v>1.33734842468867</c:v>
                </c:pt>
                <c:pt idx="163">
                  <c:v>1.3416896432149401</c:v>
                </c:pt>
                <c:pt idx="164">
                  <c:v>1.3460449539388399</c:v>
                </c:pt>
                <c:pt idx="165">
                  <c:v>1.35041440260558</c:v>
                </c:pt>
                <c:pt idx="166">
                  <c:v>1.3547980351089</c:v>
                </c:pt>
                <c:pt idx="167">
                  <c:v>1.3591958974914999</c:v>
                </c:pt>
                <c:pt idx="168">
                  <c:v>1.36360803594554</c:v>
                </c:pt>
                <c:pt idx="169">
                  <c:v>1.3680344968131299</c:v>
                </c:pt>
                <c:pt idx="170">
                  <c:v>1.3724753265868099</c:v>
                </c:pt>
                <c:pt idx="171">
                  <c:v>1.37693057191004</c:v>
                </c:pt>
                <c:pt idx="172">
                  <c:v>1.3814002795777001</c:v>
                </c:pt>
                <c:pt idx="173">
                  <c:v>1.38588449653656</c:v>
                </c:pt>
                <c:pt idx="174">
                  <c:v>1.3903832698858101</c:v>
                </c:pt>
                <c:pt idx="175">
                  <c:v>1.3948966468774799</c:v>
                </c:pt>
                <c:pt idx="176">
                  <c:v>1.39942467491704</c:v>
                </c:pt>
                <c:pt idx="177">
                  <c:v>1.4039674015638299</c:v>
                </c:pt>
                <c:pt idx="178">
                  <c:v>1.40852487453155</c:v>
                </c:pt>
                <c:pt idx="179">
                  <c:v>1.4130971416888201</c:v>
                </c:pt>
                <c:pt idx="180">
                  <c:v>1.4176842510596199</c:v>
                </c:pt>
                <c:pt idx="181">
                  <c:v>1.4222862508238401</c:v>
                </c:pt>
                <c:pt idx="182">
                  <c:v>1.4269031893177699</c:v>
                </c:pt>
                <c:pt idx="183">
                  <c:v>1.4315351150345801</c:v>
                </c:pt>
                <c:pt idx="184">
                  <c:v>1.4361820766248901</c:v>
                </c:pt>
                <c:pt idx="185">
                  <c:v>1.44084412289724</c:v>
                </c:pt>
                <c:pt idx="186">
                  <c:v>1.4455213028185701</c:v>
                </c:pt>
                <c:pt idx="187">
                  <c:v>1.4502136655148301</c:v>
                </c:pt>
                <c:pt idx="188">
                  <c:v>1.4549212602714101</c:v>
                </c:pt>
                <c:pt idx="189">
                  <c:v>1.4596441365336801</c:v>
                </c:pt>
                <c:pt idx="190">
                  <c:v>1.4643823439075501</c:v>
                </c:pt>
                <c:pt idx="191">
                  <c:v>1.46913593215991</c:v>
                </c:pt>
                <c:pt idx="192">
                  <c:v>1.4739049512192299</c:v>
                </c:pt>
                <c:pt idx="193">
                  <c:v>1.47868945117607</c:v>
                </c:pt>
                <c:pt idx="194">
                  <c:v>1.48348948228355</c:v>
                </c:pt>
                <c:pt idx="195">
                  <c:v>1.4883050949579399</c:v>
                </c:pt>
                <c:pt idx="196">
                  <c:v>1.4931363397791799</c:v>
                </c:pt>
                <c:pt idx="197">
                  <c:v>1.49798326749139</c:v>
                </c:pt>
                <c:pt idx="198">
                  <c:v>1.50284592900339</c:v>
                </c:pt>
                <c:pt idx="199">
                  <c:v>1.5077243753892999</c:v>
                </c:pt>
                <c:pt idx="200">
                  <c:v>1.51261865788899</c:v>
                </c:pt>
                <c:pt idx="201">
                  <c:v>1.5175288279087</c:v>
                </c:pt>
                <c:pt idx="202">
                  <c:v>1.5224549370215099</c:v>
                </c:pt>
                <c:pt idx="203">
                  <c:v>1.5273970369679399</c:v>
                </c:pt>
                <c:pt idx="204">
                  <c:v>1.5323551796564401</c:v>
                </c:pt>
                <c:pt idx="205">
                  <c:v>1.53732941716399</c:v>
                </c:pt>
                <c:pt idx="206">
                  <c:v>1.5423198017366</c:v>
                </c:pt>
                <c:pt idx="207">
                  <c:v>1.54732638578989</c:v>
                </c:pt>
                <c:pt idx="208">
                  <c:v>1.5523492219096</c:v>
                </c:pt>
                <c:pt idx="209">
                  <c:v>1.55738836285222</c:v>
                </c:pt>
                <c:pt idx="210">
                  <c:v>1.5624438615454601</c:v>
                </c:pt>
                <c:pt idx="211">
                  <c:v>1.5675157710888299</c:v>
                </c:pt>
                <c:pt idx="212">
                  <c:v>1.57260414475425</c:v>
                </c:pt>
                <c:pt idx="213">
                  <c:v>1.57770903598653</c:v>
                </c:pt>
                <c:pt idx="214">
                  <c:v>1.58283049840398</c:v>
                </c:pt>
                <c:pt idx="215">
                  <c:v>1.58796858579898</c:v>
                </c:pt>
                <c:pt idx="216">
                  <c:v>1.59312335213851</c:v>
                </c:pt>
                <c:pt idx="217">
                  <c:v>1.5982948515647299</c:v>
                </c:pt>
                <c:pt idx="218">
                  <c:v>1.6034831383955701</c:v>
                </c:pt>
                <c:pt idx="219">
                  <c:v>1.60868826712526</c:v>
                </c:pt>
                <c:pt idx="220">
                  <c:v>1.61391029242496</c:v>
                </c:pt>
              </c:numCache>
            </c:numRef>
          </c:yVal>
          <c:smooth val="0"/>
        </c:ser>
        <c:ser>
          <c:idx val="1"/>
          <c:order val="1"/>
          <c:tx>
            <c:strRef>
              <c:f>Microsoft_Excel_Worksheet4!$C$1</c:f>
              <c:strCache>
                <c:ptCount val="1"/>
                <c:pt idx="0">
                  <c:v>lower</c:v>
                </c:pt>
              </c:strCache>
            </c:strRef>
          </c:tx>
          <c:spPr>
            <a:ln w="41275">
              <a:solidFill>
                <a:srgbClr val="00FF00"/>
              </a:solidFill>
              <a:prstDash val="sysDash"/>
            </a:ln>
          </c:spPr>
          <c:marker>
            <c:symbol val="none"/>
          </c:marker>
          <c:xVal>
            <c:numRef>
              <c:f>Microsoft_Excel_Worksheet4!$A$2:$A$10002</c:f>
              <c:numCache>
                <c:formatCode>General</c:formatCode>
                <c:ptCount val="100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numCache>
            </c:numRef>
          </c:xVal>
          <c:yVal>
            <c:numRef>
              <c:f>Microsoft_Excel_Worksheet4!$C$2:$C$10002</c:f>
              <c:numCache>
                <c:formatCode>General</c:formatCode>
                <c:ptCount val="10001"/>
                <c:pt idx="0">
                  <c:v>1.0554038996506201</c:v>
                </c:pt>
                <c:pt idx="1">
                  <c:v>1.0535887370516599</c:v>
                </c:pt>
                <c:pt idx="2">
                  <c:v>1.05177662543779</c:v>
                </c:pt>
                <c:pt idx="3">
                  <c:v>1.04996755278375</c:v>
                </c:pt>
                <c:pt idx="4">
                  <c:v>1.0481615061615399</c:v>
                </c:pt>
                <c:pt idx="5">
                  <c:v>1.0463584715788501</c:v>
                </c:pt>
                <c:pt idx="6">
                  <c:v>1.0445584337821201</c:v>
                </c:pt>
                <c:pt idx="7">
                  <c:v>1.04276137601449</c:v>
                </c:pt>
                <c:pt idx="8">
                  <c:v>1.0409672797163101</c:v>
                </c:pt>
                <c:pt idx="9">
                  <c:v>1.0391761241514901</c:v>
                </c:pt>
                <c:pt idx="10">
                  <c:v>1.03738788593759</c:v>
                </c:pt>
                <c:pt idx="11">
                  <c:v>1.03560253844927</c:v>
                </c:pt>
                <c:pt idx="12">
                  <c:v>1.03382005105332</c:v>
                </c:pt>
                <c:pt idx="13">
                  <c:v>1.03204038811749</c:v>
                </c:pt>
                <c:pt idx="14">
                  <c:v>1.0302641935172601</c:v>
                </c:pt>
                <c:pt idx="15">
                  <c:v>1.02849484185082</c:v>
                </c:pt>
                <c:pt idx="16">
                  <c:v>1.0267363727902901</c:v>
                </c:pt>
                <c:pt idx="17">
                  <c:v>1.02499280571968</c:v>
                </c:pt>
                <c:pt idx="18">
                  <c:v>1.02326814174665</c:v>
                </c:pt>
                <c:pt idx="19">
                  <c:v>1.0215663660018199</c:v>
                </c:pt>
                <c:pt idx="20">
                  <c:v>1.01989145025124</c:v>
                </c:pt>
                <c:pt idx="21">
                  <c:v>1.01824735585223</c:v>
                </c:pt>
                <c:pt idx="22">
                  <c:v>1.0166380370877699</c:v>
                </c:pt>
                <c:pt idx="23">
                  <c:v>1.0150674449213499</c:v>
                </c:pt>
                <c:pt idx="24">
                  <c:v>1.01353953122186</c:v>
                </c:pt>
                <c:pt idx="25">
                  <c:v>1.01205825351756</c:v>
                </c:pt>
                <c:pt idx="26">
                  <c:v>1.0106275803494</c:v>
                </c:pt>
                <c:pt idx="27">
                  <c:v>1.0092514973081499</c:v>
                </c:pt>
                <c:pt idx="28">
                  <c:v>1.00793401385628</c:v>
                </c:pt>
                <c:pt idx="29">
                  <c:v>1.00667917105622</c:v>
                </c:pt>
                <c:pt idx="30">
                  <c:v>1.0054910503519701</c:v>
                </c:pt>
                <c:pt idx="31">
                  <c:v>1.00437378358139</c:v>
                </c:pt>
                <c:pt idx="32">
                  <c:v>1.0033315644345899</c:v>
                </c:pt>
                <c:pt idx="33">
                  <c:v>1.0023686616204099</c:v>
                </c:pt>
                <c:pt idx="34">
                  <c:v>1.0014894340598299</c:v>
                </c:pt>
                <c:pt idx="35">
                  <c:v>1.0006983484963301</c:v>
                </c:pt>
                <c:pt idx="36">
                  <c:v>1</c:v>
                </c:pt>
                <c:pt idx="37">
                  <c:v>0.99655439873015905</c:v>
                </c:pt>
                <c:pt idx="38">
                  <c:v>0.99334198884334701</c:v>
                </c:pt>
                <c:pt idx="39">
                  <c:v>0.99035632816637098</c:v>
                </c:pt>
                <c:pt idx="40">
                  <c:v>0.98759113988067004</c:v>
                </c:pt>
                <c:pt idx="41">
                  <c:v>0.98504029901256496</c:v>
                </c:pt>
                <c:pt idx="42">
                  <c:v>0.98269781933497802</c:v>
                </c:pt>
                <c:pt idx="43">
                  <c:v>0.98055784068444496</c:v>
                </c:pt>
                <c:pt idx="44">
                  <c:v>0.97861461670598104</c:v>
                </c:pt>
                <c:pt idx="45">
                  <c:v>0.97686250304795197</c:v>
                </c:pt>
                <c:pt idx="46">
                  <c:v>0.97529594603955705</c:v>
                </c:pt>
                <c:pt idx="47">
                  <c:v>0.973909471894705</c:v>
                </c:pt>
                <c:pt idx="48">
                  <c:v>0.97269767649788796</c:v>
                </c:pt>
                <c:pt idx="49">
                  <c:v>0.97165521583981995</c:v>
                </c:pt>
                <c:pt idx="50">
                  <c:v>0.97077679718279197</c:v>
                </c:pt>
                <c:pt idx="51">
                  <c:v>0.97005717104740696</c:v>
                </c:pt>
                <c:pt idx="52">
                  <c:v>0.96949112412292604</c:v>
                </c:pt>
                <c:pt idx="53">
                  <c:v>0.96907347321215098</c:v>
                </c:pt>
                <c:pt idx="54">
                  <c:v>0.96879906032761098</c:v>
                </c:pt>
                <c:pt idx="55">
                  <c:v>0.96866274905779504</c:v>
                </c:pt>
                <c:pt idx="56">
                  <c:v>0.96865942231908297</c:v>
                </c:pt>
                <c:pt idx="57">
                  <c:v>0.96878398159983103</c:v>
                </c:pt>
                <c:pt idx="58">
                  <c:v>0.96903134778668498</c:v>
                </c:pt>
                <c:pt idx="59">
                  <c:v>0.969396463638727</c:v>
                </c:pt>
                <c:pt idx="60">
                  <c:v>0.96987429794227598</c:v>
                </c:pt>
                <c:pt idx="61">
                  <c:v>0.97045985133789103</c:v>
                </c:pt>
                <c:pt idx="62">
                  <c:v>0.97114816376236102</c:v>
                </c:pt>
                <c:pt idx="63">
                  <c:v>0.97193432339359498</c:v>
                </c:pt>
                <c:pt idx="64">
                  <c:v>0.97281347692778297</c:v>
                </c:pt>
                <c:pt idx="65">
                  <c:v>0.97378084095917095</c:v>
                </c:pt>
                <c:pt idx="66">
                  <c:v>0.97483171417700598</c:v>
                </c:pt>
                <c:pt idx="67">
                  <c:v>0.97596149004579902</c:v>
                </c:pt>
                <c:pt idx="68">
                  <c:v>0.97716566959829598</c:v>
                </c:pt>
                <c:pt idx="69">
                  <c:v>0.97843987394884002</c:v>
                </c:pt>
                <c:pt idx="70">
                  <c:v>0.97977985613126894</c:v>
                </c:pt>
                <c:pt idx="71">
                  <c:v>0.98118151188130598</c:v>
                </c:pt>
                <c:pt idx="72">
                  <c:v>0.98264088901869495</c:v>
                </c:pt>
                <c:pt idx="73">
                  <c:v>0.98415419513729796</c:v>
                </c:pt>
                <c:pt idx="74">
                  <c:v>0.98571780337872605</c:v>
                </c:pt>
                <c:pt idx="75">
                  <c:v>0.98732825614240405</c:v>
                </c:pt>
                <c:pt idx="76">
                  <c:v>0.988982266666948</c:v>
                </c:pt>
                <c:pt idx="77">
                  <c:v>0.99067671849897199</c:v>
                </c:pt>
                <c:pt idx="78">
                  <c:v>0.99240866294080199</c:v>
                </c:pt>
                <c:pt idx="79">
                  <c:v>0.99417531463381703</c:v>
                </c:pt>
                <c:pt idx="80">
                  <c:v>0.99597404548619195</c:v>
                </c:pt>
                <c:pt idx="81">
                  <c:v>0.99780237719088105</c:v>
                </c:pt>
                <c:pt idx="82">
                  <c:v>0.99965797260140699</c:v>
                </c:pt>
                <c:pt idx="83">
                  <c:v>1.00153862624021</c:v>
                </c:pt>
                <c:pt idx="84">
                  <c:v>1.0034422542085499</c:v>
                </c:pt>
                <c:pt idx="85">
                  <c:v>1.0053668837508001</c:v>
                </c:pt>
                <c:pt idx="86">
                  <c:v>1.00731064270175</c:v>
                </c:pt>
                <c:pt idx="87">
                  <c:v>1.0092717490162699</c:v>
                </c:pt>
                <c:pt idx="88">
                  <c:v>1.0112485005487499</c:v>
                </c:pt>
                <c:pt idx="89">
                  <c:v>1.0132392652165501</c:v>
                </c:pt>
                <c:pt idx="90">
                  <c:v>1.0152424716507999</c:v>
                </c:pt>
                <c:pt idx="91">
                  <c:v>1.0172566004080099</c:v>
                </c:pt>
                <c:pt idx="92">
                  <c:v>1.01928017579011</c:v>
                </c:pt>
                <c:pt idx="93">
                  <c:v>1.0213117582981699</c:v>
                </c:pt>
                <c:pt idx="94">
                  <c:v>1.0233499377261199</c:v>
                </c:pt>
                <c:pt idx="95">
                  <c:v>1.02539332688579</c:v>
                </c:pt>
                <c:pt idx="96">
                  <c:v>1.0274405559431199</c:v>
                </c:pt>
                <c:pt idx="97">
                  <c:v>1.0294902673366999</c:v>
                </c:pt>
                <c:pt idx="98">
                  <c:v>1.03154111124385</c:v>
                </c:pt>
                <c:pt idx="99">
                  <c:v>1.03359174155578</c:v>
                </c:pt>
                <c:pt idx="100">
                  <c:v>1.03564081232168</c:v>
                </c:pt>
                <c:pt idx="101">
                  <c:v>1.0376869746207</c:v>
                </c:pt>
                <c:pt idx="102">
                  <c:v>1.0397288738220001</c:v>
                </c:pt>
                <c:pt idx="103">
                  <c:v>1.0417654729408099</c:v>
                </c:pt>
                <c:pt idx="104">
                  <c:v>1.0437970164589001</c:v>
                </c:pt>
                <c:pt idx="105">
                  <c:v>1.0458240339632201</c:v>
                </c:pt>
                <c:pt idx="106">
                  <c:v>1.04784701503481</c:v>
                </c:pt>
                <c:pt idx="107">
                  <c:v>1.04986641268626</c:v>
                </c:pt>
                <c:pt idx="108">
                  <c:v>1.0518826464906099</c:v>
                </c:pt>
                <c:pt idx="109">
                  <c:v>1.0538961054273801</c:v>
                </c:pt>
                <c:pt idx="110">
                  <c:v>1.0559071504703601</c:v>
                </c:pt>
                <c:pt idx="111">
                  <c:v>1.05791611694002</c:v>
                </c:pt>
                <c:pt idx="112">
                  <c:v>1.05992331664187</c:v>
                </c:pt>
                <c:pt idx="113">
                  <c:v>1.06192903981069</c:v>
                </c:pt>
                <c:pt idx="114">
                  <c:v>1.06393355687853</c:v>
                </c:pt>
                <c:pt idx="115">
                  <c:v>1.0659371200830401</c:v>
                </c:pt>
                <c:pt idx="116">
                  <c:v>1.0679399649313901</c:v>
                </c:pt>
                <c:pt idx="117">
                  <c:v>1.0699423115332301</c:v>
                </c:pt>
                <c:pt idx="118">
                  <c:v>1.0719443658152801</c:v>
                </c:pt>
                <c:pt idx="119">
                  <c:v>1.0739463206287201</c:v>
                </c:pt>
                <c:pt idx="120">
                  <c:v>1.07594835675954</c:v>
                </c:pt>
                <c:pt idx="121">
                  <c:v>1.07795064385105</c:v>
                </c:pt>
                <c:pt idx="122">
                  <c:v>1.0799533412468101</c:v>
                </c:pt>
                <c:pt idx="123">
                  <c:v>1.0819565987613999</c:v>
                </c:pt>
                <c:pt idx="124">
                  <c:v>1.0839605573858699</c:v>
                </c:pt>
                <c:pt idx="125">
                  <c:v>1.08596534993387</c:v>
                </c:pt>
                <c:pt idx="126">
                  <c:v>1.08797110163393</c:v>
                </c:pt>
                <c:pt idx="127">
                  <c:v>1.0899779306728301</c:v>
                </c:pt>
                <c:pt idx="128">
                  <c:v>1.0919859486946</c:v>
                </c:pt>
                <c:pt idx="129">
                  <c:v>1.09399526125901</c:v>
                </c:pt>
                <c:pt idx="130">
                  <c:v>1.0960059682633601</c:v>
                </c:pt>
                <c:pt idx="131">
                  <c:v>1.0980181643306599</c:v>
                </c:pt>
                <c:pt idx="132">
                  <c:v>1.1000319391673901</c:v>
                </c:pt>
                <c:pt idx="133">
                  <c:v>1.10204737789324</c:v>
                </c:pt>
                <c:pt idx="134">
                  <c:v>1.10406456134551</c:v>
                </c:pt>
                <c:pt idx="135">
                  <c:v>1.10608356636025</c:v>
                </c:pt>
                <c:pt idx="136">
                  <c:v>1.10810446603208</c:v>
                </c:pt>
                <c:pt idx="137">
                  <c:v>1.11012732995457</c:v>
                </c:pt>
                <c:pt idx="138">
                  <c:v>1.1121522244428601</c:v>
                </c:pt>
                <c:pt idx="139">
                  <c:v>1.11417921273984</c:v>
                </c:pt>
                <c:pt idx="140">
                  <c:v>1.1162083552074</c:v>
                </c:pt>
                <c:pt idx="141">
                  <c:v>1.1182397095038901</c:v>
                </c:pt>
                <c:pt idx="142">
                  <c:v>1.1202733307489501</c:v>
                </c:pt>
                <c:pt idx="143">
                  <c:v>1.1223092716767</c:v>
                </c:pt>
                <c:pt idx="144">
                  <c:v>1.1243475827782401</c:v>
                </c:pt>
                <c:pt idx="145">
                  <c:v>1.12638831243424</c:v>
                </c:pt>
                <c:pt idx="146">
                  <c:v>1.1284315070385</c:v>
                </c:pt>
                <c:pt idx="147">
                  <c:v>1.1304772111131101</c:v>
                </c:pt>
                <c:pt idx="148">
                  <c:v>1.13252546741585</c:v>
                </c:pt>
                <c:pt idx="149">
                  <c:v>1.1345763170404599</c:v>
                </c:pt>
                <c:pt idx="150">
                  <c:v>1.1366297995103001</c:v>
                </c:pt>
                <c:pt idx="151">
                  <c:v>1.1386859528658899</c:v>
                </c:pt>
                <c:pt idx="152">
                  <c:v>1.1407448137467899</c:v>
                </c:pt>
                <c:pt idx="153">
                  <c:v>1.14280641746822</c:v>
                </c:pt>
                <c:pt idx="154">
                  <c:v>1.1448707980928301</c:v>
                </c:pt>
                <c:pt idx="155">
                  <c:v>1.14693798849797</c:v>
                </c:pt>
                <c:pt idx="156">
                  <c:v>1.1490080204387301</c:v>
                </c:pt>
                <c:pt idx="157">
                  <c:v>1.1510809246071401</c:v>
                </c:pt>
                <c:pt idx="158">
                  <c:v>1.15315673068772</c:v>
                </c:pt>
                <c:pt idx="159">
                  <c:v>1.1552354674096299</c:v>
                </c:pt>
                <c:pt idx="160">
                  <c:v>1.1573171625957801</c:v>
                </c:pt>
                <c:pt idx="161">
                  <c:v>1.1594018432088999</c:v>
                </c:pt>
                <c:pt idx="162">
                  <c:v>1.1614895353950301</c:v>
                </c:pt>
                <c:pt idx="163">
                  <c:v>1.1635802645243101</c:v>
                </c:pt>
                <c:pt idx="164">
                  <c:v>1.1656740552295399</c:v>
                </c:pt>
                <c:pt idx="165">
                  <c:v>1.16777093144249</c:v>
                </c:pt>
                <c:pt idx="166">
                  <c:v>1.1698709164280501</c:v>
                </c:pt>
                <c:pt idx="167">
                  <c:v>1.1719740328166099</c:v>
                </c:pt>
                <c:pt idx="168">
                  <c:v>1.1740803026345099</c:v>
                </c:pt>
                <c:pt idx="169">
                  <c:v>1.17618974733284</c:v>
                </c:pt>
                <c:pt idx="170">
                  <c:v>1.1783023878146599</c:v>
                </c:pt>
                <c:pt idx="171">
                  <c:v>1.1804182444607201</c:v>
                </c:pt>
                <c:pt idx="172">
                  <c:v>1.1825373371538399</c:v>
                </c:pt>
                <c:pt idx="173">
                  <c:v>1.1846596853018501</c:v>
                </c:pt>
                <c:pt idx="174">
                  <c:v>1.1867853078595201</c:v>
                </c:pt>
                <c:pt idx="175">
                  <c:v>1.1889142233491099</c:v>
                </c:pt>
                <c:pt idx="176">
                  <c:v>1.1910464498800299</c:v>
                </c:pt>
                <c:pt idx="177">
                  <c:v>1.1931820051673301</c:v>
                </c:pt>
                <c:pt idx="178">
                  <c:v>1.19532090654937</c:v>
                </c:pt>
                <c:pt idx="179">
                  <c:v>1.1974631710044901</c:v>
                </c:pt>
                <c:pt idx="180">
                  <c:v>1.19960881516687</c:v>
                </c:pt>
                <c:pt idx="181">
                  <c:v>1.2017578553416099</c:v>
                </c:pt>
                <c:pt idx="182">
                  <c:v>1.20391030751906</c:v>
                </c:pt>
                <c:pt idx="183">
                  <c:v>1.20606618738838</c:v>
                </c:pt>
                <c:pt idx="184">
                  <c:v>1.2082255103505</c:v>
                </c:pt>
                <c:pt idx="185">
                  <c:v>1.21038829153045</c:v>
                </c:pt>
                <c:pt idx="186">
                  <c:v>1.2125545457890401</c:v>
                </c:pt>
                <c:pt idx="187">
                  <c:v>1.2147242877340301</c:v>
                </c:pt>
                <c:pt idx="188">
                  <c:v>1.21689753173076</c:v>
                </c:pt>
                <c:pt idx="189">
                  <c:v>1.2190742919122199</c:v>
                </c:pt>
                <c:pt idx="190">
                  <c:v>1.2212545821887899</c:v>
                </c:pt>
                <c:pt idx="191">
                  <c:v>1.22343841625734</c:v>
                </c:pt>
                <c:pt idx="192">
                  <c:v>1.2256258076100399</c:v>
                </c:pt>
                <c:pt idx="193">
                  <c:v>1.22781676954277</c:v>
                </c:pt>
                <c:pt idx="194">
                  <c:v>1.2300113151630401</c:v>
                </c:pt>
                <c:pt idx="195">
                  <c:v>1.2322094573976701</c:v>
                </c:pt>
                <c:pt idx="196">
                  <c:v>1.2344112090000401</c:v>
                </c:pt>
                <c:pt idx="197">
                  <c:v>1.23661658255711</c:v>
                </c:pt>
                <c:pt idx="198">
                  <c:v>1.2388255904959999</c:v>
                </c:pt>
                <c:pt idx="199">
                  <c:v>1.24103824509042</c:v>
                </c:pt>
                <c:pt idx="200">
                  <c:v>1.2432545584667001</c:v>
                </c:pt>
                <c:pt idx="201">
                  <c:v>1.24547454260968</c:v>
                </c:pt>
                <c:pt idx="202">
                  <c:v>1.2476982093682101</c:v>
                </c:pt>
                <c:pt idx="203">
                  <c:v>1.2499255704605301</c:v>
                </c:pt>
                <c:pt idx="204">
                  <c:v>1.25215663747938</c:v>
                </c:pt>
                <c:pt idx="205">
                  <c:v>1.2543914218968799</c:v>
                </c:pt>
                <c:pt idx="206">
                  <c:v>1.25662993506922</c:v>
                </c:pt>
                <c:pt idx="207">
                  <c:v>1.25887218824117</c:v>
                </c:pt>
                <c:pt idx="208">
                  <c:v>1.2611181925503701</c:v>
                </c:pt>
                <c:pt idx="209">
                  <c:v>1.2633679590314999</c:v>
                </c:pt>
                <c:pt idx="210">
                  <c:v>1.2656214986201899</c:v>
                </c:pt>
                <c:pt idx="211">
                  <c:v>1.2678788221569</c:v>
                </c:pt>
                <c:pt idx="212">
                  <c:v>1.2701399403904901</c:v>
                </c:pt>
                <c:pt idx="213">
                  <c:v>1.2724048639818299</c:v>
                </c:pt>
                <c:pt idx="214">
                  <c:v>1.27467360350706</c:v>
                </c:pt>
                <c:pt idx="215">
                  <c:v>1.2769461694609101</c:v>
                </c:pt>
                <c:pt idx="216">
                  <c:v>1.2792225722597801</c:v>
                </c:pt>
                <c:pt idx="217">
                  <c:v>1.28150282224473</c:v>
                </c:pt>
                <c:pt idx="218">
                  <c:v>1.28378692968436</c:v>
                </c:pt>
                <c:pt idx="219">
                  <c:v>1.2860749047775599</c:v>
                </c:pt>
                <c:pt idx="220">
                  <c:v>1.2883667576562201</c:v>
                </c:pt>
              </c:numCache>
            </c:numRef>
          </c:yVal>
          <c:smooth val="0"/>
        </c:ser>
        <c:ser>
          <c:idx val="2"/>
          <c:order val="2"/>
          <c:tx>
            <c:strRef>
              <c:f>Microsoft_Excel_Worksheet4!$D$1</c:f>
              <c:strCache>
                <c:ptCount val="1"/>
                <c:pt idx="0">
                  <c:v>upper</c:v>
                </c:pt>
              </c:strCache>
            </c:strRef>
          </c:tx>
          <c:spPr>
            <a:ln w="41275">
              <a:solidFill>
                <a:srgbClr val="00FF00"/>
              </a:solidFill>
              <a:prstDash val="sysDash"/>
            </a:ln>
          </c:spPr>
          <c:marker>
            <c:symbol val="none"/>
          </c:marker>
          <c:xVal>
            <c:numRef>
              <c:f>Microsoft_Excel_Worksheet4!$A$2:$A$10002</c:f>
              <c:numCache>
                <c:formatCode>General</c:formatCode>
                <c:ptCount val="100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numCache>
            </c:numRef>
          </c:xVal>
          <c:yVal>
            <c:numRef>
              <c:f>Microsoft_Excel_Worksheet4!$D$2:$D$10002</c:f>
              <c:numCache>
                <c:formatCode>General</c:formatCode>
                <c:ptCount val="10001"/>
                <c:pt idx="0">
                  <c:v>1.22559239455638</c:v>
                </c:pt>
                <c:pt idx="1">
                  <c:v>1.2179916088213201</c:v>
                </c:pt>
                <c:pt idx="2">
                  <c:v>1.2104380426191399</c:v>
                </c:pt>
                <c:pt idx="3">
                  <c:v>1.2029314101404101</c:v>
                </c:pt>
                <c:pt idx="4">
                  <c:v>1.1954714283018699</c:v>
                </c:pt>
                <c:pt idx="5">
                  <c:v>1.1880578168966001</c:v>
                </c:pt>
                <c:pt idx="6">
                  <c:v>1.18069029877986</c:v>
                </c:pt>
                <c:pt idx="7">
                  <c:v>1.1733686000999699</c:v>
                </c:pt>
                <c:pt idx="8">
                  <c:v>1.16609245058677</c:v>
                </c:pt>
                <c:pt idx="9">
                  <c:v>1.15886158391424</c:v>
                </c:pt>
                <c:pt idx="10">
                  <c:v>1.1516757381595</c:v>
                </c:pt>
                <c:pt idx="11">
                  <c:v>1.1445346563885299</c:v>
                </c:pt>
                <c:pt idx="12">
                  <c:v>1.1374380874103001</c:v>
                </c:pt>
                <c:pt idx="13">
                  <c:v>1.13038578675728</c:v>
                </c:pt>
                <c:pt idx="14">
                  <c:v>1.12337940880797</c:v>
                </c:pt>
                <c:pt idx="15">
                  <c:v>1.1164280819322701</c:v>
                </c:pt>
                <c:pt idx="16">
                  <c:v>1.10954256562249</c:v>
                </c:pt>
                <c:pt idx="17">
                  <c:v>1.1027333395094401</c:v>
                </c:pt>
                <c:pt idx="18">
                  <c:v>1.09601060897603</c:v>
                </c:pt>
                <c:pt idx="19">
                  <c:v>1.0893843116292801</c:v>
                </c:pt>
                <c:pt idx="20">
                  <c:v>1.08286412455876</c:v>
                </c:pt>
                <c:pt idx="21">
                  <c:v>1.0764594723073999</c:v>
                </c:pt>
                <c:pt idx="22">
                  <c:v>1.0701795354783299</c:v>
                </c:pt>
                <c:pt idx="23">
                  <c:v>1.06403325989771</c:v>
                </c:pt>
                <c:pt idx="24">
                  <c:v>1.0580293662490801</c:v>
                </c:pt>
                <c:pt idx="25">
                  <c:v>1.05217636008864</c:v>
                </c:pt>
                <c:pt idx="26">
                  <c:v>1.04648254214324</c:v>
                </c:pt>
                <c:pt idx="27">
                  <c:v>1.0409560187826901</c:v>
                </c:pt>
                <c:pt idx="28">
                  <c:v>1.0356047125453101</c:v>
                </c:pt>
                <c:pt idx="29">
                  <c:v>1.0304363725790799</c:v>
                </c:pt>
                <c:pt idx="30">
                  <c:v>1.02545858484023</c:v>
                </c:pt>
                <c:pt idx="31">
                  <c:v>1.0206787818646701</c:v>
                </c:pt>
                <c:pt idx="32">
                  <c:v>1.0161042518947301</c:v>
                </c:pt>
                <c:pt idx="33">
                  <c:v>1.0117421471019601</c:v>
                </c:pt>
                <c:pt idx="34">
                  <c:v>1.00759949059485</c:v>
                </c:pt>
                <c:pt idx="35">
                  <c:v>1.00368318183447</c:v>
                </c:pt>
                <c:pt idx="36">
                  <c:v>1</c:v>
                </c:pt>
                <c:pt idx="37">
                  <c:v>0.99939818280298198</c:v>
                </c:pt>
                <c:pt idx="38">
                  <c:v>0.99889301605501302</c:v>
                </c:pt>
                <c:pt idx="39">
                  <c:v>0.99848374574445597</c:v>
                </c:pt>
                <c:pt idx="40">
                  <c:v>0.99816969017380897</c:v>
                </c:pt>
                <c:pt idx="41">
                  <c:v>0.99795024158919099</c:v>
                </c:pt>
                <c:pt idx="42">
                  <c:v>0.99782486788034797</c:v>
                </c:pt>
                <c:pt idx="43">
                  <c:v>0.99779311432064</c:v>
                </c:pt>
                <c:pt idx="44">
                  <c:v>0.99785460530925896</c:v>
                </c:pt>
                <c:pt idx="45">
                  <c:v>0.99800904606980601</c:v>
                </c:pt>
                <c:pt idx="46">
                  <c:v>0.99825622425024996</c:v>
                </c:pt>
                <c:pt idx="47">
                  <c:v>0.99859601135940201</c:v>
                </c:pt>
                <c:pt idx="48">
                  <c:v>0.99902836396446004</c:v>
                </c:pt>
                <c:pt idx="49">
                  <c:v>0.99955332456311197</c:v>
                </c:pt>
                <c:pt idx="50">
                  <c:v>1.0001710220326301</c:v>
                </c:pt>
                <c:pt idx="51">
                  <c:v>1.0008816715477</c:v>
                </c:pt>
                <c:pt idx="52">
                  <c:v>1.00168557384906</c:v>
                </c:pt>
                <c:pt idx="53">
                  <c:v>1.00258311373736</c:v>
                </c:pt>
                <c:pt idx="54">
                  <c:v>1.0035747576616301</c:v>
                </c:pt>
                <c:pt idx="55">
                  <c:v>1.00466105027047</c:v>
                </c:pt>
                <c:pt idx="56">
                  <c:v>1.00584260979831</c:v>
                </c:pt>
                <c:pt idx="57">
                  <c:v>1.00712012216845</c:v>
                </c:pt>
                <c:pt idx="58">
                  <c:v>1.00849433371238</c:v>
                </c:pt>
                <c:pt idx="59">
                  <c:v>1.0099660424294099</c:v>
                </c:pt>
                <c:pt idx="60">
                  <c:v>1.01153608774439</c:v>
                </c:pt>
                <c:pt idx="61">
                  <c:v>1.0132053387632001</c:v>
                </c:pt>
                <c:pt idx="62">
                  <c:v>1.0149746810748601</c:v>
                </c:pt>
                <c:pt idx="63">
                  <c:v>1.01684500220473</c:v>
                </c:pt>
                <c:pt idx="64">
                  <c:v>1.01881717588217</c:v>
                </c:pt>
                <c:pt idx="65">
                  <c:v>1.0208920453458401</c:v>
                </c:pt>
                <c:pt idx="66">
                  <c:v>1.0230704059658</c:v>
                </c:pt>
                <c:pt idx="67">
                  <c:v>1.02535298751059</c:v>
                </c:pt>
                <c:pt idx="68">
                  <c:v>1.0277404364249001</c:v>
                </c:pt>
                <c:pt idx="69">
                  <c:v>1.0302332985050899</c:v>
                </c:pt>
                <c:pt idx="70">
                  <c:v>1.03283200236439</c:v>
                </c:pt>
                <c:pt idx="71">
                  <c:v>1.0355368440636701</c:v>
                </c:pt>
                <c:pt idx="72">
                  <c:v>1.03834797324918</c:v>
                </c:pt>
                <c:pt idx="73">
                  <c:v>1.0412653810858801</c:v>
                </c:pt>
                <c:pt idx="74">
                  <c:v>1.0442888902079599</c:v>
                </c:pt>
                <c:pt idx="75">
                  <c:v>1.0474181468314601</c:v>
                </c:pt>
                <c:pt idx="76">
                  <c:v>1.05065261509196</c:v>
                </c:pt>
                <c:pt idx="77">
                  <c:v>1.05399157358953</c:v>
                </c:pt>
                <c:pt idx="78">
                  <c:v>1.0574341140482699</c:v>
                </c:pt>
                <c:pt idx="79">
                  <c:v>1.06097914193264</c:v>
                </c:pt>
                <c:pt idx="80">
                  <c:v>1.06462537881109</c:v>
                </c:pt>
                <c:pt idx="81">
                  <c:v>1.06837136622086</c:v>
                </c:pt>
                <c:pt idx="82">
                  <c:v>1.0722154707663101</c:v>
                </c:pt>
                <c:pt idx="83">
                  <c:v>1.07615589017625</c:v>
                </c:pt>
                <c:pt idx="84">
                  <c:v>1.0801906600517901</c:v>
                </c:pt>
                <c:pt idx="85">
                  <c:v>1.0843176610527601</c:v>
                </c:pt>
                <c:pt idx="86">
                  <c:v>1.0885346262951301</c:v>
                </c:pt>
                <c:pt idx="87">
                  <c:v>1.09283914876133</c:v>
                </c:pt>
                <c:pt idx="88">
                  <c:v>1.09722868855805</c:v>
                </c:pt>
                <c:pt idx="89">
                  <c:v>1.1017005798886199</c:v>
                </c:pt>
                <c:pt idx="90">
                  <c:v>1.1062520376392799</c:v>
                </c:pt>
                <c:pt idx="91">
                  <c:v>1.1108801635079799</c:v>
                </c:pt>
                <c:pt idx="92">
                  <c:v>1.1155819516307399</c:v>
                </c:pt>
                <c:pt idx="93">
                  <c:v>1.1203542936831501</c:v>
                </c:pt>
                <c:pt idx="94">
                  <c:v>1.12519398345393</c:v>
                </c:pt>
                <c:pt idx="95">
                  <c:v>1.1300977209021199</c:v>
                </c:pt>
                <c:pt idx="96">
                  <c:v>1.13506211572195</c:v>
                </c:pt>
                <c:pt idx="97">
                  <c:v>1.14008369044755</c:v>
                </c:pt>
                <c:pt idx="98">
                  <c:v>1.1451588831363899</c:v>
                </c:pt>
                <c:pt idx="99">
                  <c:v>1.1502840496736699</c:v>
                </c:pt>
                <c:pt idx="100">
                  <c:v>1.1554554657423299</c:v>
                </c:pt>
                <c:pt idx="101">
                  <c:v>1.16066932850365</c:v>
                </c:pt>
                <c:pt idx="102">
                  <c:v>1.16592175803311</c:v>
                </c:pt>
                <c:pt idx="103">
                  <c:v>1.17120939100347</c:v>
                </c:pt>
                <c:pt idx="104">
                  <c:v>1.1765311991415699</c:v>
                </c:pt>
                <c:pt idx="105">
                  <c:v>1.1818867807187901</c:v>
                </c:pt>
                <c:pt idx="106">
                  <c:v>1.1872757745992599</c:v>
                </c:pt>
                <c:pt idx="107">
                  <c:v>1.1926978568051201</c:v>
                </c:pt>
                <c:pt idx="108">
                  <c:v>1.19815273739039</c:v>
                </c:pt>
                <c:pt idx="109">
                  <c:v>1.2036401575976801</c:v>
                </c:pt>
                <c:pt idx="110">
                  <c:v>1.2091598872732201</c:v>
                </c:pt>
                <c:pt idx="111">
                  <c:v>1.2147117225172299</c:v>
                </c:pt>
                <c:pt idx="112">
                  <c:v>1.2202954835483399</c:v>
                </c:pt>
                <c:pt idx="113">
                  <c:v>1.2259110127622099</c:v>
                </c:pt>
                <c:pt idx="114">
                  <c:v>1.23155817296638</c:v>
                </c:pt>
                <c:pt idx="115">
                  <c:v>1.23723684577473</c:v>
                </c:pt>
                <c:pt idx="116">
                  <c:v>1.24294693014645</c:v>
                </c:pt>
                <c:pt idx="117">
                  <c:v>1.2486883410559899</c:v>
                </c:pt>
                <c:pt idx="118">
                  <c:v>1.2544610082812899</c:v>
                </c:pt>
                <c:pt idx="119">
                  <c:v>1.2602648752993499</c:v>
                </c:pt>
                <c:pt idx="120">
                  <c:v>1.2660998982787299</c:v>
                </c:pt>
                <c:pt idx="121">
                  <c:v>1.2719660451600301</c:v>
                </c:pt>
                <c:pt idx="122">
                  <c:v>1.2778632948158899</c:v>
                </c:pt>
                <c:pt idx="123">
                  <c:v>1.2837916362831401</c:v>
                </c:pt>
                <c:pt idx="124">
                  <c:v>1.2897510680603499</c:v>
                </c:pt>
                <c:pt idx="125">
                  <c:v>1.29574159746468</c:v>
                </c:pt>
                <c:pt idx="126">
                  <c:v>1.30176324004259</c:v>
                </c:pt>
                <c:pt idx="127">
                  <c:v>1.3078160190294801</c:v>
                </c:pt>
                <c:pt idx="128">
                  <c:v>1.31389996485373</c:v>
                </c:pt>
                <c:pt idx="129">
                  <c:v>1.32001511468123</c:v>
                </c:pt>
                <c:pt idx="130">
                  <c:v>1.3261615119966801</c:v>
                </c:pt>
                <c:pt idx="131">
                  <c:v>1.3323392062184101</c:v>
                </c:pt>
                <c:pt idx="132">
                  <c:v>1.3385482523438099</c:v>
                </c:pt>
                <c:pt idx="133">
                  <c:v>1.34478871062256</c:v>
                </c:pt>
                <c:pt idx="134">
                  <c:v>1.35106064625543</c:v>
                </c:pt>
                <c:pt idx="135">
                  <c:v>1.3573641291162699</c:v>
                </c:pt>
                <c:pt idx="136">
                  <c:v>1.36369923349529</c:v>
                </c:pt>
                <c:pt idx="137">
                  <c:v>1.3700660378618299</c:v>
                </c:pt>
                <c:pt idx="138">
                  <c:v>1.3764646246449499</c:v>
                </c:pt>
                <c:pt idx="139">
                  <c:v>1.38289508003044</c:v>
                </c:pt>
                <c:pt idx="140">
                  <c:v>1.38935749377272</c:v>
                </c:pt>
                <c:pt idx="141">
                  <c:v>1.39585195902063</c:v>
                </c:pt>
                <c:pt idx="142">
                  <c:v>1.4023785721558599</c:v>
                </c:pt>
                <c:pt idx="143">
                  <c:v>1.40893743264292</c:v>
                </c:pt>
                <c:pt idx="144">
                  <c:v>1.41552864289001</c:v>
                </c:pt>
                <c:pt idx="145">
                  <c:v>1.4221523081196299</c:v>
                </c:pt>
                <c:pt idx="146">
                  <c:v>1.42880853624834</c:v>
                </c:pt>
                <c:pt idx="147">
                  <c:v>1.4354974377748999</c:v>
                </c:pt>
                <c:pt idx="148">
                  <c:v>1.4422191256762</c:v>
                </c:pt>
                <c:pt idx="149">
                  <c:v>1.4489737153103399</c:v>
                </c:pt>
                <c:pt idx="150">
                  <c:v>1.4557613243262799</c:v>
                </c:pt>
                <c:pt idx="151">
                  <c:v>1.46258207257974</c:v>
                </c:pt>
                <c:pt idx="152">
                  <c:v>1.4694360820546799</c:v>
                </c:pt>
                <c:pt idx="153">
                  <c:v>1.47632347679002</c:v>
                </c:pt>
                <c:pt idx="154">
                  <c:v>1.4832443828113799</c:v>
                </c:pt>
                <c:pt idx="155">
                  <c:v>1.4901989280672101</c:v>
                </c:pt>
                <c:pt idx="156">
                  <c:v>1.4971872423691699</c:v>
                </c:pt>
                <c:pt idx="157">
                  <c:v>1.50420945733644</c:v>
                </c:pt>
                <c:pt idx="158">
                  <c:v>1.5112657063436601</c:v>
                </c:pt>
                <c:pt idx="159">
                  <c:v>1.5183561244722199</c:v>
                </c:pt>
                <c:pt idx="160">
                  <c:v>1.52548084846473</c:v>
                </c:pt>
                <c:pt idx="161">
                  <c:v>1.5326400166824401</c:v>
                </c:pt>
                <c:pt idx="162">
                  <c:v>1.5398337690653401</c:v>
                </c:pt>
                <c:pt idx="163">
                  <c:v>1.54706224709489</c:v>
                </c:pt>
                <c:pt idx="164">
                  <c:v>1.5543255937590701</c:v>
                </c:pt>
                <c:pt idx="165">
                  <c:v>1.5616239535196901</c:v>
                </c:pt>
                <c:pt idx="166">
                  <c:v>1.5689574722818</c:v>
                </c:pt>
                <c:pt idx="167">
                  <c:v>1.5763262973650001</c:v>
                </c:pt>
                <c:pt idx="168">
                  <c:v>1.5837305774766099</c:v>
                </c:pt>
                <c:pt idx="169">
                  <c:v>1.5911704626865499</c:v>
                </c:pt>
                <c:pt idx="170">
                  <c:v>1.5986461044037801</c:v>
                </c:pt>
                <c:pt idx="171">
                  <c:v>1.60615765535433</c:v>
                </c:pt>
                <c:pt idx="172">
                  <c:v>1.61370526956064</c:v>
                </c:pt>
                <c:pt idx="173">
                  <c:v>1.62128910232225</c:v>
                </c:pt>
                <c:pt idx="174">
                  <c:v>1.62890931019781</c:v>
                </c:pt>
                <c:pt idx="175">
                  <c:v>1.6365660509880899</c:v>
                </c:pt>
                <c:pt idx="176">
                  <c:v>1.6442594837203299</c:v>
                </c:pt>
                <c:pt idx="177">
                  <c:v>1.65198976863337</c:v>
                </c:pt>
                <c:pt idx="178">
                  <c:v>1.6597570671639299</c:v>
                </c:pt>
                <c:pt idx="179">
                  <c:v>1.66756154193374</c:v>
                </c:pt>
                <c:pt idx="180">
                  <c:v>1.67540335673751</c:v>
                </c:pt>
                <c:pt idx="181">
                  <c:v>1.6832826765317901</c:v>
                </c:pt>
                <c:pt idx="182">
                  <c:v>1.69119966742454</c:v>
                </c:pt>
                <c:pt idx="183">
                  <c:v>1.69915449666542</c:v>
                </c:pt>
                <c:pt idx="184">
                  <c:v>1.7071473326368001</c:v>
                </c:pt>
                <c:pt idx="185">
                  <c:v>1.7151783448454501</c:v>
                </c:pt>
                <c:pt idx="186">
                  <c:v>1.7232477039147001</c:v>
                </c:pt>
                <c:pt idx="187">
                  <c:v>1.73135558157742</c:v>
                </c:pt>
                <c:pt idx="188">
                  <c:v>1.7395021506692501</c:v>
                </c:pt>
                <c:pt idx="189">
                  <c:v>1.7476875851226401</c:v>
                </c:pt>
                <c:pt idx="190">
                  <c:v>1.7559120599611899</c:v>
                </c:pt>
                <c:pt idx="191">
                  <c:v>1.76417575129451</c:v>
                </c:pt>
                <c:pt idx="192">
                  <c:v>1.7724788363135899</c:v>
                </c:pt>
                <c:pt idx="193">
                  <c:v>1.7808214932865101</c:v>
                </c:pt>
                <c:pt idx="194">
                  <c:v>1.78920390155451</c:v>
                </c:pt>
                <c:pt idx="195">
                  <c:v>1.7976262415286</c:v>
                </c:pt>
                <c:pt idx="196">
                  <c:v>1.8060886946864201</c:v>
                </c:pt>
                <c:pt idx="197">
                  <c:v>1.8145914435694099</c:v>
                </c:pt>
                <c:pt idx="198">
                  <c:v>1.82313467178038</c:v>
                </c:pt>
                <c:pt idx="199">
                  <c:v>1.83171856398143</c:v>
                </c:pt>
                <c:pt idx="200">
                  <c:v>1.84034330589199</c:v>
                </c:pt>
                <c:pt idx="201">
                  <c:v>1.8490090842873701</c:v>
                </c:pt>
                <c:pt idx="202">
                  <c:v>1.8577160869974101</c:v>
                </c:pt>
                <c:pt idx="203">
                  <c:v>1.8664645029054601</c:v>
                </c:pt>
                <c:pt idx="204">
                  <c:v>1.87525452194761</c:v>
                </c:pt>
                <c:pt idx="205">
                  <c:v>1.88408633511212</c:v>
                </c:pt>
                <c:pt idx="206">
                  <c:v>1.8929601344390901</c:v>
                </c:pt>
                <c:pt idx="207">
                  <c:v>1.9018761130203901</c:v>
                </c:pt>
                <c:pt idx="208">
                  <c:v>1.91083446499968</c:v>
                </c:pt>
                <c:pt idx="209">
                  <c:v>1.9198353855727801</c:v>
                </c:pt>
                <c:pt idx="210">
                  <c:v>1.9288790709881001</c:v>
                </c:pt>
                <c:pt idx="211">
                  <c:v>1.93796571854732</c:v>
                </c:pt>
                <c:pt idx="212">
                  <c:v>1.94709552660623</c:v>
                </c:pt>
                <c:pt idx="213">
                  <c:v>1.9562686945757299</c:v>
                </c:pt>
                <c:pt idx="214">
                  <c:v>1.9654854229229499</c:v>
                </c:pt>
                <c:pt idx="215">
                  <c:v>1.9747459131726599</c:v>
                </c:pt>
                <c:pt idx="216">
                  <c:v>1.9840503679086201</c:v>
                </c:pt>
                <c:pt idx="217">
                  <c:v>1.99339899077528</c:v>
                </c:pt>
                <c:pt idx="218">
                  <c:v>2.0027919864794601</c:v>
                </c:pt>
                <c:pt idx="219">
                  <c:v>2.0122295607922398</c:v>
                </c:pt>
                <c:pt idx="220">
                  <c:v>2.0217119205509899</c:v>
                </c:pt>
              </c:numCache>
            </c:numRef>
          </c:yVal>
          <c:smooth val="1"/>
        </c:ser>
        <c:dLbls>
          <c:showLegendKey val="0"/>
          <c:showVal val="0"/>
          <c:showCatName val="0"/>
          <c:showSerName val="0"/>
          <c:showPercent val="0"/>
          <c:showBubbleSize val="0"/>
        </c:dLbls>
        <c:axId val="859013816"/>
        <c:axId val="859013424"/>
      </c:scatterChart>
      <c:valAx>
        <c:axId val="859013816"/>
        <c:scaling>
          <c:orientation val="minMax"/>
          <c:max val="120"/>
          <c:min val="0"/>
        </c:scaling>
        <c:delete val="0"/>
        <c:axPos val="b"/>
        <c:title>
          <c:tx>
            <c:rich>
              <a:bodyPr/>
              <a:lstStyle/>
              <a:p>
                <a:pPr>
                  <a:defRPr sz="1700"/>
                </a:pPr>
                <a:r>
                  <a:rPr lang="en-US" sz="1700" dirty="0" smtClean="0"/>
                  <a:t>Center Volume: Previous Txs Within 1 Yr.</a:t>
                </a:r>
                <a:endParaRPr lang="en-US" sz="1700" dirty="0"/>
              </a:p>
            </c:rich>
          </c:tx>
          <c:layout>
            <c:manualLayout>
              <c:xMode val="edge"/>
              <c:yMode val="edge"/>
              <c:x val="0.28777651963858503"/>
              <c:y val="0.88582020997375333"/>
            </c:manualLayout>
          </c:layout>
          <c:overlay val="0"/>
        </c:title>
        <c:numFmt formatCode="#,##0" sourceLinked="0"/>
        <c:majorTickMark val="out"/>
        <c:minorTickMark val="none"/>
        <c:tickLblPos val="nextTo"/>
        <c:txPr>
          <a:bodyPr rot="0"/>
          <a:lstStyle/>
          <a:p>
            <a:pPr>
              <a:defRPr sz="1500" b="1"/>
            </a:pPr>
            <a:endParaRPr lang="en-US"/>
          </a:p>
        </c:txPr>
        <c:crossAx val="859013424"/>
        <c:crosses val="autoZero"/>
        <c:crossBetween val="midCat"/>
        <c:majorUnit val="15"/>
      </c:valAx>
      <c:valAx>
        <c:axId val="859013424"/>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13816"/>
        <c:crossesAt val="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Microsoft_Excel_Worksheet5!$B$1</c:f>
              <c:strCache>
                <c:ptCount val="1"/>
                <c:pt idx="0">
                  <c:v>yhat</c:v>
                </c:pt>
              </c:strCache>
            </c:strRef>
          </c:tx>
          <c:spPr>
            <a:ln w="38100">
              <a:solidFill>
                <a:srgbClr val="00FF00"/>
              </a:solidFill>
            </a:ln>
          </c:spPr>
          <c:marker>
            <c:symbol val="none"/>
          </c:marker>
          <c:xVal>
            <c:numRef>
              <c:f>Microsoft_Excel_Worksheet5!$A$2:$A$10002</c:f>
              <c:numCache>
                <c:formatCode>General</c:formatCode>
                <c:ptCount val="10001"/>
                <c:pt idx="0">
                  <c:v>1</c:v>
                </c:pt>
                <c:pt idx="1">
                  <c:v>1.1000000000000001</c:v>
                </c:pt>
                <c:pt idx="2">
                  <c:v>1.2</c:v>
                </c:pt>
                <c:pt idx="3">
                  <c:v>1.3</c:v>
                </c:pt>
                <c:pt idx="4">
                  <c:v>1.4</c:v>
                </c:pt>
                <c:pt idx="5">
                  <c:v>1.5</c:v>
                </c:pt>
                <c:pt idx="6">
                  <c:v>1.6</c:v>
                </c:pt>
                <c:pt idx="7">
                  <c:v>1.7</c:v>
                </c:pt>
                <c:pt idx="8">
                  <c:v>1.8</c:v>
                </c:pt>
                <c:pt idx="9">
                  <c:v>1.9</c:v>
                </c:pt>
                <c:pt idx="10">
                  <c:v>2</c:v>
                </c:pt>
                <c:pt idx="11">
                  <c:v>2.1</c:v>
                </c:pt>
                <c:pt idx="12">
                  <c:v>2.2000000000000002</c:v>
                </c:pt>
                <c:pt idx="13">
                  <c:v>2.2999999999999998</c:v>
                </c:pt>
                <c:pt idx="14">
                  <c:v>2.4</c:v>
                </c:pt>
                <c:pt idx="15">
                  <c:v>2.5</c:v>
                </c:pt>
                <c:pt idx="16">
                  <c:v>2.6</c:v>
                </c:pt>
                <c:pt idx="17">
                  <c:v>2.7</c:v>
                </c:pt>
                <c:pt idx="18">
                  <c:v>2.8</c:v>
                </c:pt>
                <c:pt idx="19">
                  <c:v>2.9</c:v>
                </c:pt>
                <c:pt idx="20">
                  <c:v>3</c:v>
                </c:pt>
                <c:pt idx="21">
                  <c:v>3.1</c:v>
                </c:pt>
                <c:pt idx="22">
                  <c:v>3.2</c:v>
                </c:pt>
                <c:pt idx="23">
                  <c:v>3.3</c:v>
                </c:pt>
                <c:pt idx="24">
                  <c:v>3.4</c:v>
                </c:pt>
                <c:pt idx="25">
                  <c:v>3.5</c:v>
                </c:pt>
                <c:pt idx="26">
                  <c:v>3.6</c:v>
                </c:pt>
                <c:pt idx="27">
                  <c:v>3.7</c:v>
                </c:pt>
                <c:pt idx="28">
                  <c:v>3.8</c:v>
                </c:pt>
                <c:pt idx="29">
                  <c:v>3.9</c:v>
                </c:pt>
                <c:pt idx="30">
                  <c:v>4</c:v>
                </c:pt>
                <c:pt idx="31">
                  <c:v>4.0999999999999996</c:v>
                </c:pt>
                <c:pt idx="32">
                  <c:v>4.2</c:v>
                </c:pt>
                <c:pt idx="33">
                  <c:v>4.3</c:v>
                </c:pt>
                <c:pt idx="34">
                  <c:v>4.4000000000000004</c:v>
                </c:pt>
                <c:pt idx="35">
                  <c:v>4.5</c:v>
                </c:pt>
                <c:pt idx="36">
                  <c:v>4.5999999999999996</c:v>
                </c:pt>
                <c:pt idx="37">
                  <c:v>4.7</c:v>
                </c:pt>
                <c:pt idx="38">
                  <c:v>4.8</c:v>
                </c:pt>
                <c:pt idx="39">
                  <c:v>4.9000000000000004</c:v>
                </c:pt>
                <c:pt idx="40">
                  <c:v>5</c:v>
                </c:pt>
                <c:pt idx="41">
                  <c:v>5.0999999999999996</c:v>
                </c:pt>
                <c:pt idx="42">
                  <c:v>5.2</c:v>
                </c:pt>
                <c:pt idx="43">
                  <c:v>5.3</c:v>
                </c:pt>
                <c:pt idx="44">
                  <c:v>5.4</c:v>
                </c:pt>
                <c:pt idx="45">
                  <c:v>5.5</c:v>
                </c:pt>
                <c:pt idx="46">
                  <c:v>5.6</c:v>
                </c:pt>
                <c:pt idx="47">
                  <c:v>5.7</c:v>
                </c:pt>
                <c:pt idx="48">
                  <c:v>5.8</c:v>
                </c:pt>
                <c:pt idx="49">
                  <c:v>5.9</c:v>
                </c:pt>
                <c:pt idx="50">
                  <c:v>6</c:v>
                </c:pt>
              </c:numCache>
            </c:numRef>
          </c:xVal>
          <c:yVal>
            <c:numRef>
              <c:f>Microsoft_Excel_Worksheet5!$B$2:$B$10002</c:f>
              <c:numCache>
                <c:formatCode>General</c:formatCode>
                <c:ptCount val="10001"/>
                <c:pt idx="0">
                  <c:v>1.06367215785769</c:v>
                </c:pt>
                <c:pt idx="1">
                  <c:v>1.0623123936327901</c:v>
                </c:pt>
                <c:pt idx="2">
                  <c:v>1.0609543676866799</c:v>
                </c:pt>
                <c:pt idx="3">
                  <c:v>1.0595980777972001</c:v>
                </c:pt>
                <c:pt idx="4">
                  <c:v>1.0582435217450199</c:v>
                </c:pt>
                <c:pt idx="5">
                  <c:v>1.05689069731367</c:v>
                </c:pt>
                <c:pt idx="6">
                  <c:v>1.0555396022895001</c:v>
                </c:pt>
                <c:pt idx="7">
                  <c:v>1.05419023446169</c:v>
                </c:pt>
                <c:pt idx="8">
                  <c:v>1.0528425916222399</c:v>
                </c:pt>
                <c:pt idx="9">
                  <c:v>1.0514966715659899</c:v>
                </c:pt>
                <c:pt idx="10">
                  <c:v>1.0501524720905899</c:v>
                </c:pt>
                <c:pt idx="11">
                  <c:v>1.0488099909964901</c:v>
                </c:pt>
                <c:pt idx="12">
                  <c:v>1.04746922608699</c:v>
                </c:pt>
                <c:pt idx="13">
                  <c:v>1.04613017516816</c:v>
                </c:pt>
                <c:pt idx="14">
                  <c:v>1.0447928360488901</c:v>
                </c:pt>
                <c:pt idx="15">
                  <c:v>1.04345720654088</c:v>
                </c:pt>
                <c:pt idx="16">
                  <c:v>1.0421232844586099</c:v>
                </c:pt>
                <c:pt idx="17">
                  <c:v>1.0407910676193599</c:v>
                </c:pt>
                <c:pt idx="18">
                  <c:v>1.03946055384321</c:v>
                </c:pt>
                <c:pt idx="19">
                  <c:v>1.03813174095301</c:v>
                </c:pt>
                <c:pt idx="20">
                  <c:v>1.03680462677441</c:v>
                </c:pt>
                <c:pt idx="21">
                  <c:v>1.03547920913582</c:v>
                </c:pt>
                <c:pt idx="22">
                  <c:v>1.0341537277791</c:v>
                </c:pt>
                <c:pt idx="23">
                  <c:v>1.0328183699848399</c:v>
                </c:pt>
                <c:pt idx="24">
                  <c:v>1.0314610648668401</c:v>
                </c:pt>
                <c:pt idx="25">
                  <c:v>1.0300698061226401</c:v>
                </c:pt>
                <c:pt idx="26">
                  <c:v>1.0286326554945799</c:v>
                </c:pt>
                <c:pt idx="27">
                  <c:v>1.0271377474235399</c:v>
                </c:pt>
                <c:pt idx="28">
                  <c:v>1.02557329507613</c:v>
                </c:pt>
                <c:pt idx="29">
                  <c:v>1.023927597728</c:v>
                </c:pt>
                <c:pt idx="30">
                  <c:v>1.0221890494839301</c:v>
                </c:pt>
                <c:pt idx="31">
                  <c:v>1.0203461493127</c:v>
                </c:pt>
                <c:pt idx="32">
                  <c:v>1.01838751237182</c:v>
                </c:pt>
                <c:pt idx="33">
                  <c:v>1.0163018825935299</c:v>
                </c:pt>
                <c:pt idx="34">
                  <c:v>1.01407814649993</c:v>
                </c:pt>
                <c:pt idx="35">
                  <c:v>1.0117053482108</c:v>
                </c:pt>
                <c:pt idx="36">
                  <c:v>1.00917270560293</c:v>
                </c:pt>
                <c:pt idx="37">
                  <c:v>1.0064696275753899</c:v>
                </c:pt>
                <c:pt idx="38">
                  <c:v>1.0035857323692601</c:v>
                </c:pt>
                <c:pt idx="39">
                  <c:v>1.0005108668857301</c:v>
                </c:pt>
                <c:pt idx="40">
                  <c:v>0.99723512693995098</c:v>
                </c:pt>
                <c:pt idx="41">
                  <c:v>0.99375266692664599</c:v>
                </c:pt>
                <c:pt idx="42">
                  <c:v>0.99007297473763001</c:v>
                </c:pt>
                <c:pt idx="43">
                  <c:v>0.98620931040840498</c:v>
                </c:pt>
                <c:pt idx="44">
                  <c:v>0.98217486836276002</c:v>
                </c:pt>
                <c:pt idx="45">
                  <c:v>0.97798275558921499</c:v>
                </c:pt>
                <c:pt idx="46">
                  <c:v>0.97364597144710696</c:v>
                </c:pt>
                <c:pt idx="47">
                  <c:v>0.96917738910167095</c:v>
                </c:pt>
                <c:pt idx="48">
                  <c:v>0.964589738580935</c:v>
                </c:pt>
                <c:pt idx="49">
                  <c:v>0.95989559144122905</c:v>
                </c:pt>
                <c:pt idx="50">
                  <c:v>0.95510734702268196</c:v>
                </c:pt>
              </c:numCache>
            </c:numRef>
          </c:yVal>
          <c:smooth val="0"/>
        </c:ser>
        <c:ser>
          <c:idx val="1"/>
          <c:order val="1"/>
          <c:tx>
            <c:strRef>
              <c:f>Microsoft_Excel_Worksheet5!$C$1</c:f>
              <c:strCache>
                <c:ptCount val="1"/>
                <c:pt idx="0">
                  <c:v>lower</c:v>
                </c:pt>
              </c:strCache>
            </c:strRef>
          </c:tx>
          <c:spPr>
            <a:ln w="41275">
              <a:solidFill>
                <a:srgbClr val="00FF00"/>
              </a:solidFill>
              <a:prstDash val="sysDash"/>
            </a:ln>
          </c:spPr>
          <c:marker>
            <c:symbol val="none"/>
          </c:marker>
          <c:xVal>
            <c:numRef>
              <c:f>Microsoft_Excel_Worksheet5!$A$2:$A$10002</c:f>
              <c:numCache>
                <c:formatCode>General</c:formatCode>
                <c:ptCount val="10001"/>
                <c:pt idx="0">
                  <c:v>1</c:v>
                </c:pt>
                <c:pt idx="1">
                  <c:v>1.1000000000000001</c:v>
                </c:pt>
                <c:pt idx="2">
                  <c:v>1.2</c:v>
                </c:pt>
                <c:pt idx="3">
                  <c:v>1.3</c:v>
                </c:pt>
                <c:pt idx="4">
                  <c:v>1.4</c:v>
                </c:pt>
                <c:pt idx="5">
                  <c:v>1.5</c:v>
                </c:pt>
                <c:pt idx="6">
                  <c:v>1.6</c:v>
                </c:pt>
                <c:pt idx="7">
                  <c:v>1.7</c:v>
                </c:pt>
                <c:pt idx="8">
                  <c:v>1.8</c:v>
                </c:pt>
                <c:pt idx="9">
                  <c:v>1.9</c:v>
                </c:pt>
                <c:pt idx="10">
                  <c:v>2</c:v>
                </c:pt>
                <c:pt idx="11">
                  <c:v>2.1</c:v>
                </c:pt>
                <c:pt idx="12">
                  <c:v>2.2000000000000002</c:v>
                </c:pt>
                <c:pt idx="13">
                  <c:v>2.2999999999999998</c:v>
                </c:pt>
                <c:pt idx="14">
                  <c:v>2.4</c:v>
                </c:pt>
                <c:pt idx="15">
                  <c:v>2.5</c:v>
                </c:pt>
                <c:pt idx="16">
                  <c:v>2.6</c:v>
                </c:pt>
                <c:pt idx="17">
                  <c:v>2.7</c:v>
                </c:pt>
                <c:pt idx="18">
                  <c:v>2.8</c:v>
                </c:pt>
                <c:pt idx="19">
                  <c:v>2.9</c:v>
                </c:pt>
                <c:pt idx="20">
                  <c:v>3</c:v>
                </c:pt>
                <c:pt idx="21">
                  <c:v>3.1</c:v>
                </c:pt>
                <c:pt idx="22">
                  <c:v>3.2</c:v>
                </c:pt>
                <c:pt idx="23">
                  <c:v>3.3</c:v>
                </c:pt>
                <c:pt idx="24">
                  <c:v>3.4</c:v>
                </c:pt>
                <c:pt idx="25">
                  <c:v>3.5</c:v>
                </c:pt>
                <c:pt idx="26">
                  <c:v>3.6</c:v>
                </c:pt>
                <c:pt idx="27">
                  <c:v>3.7</c:v>
                </c:pt>
                <c:pt idx="28">
                  <c:v>3.8</c:v>
                </c:pt>
                <c:pt idx="29">
                  <c:v>3.9</c:v>
                </c:pt>
                <c:pt idx="30">
                  <c:v>4</c:v>
                </c:pt>
                <c:pt idx="31">
                  <c:v>4.0999999999999996</c:v>
                </c:pt>
                <c:pt idx="32">
                  <c:v>4.2</c:v>
                </c:pt>
                <c:pt idx="33">
                  <c:v>4.3</c:v>
                </c:pt>
                <c:pt idx="34">
                  <c:v>4.4000000000000004</c:v>
                </c:pt>
                <c:pt idx="35">
                  <c:v>4.5</c:v>
                </c:pt>
                <c:pt idx="36">
                  <c:v>4.5999999999999996</c:v>
                </c:pt>
                <c:pt idx="37">
                  <c:v>4.7</c:v>
                </c:pt>
                <c:pt idx="38">
                  <c:v>4.8</c:v>
                </c:pt>
                <c:pt idx="39">
                  <c:v>4.9000000000000004</c:v>
                </c:pt>
                <c:pt idx="40">
                  <c:v>5</c:v>
                </c:pt>
                <c:pt idx="41">
                  <c:v>5.0999999999999996</c:v>
                </c:pt>
                <c:pt idx="42">
                  <c:v>5.2</c:v>
                </c:pt>
                <c:pt idx="43">
                  <c:v>5.3</c:v>
                </c:pt>
                <c:pt idx="44">
                  <c:v>5.4</c:v>
                </c:pt>
                <c:pt idx="45">
                  <c:v>5.5</c:v>
                </c:pt>
                <c:pt idx="46">
                  <c:v>5.6</c:v>
                </c:pt>
                <c:pt idx="47">
                  <c:v>5.7</c:v>
                </c:pt>
                <c:pt idx="48">
                  <c:v>5.8</c:v>
                </c:pt>
                <c:pt idx="49">
                  <c:v>5.9</c:v>
                </c:pt>
                <c:pt idx="50">
                  <c:v>6</c:v>
                </c:pt>
              </c:numCache>
            </c:numRef>
          </c:xVal>
          <c:yVal>
            <c:numRef>
              <c:f>Microsoft_Excel_Worksheet5!$C$2:$C$10002</c:f>
              <c:numCache>
                <c:formatCode>General</c:formatCode>
                <c:ptCount val="10001"/>
                <c:pt idx="0">
                  <c:v>0.92804088442788202</c:v>
                </c:pt>
                <c:pt idx="1">
                  <c:v>0.93051161909426605</c:v>
                </c:pt>
                <c:pt idx="2">
                  <c:v>0.93298833717118601</c:v>
                </c:pt>
                <c:pt idx="3">
                  <c:v>0.93547099491794705</c:v>
                </c:pt>
                <c:pt idx="4">
                  <c:v>0.93795954063185005</c:v>
                </c:pt>
                <c:pt idx="5">
                  <c:v>0.94045391330216499</c:v>
                </c:pt>
                <c:pt idx="6">
                  <c:v>0.94295404098369995</c:v>
                </c:pt>
                <c:pt idx="7">
                  <c:v>0.94545983881950202</c:v>
                </c:pt>
                <c:pt idx="8">
                  <c:v>0.94797120662130296</c:v>
                </c:pt>
                <c:pt idx="9">
                  <c:v>0.95048802588814596</c:v>
                </c:pt>
                <c:pt idx="10">
                  <c:v>0.95301015610526496</c:v>
                </c:pt>
                <c:pt idx="11">
                  <c:v>0.95553743011263204</c:v>
                </c:pt>
                <c:pt idx="12">
                  <c:v>0.95806964825928398</c:v>
                </c:pt>
                <c:pt idx="13">
                  <c:v>0.960606570956408</c:v>
                </c:pt>
                <c:pt idx="14">
                  <c:v>0.96314790909502002</c:v>
                </c:pt>
                <c:pt idx="15">
                  <c:v>0.96569331158108496</c:v>
                </c:pt>
                <c:pt idx="16">
                  <c:v>0.968242348927977</c:v>
                </c:pt>
                <c:pt idx="17">
                  <c:v>0.97079449137831497</c:v>
                </c:pt>
                <c:pt idx="18">
                  <c:v>0.97334907931509596</c:v>
                </c:pt>
                <c:pt idx="19">
                  <c:v>0.97590528261611098</c:v>
                </c:pt>
                <c:pt idx="20">
                  <c:v>0.97846204385032798</c:v>
                </c:pt>
                <c:pt idx="21">
                  <c:v>0.98101799736123296</c:v>
                </c:pt>
                <c:pt idx="22">
                  <c:v>0.98356733481830005</c:v>
                </c:pt>
                <c:pt idx="23">
                  <c:v>0.98608538589624495</c:v>
                </c:pt>
                <c:pt idx="24">
                  <c:v>0.98854203194984902</c:v>
                </c:pt>
                <c:pt idx="25">
                  <c:v>0.99090714412135605</c:v>
                </c:pt>
                <c:pt idx="26">
                  <c:v>0.99315073131797105</c:v>
                </c:pt>
                <c:pt idx="27">
                  <c:v>0.99524313289433797</c:v>
                </c:pt>
                <c:pt idx="28">
                  <c:v>0.99715526948480704</c:v>
                </c:pt>
                <c:pt idx="29">
                  <c:v>0.99885896925840501</c:v>
                </c:pt>
                <c:pt idx="30">
                  <c:v>1.0003273922453799</c:v>
                </c:pt>
                <c:pt idx="31">
                  <c:v>1.00153558160448</c:v>
                </c:pt>
                <c:pt idx="32">
                  <c:v>1.0024611767429401</c:v>
                </c:pt>
                <c:pt idx="33">
                  <c:v>1.00308532648735</c:v>
                </c:pt>
                <c:pt idx="34">
                  <c:v>1.00339383568537</c:v>
                </c:pt>
                <c:pt idx="35">
                  <c:v>1.0033785562438799</c:v>
                </c:pt>
                <c:pt idx="36">
                  <c:v>1.0030389799761299</c:v>
                </c:pt>
                <c:pt idx="37">
                  <c:v>1.0023838921032799</c:v>
                </c:pt>
                <c:pt idx="38">
                  <c:v>1.00143280099087</c:v>
                </c:pt>
                <c:pt idx="39">
                  <c:v>1.0002167100917401</c:v>
                </c:pt>
                <c:pt idx="40">
                  <c:v>0.99569489835634395</c:v>
                </c:pt>
                <c:pt idx="41">
                  <c:v>0.99034723523055601</c:v>
                </c:pt>
                <c:pt idx="42">
                  <c:v>0.98471754931901101</c:v>
                </c:pt>
                <c:pt idx="43">
                  <c:v>0.97877869554246899</c:v>
                </c:pt>
                <c:pt idx="44">
                  <c:v>0.972517004387904</c:v>
                </c:pt>
                <c:pt idx="45">
                  <c:v>0.96593063787120303</c:v>
                </c:pt>
                <c:pt idx="46">
                  <c:v>0.95902739078244603</c:v>
                </c:pt>
                <c:pt idx="47">
                  <c:v>0.95182246591381703</c:v>
                </c:pt>
                <c:pt idx="48">
                  <c:v>0.94433650857617701</c:v>
                </c:pt>
                <c:pt idx="49">
                  <c:v>0.93659399966222701</c:v>
                </c:pt>
                <c:pt idx="50">
                  <c:v>0.928622000723067</c:v>
                </c:pt>
              </c:numCache>
            </c:numRef>
          </c:yVal>
          <c:smooth val="0"/>
        </c:ser>
        <c:ser>
          <c:idx val="2"/>
          <c:order val="2"/>
          <c:tx>
            <c:strRef>
              <c:f>Microsoft_Excel_Worksheet5!$D$1</c:f>
              <c:strCache>
                <c:ptCount val="1"/>
                <c:pt idx="0">
                  <c:v>upper</c:v>
                </c:pt>
              </c:strCache>
            </c:strRef>
          </c:tx>
          <c:spPr>
            <a:ln w="41275">
              <a:solidFill>
                <a:srgbClr val="00FF00"/>
              </a:solidFill>
              <a:prstDash val="sysDash"/>
            </a:ln>
          </c:spPr>
          <c:marker>
            <c:symbol val="none"/>
          </c:marker>
          <c:xVal>
            <c:numRef>
              <c:f>Microsoft_Excel_Worksheet5!$A$2:$A$10002</c:f>
              <c:numCache>
                <c:formatCode>General</c:formatCode>
                <c:ptCount val="10001"/>
                <c:pt idx="0">
                  <c:v>1</c:v>
                </c:pt>
                <c:pt idx="1">
                  <c:v>1.1000000000000001</c:v>
                </c:pt>
                <c:pt idx="2">
                  <c:v>1.2</c:v>
                </c:pt>
                <c:pt idx="3">
                  <c:v>1.3</c:v>
                </c:pt>
                <c:pt idx="4">
                  <c:v>1.4</c:v>
                </c:pt>
                <c:pt idx="5">
                  <c:v>1.5</c:v>
                </c:pt>
                <c:pt idx="6">
                  <c:v>1.6</c:v>
                </c:pt>
                <c:pt idx="7">
                  <c:v>1.7</c:v>
                </c:pt>
                <c:pt idx="8">
                  <c:v>1.8</c:v>
                </c:pt>
                <c:pt idx="9">
                  <c:v>1.9</c:v>
                </c:pt>
                <c:pt idx="10">
                  <c:v>2</c:v>
                </c:pt>
                <c:pt idx="11">
                  <c:v>2.1</c:v>
                </c:pt>
                <c:pt idx="12">
                  <c:v>2.2000000000000002</c:v>
                </c:pt>
                <c:pt idx="13">
                  <c:v>2.2999999999999998</c:v>
                </c:pt>
                <c:pt idx="14">
                  <c:v>2.4</c:v>
                </c:pt>
                <c:pt idx="15">
                  <c:v>2.5</c:v>
                </c:pt>
                <c:pt idx="16">
                  <c:v>2.6</c:v>
                </c:pt>
                <c:pt idx="17">
                  <c:v>2.7</c:v>
                </c:pt>
                <c:pt idx="18">
                  <c:v>2.8</c:v>
                </c:pt>
                <c:pt idx="19">
                  <c:v>2.9</c:v>
                </c:pt>
                <c:pt idx="20">
                  <c:v>3</c:v>
                </c:pt>
                <c:pt idx="21">
                  <c:v>3.1</c:v>
                </c:pt>
                <c:pt idx="22">
                  <c:v>3.2</c:v>
                </c:pt>
                <c:pt idx="23">
                  <c:v>3.3</c:v>
                </c:pt>
                <c:pt idx="24">
                  <c:v>3.4</c:v>
                </c:pt>
                <c:pt idx="25">
                  <c:v>3.5</c:v>
                </c:pt>
                <c:pt idx="26">
                  <c:v>3.6</c:v>
                </c:pt>
                <c:pt idx="27">
                  <c:v>3.7</c:v>
                </c:pt>
                <c:pt idx="28">
                  <c:v>3.8</c:v>
                </c:pt>
                <c:pt idx="29">
                  <c:v>3.9</c:v>
                </c:pt>
                <c:pt idx="30">
                  <c:v>4</c:v>
                </c:pt>
                <c:pt idx="31">
                  <c:v>4.0999999999999996</c:v>
                </c:pt>
                <c:pt idx="32">
                  <c:v>4.2</c:v>
                </c:pt>
                <c:pt idx="33">
                  <c:v>4.3</c:v>
                </c:pt>
                <c:pt idx="34">
                  <c:v>4.4000000000000004</c:v>
                </c:pt>
                <c:pt idx="35">
                  <c:v>4.5</c:v>
                </c:pt>
                <c:pt idx="36">
                  <c:v>4.5999999999999996</c:v>
                </c:pt>
                <c:pt idx="37">
                  <c:v>4.7</c:v>
                </c:pt>
                <c:pt idx="38">
                  <c:v>4.8</c:v>
                </c:pt>
                <c:pt idx="39">
                  <c:v>4.9000000000000004</c:v>
                </c:pt>
                <c:pt idx="40">
                  <c:v>5</c:v>
                </c:pt>
                <c:pt idx="41">
                  <c:v>5.0999999999999996</c:v>
                </c:pt>
                <c:pt idx="42">
                  <c:v>5.2</c:v>
                </c:pt>
                <c:pt idx="43">
                  <c:v>5.3</c:v>
                </c:pt>
                <c:pt idx="44">
                  <c:v>5.4</c:v>
                </c:pt>
                <c:pt idx="45">
                  <c:v>5.5</c:v>
                </c:pt>
                <c:pt idx="46">
                  <c:v>5.6</c:v>
                </c:pt>
                <c:pt idx="47">
                  <c:v>5.7</c:v>
                </c:pt>
                <c:pt idx="48">
                  <c:v>5.8</c:v>
                </c:pt>
                <c:pt idx="49">
                  <c:v>5.9</c:v>
                </c:pt>
                <c:pt idx="50">
                  <c:v>6</c:v>
                </c:pt>
              </c:numCache>
            </c:numRef>
          </c:xVal>
          <c:yVal>
            <c:numRef>
              <c:f>Microsoft_Excel_Worksheet5!$D$2:$D$10002</c:f>
              <c:numCache>
                <c:formatCode>General</c:formatCode>
                <c:ptCount val="10001"/>
                <c:pt idx="0">
                  <c:v>1.2191256639508099</c:v>
                </c:pt>
                <c:pt idx="1">
                  <c:v>1.2127818702191999</c:v>
                </c:pt>
                <c:pt idx="2">
                  <c:v>1.2064718555071501</c:v>
                </c:pt>
                <c:pt idx="3">
                  <c:v>1.20019550854166</c:v>
                </c:pt>
                <c:pt idx="4">
                  <c:v>1.1939527269597501</c:v>
                </c:pt>
                <c:pt idx="5">
                  <c:v>1.1877434186498901</c:v>
                </c:pt>
                <c:pt idx="6">
                  <c:v>1.1815675033739399</c:v>
                </c:pt>
                <c:pt idx="7">
                  <c:v>1.1754249147398701</c:v>
                </c:pt>
                <c:pt idx="8">
                  <c:v>1.1693156026168701</c:v>
                </c:pt>
                <c:pt idx="9">
                  <c:v>1.1632395361122301</c:v>
                </c:pt>
                <c:pt idx="10">
                  <c:v>1.1571967072679901</c:v>
                </c:pt>
                <c:pt idx="11">
                  <c:v>1.1511871356880401</c:v>
                </c:pt>
                <c:pt idx="12">
                  <c:v>1.1452108743792999</c:v>
                </c:pt>
                <c:pt idx="13">
                  <c:v>1.1392680171943499</c:v>
                </c:pt>
                <c:pt idx="14">
                  <c:v>1.1333587084093499</c:v>
                </c:pt>
                <c:pt idx="15">
                  <c:v>1.1274831551845901</c:v>
                </c:pt>
                <c:pt idx="16">
                  <c:v>1.1216416439677801</c:v>
                </c:pt>
                <c:pt idx="17">
                  <c:v>1.1158345623678501</c:v>
                </c:pt>
                <c:pt idx="18">
                  <c:v>1.1100624287396601</c:v>
                </c:pt>
                <c:pt idx="19">
                  <c:v>1.1043259328252499</c:v>
                </c:pt>
                <c:pt idx="20">
                  <c:v>1.0986259925533199</c:v>
                </c:pt>
                <c:pt idx="21">
                  <c:v>1.0929638349516799</c:v>
                </c:pt>
                <c:pt idx="22">
                  <c:v>1.08734185735944</c:v>
                </c:pt>
                <c:pt idx="23">
                  <c:v>1.08176614381991</c:v>
                </c:pt>
                <c:pt idx="24">
                  <c:v>1.07624349188038</c:v>
                </c:pt>
                <c:pt idx="25">
                  <c:v>1.07078025603133</c:v>
                </c:pt>
                <c:pt idx="26">
                  <c:v>1.0653822290859001</c:v>
                </c:pt>
                <c:pt idx="27">
                  <c:v>1.0600544905184599</c:v>
                </c:pt>
                <c:pt idx="28">
                  <c:v>1.0548012087593299</c:v>
                </c:pt>
                <c:pt idx="29">
                  <c:v>1.0496253802150199</c:v>
                </c:pt>
                <c:pt idx="30">
                  <c:v>1.0445284823596499</c:v>
                </c:pt>
                <c:pt idx="31">
                  <c:v>1.0395100119652101</c:v>
                </c:pt>
                <c:pt idx="32">
                  <c:v>1.03456687342697</c:v>
                </c:pt>
                <c:pt idx="33">
                  <c:v>1.0296925787760201</c:v>
                </c:pt>
                <c:pt idx="34">
                  <c:v>1.0248762257008699</c:v>
                </c:pt>
                <c:pt idx="35">
                  <c:v>1.02010124217718</c:v>
                </c:pt>
                <c:pt idx="36">
                  <c:v>1.01534393983192</c:v>
                </c:pt>
                <c:pt idx="37">
                  <c:v>1.0105720165816101</c:v>
                </c:pt>
                <c:pt idx="38">
                  <c:v>1.00574329222947</c:v>
                </c:pt>
                <c:pt idx="39">
                  <c:v>1.0008051101891999</c:v>
                </c:pt>
                <c:pt idx="40">
                  <c:v>0.99877773808481696</c:v>
                </c:pt>
                <c:pt idx="41">
                  <c:v>0.99716980862163795</c:v>
                </c:pt>
                <c:pt idx="42">
                  <c:v>0.99545752584963598</c:v>
                </c:pt>
                <c:pt idx="43">
                  <c:v>0.99369633642993604</c:v>
                </c:pt>
                <c:pt idx="44">
                  <c:v>0.99192864257479996</c:v>
                </c:pt>
                <c:pt idx="45">
                  <c:v>0.99018525008977598</c:v>
                </c:pt>
                <c:pt idx="46">
                  <c:v>0.98848738505971401</c:v>
                </c:pt>
                <c:pt idx="47">
                  <c:v>0.986848750879328</c:v>
                </c:pt>
                <c:pt idx="48">
                  <c:v>0.98527734057269201</c:v>
                </c:pt>
                <c:pt idx="49">
                  <c:v>0.983776905255212</c:v>
                </c:pt>
                <c:pt idx="50">
                  <c:v>0.98234808525578998</c:v>
                </c:pt>
              </c:numCache>
            </c:numRef>
          </c:yVal>
          <c:smooth val="1"/>
        </c:ser>
        <c:dLbls>
          <c:showLegendKey val="0"/>
          <c:showVal val="0"/>
          <c:showCatName val="0"/>
          <c:showSerName val="0"/>
          <c:showPercent val="0"/>
          <c:showBubbleSize val="0"/>
        </c:dLbls>
        <c:axId val="859012640"/>
        <c:axId val="859012248"/>
      </c:scatterChart>
      <c:valAx>
        <c:axId val="859012640"/>
        <c:scaling>
          <c:orientation val="minMax"/>
          <c:max val="6"/>
          <c:min val="1"/>
        </c:scaling>
        <c:delete val="0"/>
        <c:axPos val="b"/>
        <c:title>
          <c:tx>
            <c:rich>
              <a:bodyPr/>
              <a:lstStyle/>
              <a:p>
                <a:pPr>
                  <a:defRPr sz="1700"/>
                </a:pPr>
                <a:r>
                  <a:rPr lang="en-US" sz="1700" dirty="0" smtClean="0"/>
                  <a:t>Ischemic time (hours)</a:t>
                </a:r>
                <a:endParaRPr lang="en-US" sz="1700" dirty="0"/>
              </a:p>
            </c:rich>
          </c:tx>
          <c:layout>
            <c:manualLayout>
              <c:xMode val="edge"/>
              <c:yMode val="edge"/>
              <c:x val="0.44952064896755162"/>
              <c:y val="0.88582020997375333"/>
            </c:manualLayout>
          </c:layout>
          <c:overlay val="0"/>
        </c:title>
        <c:numFmt formatCode="#,##0" sourceLinked="0"/>
        <c:majorTickMark val="out"/>
        <c:minorTickMark val="none"/>
        <c:tickLblPos val="nextTo"/>
        <c:txPr>
          <a:bodyPr rot="0"/>
          <a:lstStyle/>
          <a:p>
            <a:pPr>
              <a:defRPr sz="1500" b="1"/>
            </a:pPr>
            <a:endParaRPr lang="en-US"/>
          </a:p>
        </c:txPr>
        <c:crossAx val="859012248"/>
        <c:crosses val="autoZero"/>
        <c:crossBetween val="midCat"/>
        <c:majorUnit val="1"/>
      </c:valAx>
      <c:valAx>
        <c:axId val="859012248"/>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5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12640"/>
        <c:crossesAt val="1"/>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Microsoft_Excel_Worksheet1!$B$1</c:f>
              <c:strCache>
                <c:ptCount val="1"/>
                <c:pt idx="0">
                  <c:v>yhat</c:v>
                </c:pt>
              </c:strCache>
            </c:strRef>
          </c:tx>
          <c:spPr>
            <a:ln w="38100">
              <a:solidFill>
                <a:srgbClr val="00FF00"/>
              </a:solidFill>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Microsoft_Excel_Worksheet1!$B$2:$B$10002</c:f>
              <c:numCache>
                <c:formatCode>General</c:formatCode>
                <c:ptCount val="10001"/>
                <c:pt idx="0">
                  <c:v>1.3714061329262801</c:v>
                </c:pt>
                <c:pt idx="1">
                  <c:v>1.36984081982313</c:v>
                </c:pt>
                <c:pt idx="2">
                  <c:v>1.3682772933571199</c:v>
                </c:pt>
                <c:pt idx="3">
                  <c:v>1.3667155514889699</c:v>
                </c:pt>
                <c:pt idx="4">
                  <c:v>1.36515559218177</c:v>
                </c:pt>
                <c:pt idx="5">
                  <c:v>1.3635974134009099</c:v>
                </c:pt>
                <c:pt idx="6">
                  <c:v>1.3620410131141101</c:v>
                </c:pt>
                <c:pt idx="7">
                  <c:v>1.3604863892914101</c:v>
                </c:pt>
                <c:pt idx="8">
                  <c:v>1.3589335399051701</c:v>
                </c:pt>
                <c:pt idx="9">
                  <c:v>1.3573824629300599</c:v>
                </c:pt>
                <c:pt idx="10">
                  <c:v>1.3558331563430499</c:v>
                </c:pt>
                <c:pt idx="11">
                  <c:v>1.3542856181234499</c:v>
                </c:pt>
                <c:pt idx="12">
                  <c:v>1.3527398462528599</c:v>
                </c:pt>
                <c:pt idx="13">
                  <c:v>1.3511958387151599</c:v>
                </c:pt>
                <c:pt idx="14">
                  <c:v>1.3496535934965701</c:v>
                </c:pt>
                <c:pt idx="15">
                  <c:v>1.34811310858559</c:v>
                </c:pt>
                <c:pt idx="16">
                  <c:v>1.34657438197301</c:v>
                </c:pt>
                <c:pt idx="17">
                  <c:v>1.3450374116519299</c:v>
                </c:pt>
                <c:pt idx="18">
                  <c:v>1.34350219561773</c:v>
                </c:pt>
                <c:pt idx="19">
                  <c:v>1.34196873186807</c:v>
                </c:pt>
                <c:pt idx="20">
                  <c:v>1.34043701840292</c:v>
                </c:pt>
                <c:pt idx="21">
                  <c:v>1.3389070532245</c:v>
                </c:pt>
                <c:pt idx="22">
                  <c:v>1.3373788343373401</c:v>
                </c:pt>
                <c:pt idx="23">
                  <c:v>1.3358523597482399</c:v>
                </c:pt>
                <c:pt idx="24">
                  <c:v>1.3343276274662601</c:v>
                </c:pt>
                <c:pt idx="25">
                  <c:v>1.3328046355027501</c:v>
                </c:pt>
                <c:pt idx="26">
                  <c:v>1.3312833818713199</c:v>
                </c:pt>
                <c:pt idx="27">
                  <c:v>1.32976386458785</c:v>
                </c:pt>
                <c:pt idx="28">
                  <c:v>1.32824608167049</c:v>
                </c:pt>
                <c:pt idx="29">
                  <c:v>1.3267300311396399</c:v>
                </c:pt>
                <c:pt idx="30">
                  <c:v>1.3252157110179701</c:v>
                </c:pt>
                <c:pt idx="31">
                  <c:v>1.3237031193304001</c:v>
                </c:pt>
                <c:pt idx="32">
                  <c:v>1.32219225410411</c:v>
                </c:pt>
                <c:pt idx="33">
                  <c:v>1.3206831133685299</c:v>
                </c:pt>
                <c:pt idx="34">
                  <c:v>1.3191756951553399</c:v>
                </c:pt>
                <c:pt idx="35">
                  <c:v>1.31766999749847</c:v>
                </c:pt>
                <c:pt idx="36">
                  <c:v>1.31616601843408</c:v>
                </c:pt>
                <c:pt idx="37">
                  <c:v>1.3146637560005801</c:v>
                </c:pt>
                <c:pt idx="38">
                  <c:v>1.31316320823862</c:v>
                </c:pt>
                <c:pt idx="39">
                  <c:v>1.3116643731911</c:v>
                </c:pt>
                <c:pt idx="40">
                  <c:v>1.31016724890313</c:v>
                </c:pt>
                <c:pt idx="41">
                  <c:v>1.3086718334220599</c:v>
                </c:pt>
                <c:pt idx="42">
                  <c:v>1.3071781247974701</c:v>
                </c:pt>
                <c:pt idx="43">
                  <c:v>1.3056861210811701</c:v>
                </c:pt>
                <c:pt idx="44">
                  <c:v>1.30419582032718</c:v>
                </c:pt>
                <c:pt idx="45">
                  <c:v>1.30270722059177</c:v>
                </c:pt>
                <c:pt idx="46">
                  <c:v>1.30122031993339</c:v>
                </c:pt>
                <c:pt idx="47">
                  <c:v>1.29973511641274</c:v>
                </c:pt>
                <c:pt idx="48">
                  <c:v>1.29825160809271</c:v>
                </c:pt>
                <c:pt idx="49">
                  <c:v>1.2967697930384201</c:v>
                </c:pt>
                <c:pt idx="50">
                  <c:v>1.29528966931718</c:v>
                </c:pt>
                <c:pt idx="51">
                  <c:v>1.29381123499851</c:v>
                </c:pt>
                <c:pt idx="52">
                  <c:v>1.2923344881541501</c:v>
                </c:pt>
                <c:pt idx="53">
                  <c:v>1.29085942685803</c:v>
                </c:pt>
                <c:pt idx="54">
                  <c:v>1.2893860491862601</c:v>
                </c:pt>
                <c:pt idx="55">
                  <c:v>1.28791435321718</c:v>
                </c:pt>
                <c:pt idx="56">
                  <c:v>1.2864443370313099</c:v>
                </c:pt>
                <c:pt idx="57">
                  <c:v>1.2849759987113401</c:v>
                </c:pt>
                <c:pt idx="58">
                  <c:v>1.2835093363421699</c:v>
                </c:pt>
                <c:pt idx="59">
                  <c:v>1.2820443480108901</c:v>
                </c:pt>
                <c:pt idx="60">
                  <c:v>1.2805810318067701</c:v>
                </c:pt>
                <c:pt idx="61">
                  <c:v>1.27911938582124</c:v>
                </c:pt>
                <c:pt idx="62">
                  <c:v>1.27765940814793</c:v>
                </c:pt>
                <c:pt idx="63">
                  <c:v>1.27620109688265</c:v>
                </c:pt>
                <c:pt idx="64">
                  <c:v>1.27474445012336</c:v>
                </c:pt>
                <c:pt idx="65">
                  <c:v>1.2732894659702201</c:v>
                </c:pt>
                <c:pt idx="66">
                  <c:v>1.27183614252553</c:v>
                </c:pt>
                <c:pt idx="67">
                  <c:v>1.2703844778937701</c:v>
                </c:pt>
                <c:pt idx="68">
                  <c:v>1.2689344701815899</c:v>
                </c:pt>
                <c:pt idx="69">
                  <c:v>1.2674861174977901</c:v>
                </c:pt>
                <c:pt idx="70">
                  <c:v>1.2660394179533301</c:v>
                </c:pt>
                <c:pt idx="71">
                  <c:v>1.26459436966134</c:v>
                </c:pt>
                <c:pt idx="72">
                  <c:v>1.26315097073708</c:v>
                </c:pt>
                <c:pt idx="73">
                  <c:v>1.26170921929798</c:v>
                </c:pt>
                <c:pt idx="74">
                  <c:v>1.2602691134636099</c:v>
                </c:pt>
                <c:pt idx="75">
                  <c:v>1.25883065135568</c:v>
                </c:pt>
                <c:pt idx="76">
                  <c:v>1.2573938310980699</c:v>
                </c:pt>
                <c:pt idx="77">
                  <c:v>1.2559586508167699</c:v>
                </c:pt>
                <c:pt idx="78">
                  <c:v>1.2545251086399301</c:v>
                </c:pt>
                <c:pt idx="79">
                  <c:v>1.2530932026978301</c:v>
                </c:pt>
                <c:pt idx="80">
                  <c:v>1.25166293112288</c:v>
                </c:pt>
                <c:pt idx="81">
                  <c:v>1.2502342920496201</c:v>
                </c:pt>
                <c:pt idx="82">
                  <c:v>1.2488072836147299</c:v>
                </c:pt>
                <c:pt idx="83">
                  <c:v>1.24738190395702</c:v>
                </c:pt>
                <c:pt idx="84">
                  <c:v>1.2459581512174001</c:v>
                </c:pt>
                <c:pt idx="85">
                  <c:v>1.24453602353892</c:v>
                </c:pt>
                <c:pt idx="86">
                  <c:v>1.24311551906676</c:v>
                </c:pt>
                <c:pt idx="87">
                  <c:v>1.24169663594819</c:v>
                </c:pt>
                <c:pt idx="88">
                  <c:v>1.24027937233261</c:v>
                </c:pt>
                <c:pt idx="89">
                  <c:v>1.2388637263715401</c:v>
                </c:pt>
                <c:pt idx="90">
                  <c:v>1.2374496962185899</c:v>
                </c:pt>
                <c:pt idx="91">
                  <c:v>1.2360372800294901</c:v>
                </c:pt>
                <c:pt idx="92">
                  <c:v>1.23462647596209</c:v>
                </c:pt>
                <c:pt idx="93">
                  <c:v>1.2332172821762999</c:v>
                </c:pt>
                <c:pt idx="94">
                  <c:v>1.2318096968341701</c:v>
                </c:pt>
                <c:pt idx="95">
                  <c:v>1.2304037180998399</c:v>
                </c:pt>
                <c:pt idx="96">
                  <c:v>1.2289993441395199</c:v>
                </c:pt>
                <c:pt idx="97">
                  <c:v>1.2275965731215599</c:v>
                </c:pt>
                <c:pt idx="98">
                  <c:v>1.22619540321635</c:v>
                </c:pt>
                <c:pt idx="99">
                  <c:v>1.2247958325963899</c:v>
                </c:pt>
                <c:pt idx="100">
                  <c:v>1.22339785943629</c:v>
                </c:pt>
                <c:pt idx="101">
                  <c:v>1.2220014819127001</c:v>
                </c:pt>
                <c:pt idx="102">
                  <c:v>1.2206066982043799</c:v>
                </c:pt>
                <c:pt idx="103">
                  <c:v>1.2192135064921601</c:v>
                </c:pt>
                <c:pt idx="104">
                  <c:v>1.21782190495894</c:v>
                </c:pt>
                <c:pt idx="105">
                  <c:v>1.2164318917897201</c:v>
                </c:pt>
                <c:pt idx="106">
                  <c:v>1.2150434651715301</c:v>
                </c:pt>
                <c:pt idx="107">
                  <c:v>1.21365662329351</c:v>
                </c:pt>
                <c:pt idx="108">
                  <c:v>1.2122713643468399</c:v>
                </c:pt>
                <c:pt idx="109">
                  <c:v>1.21088768652478</c:v>
                </c:pt>
                <c:pt idx="110">
                  <c:v>1.20950558802263</c:v>
                </c:pt>
                <c:pt idx="111">
                  <c:v>1.2081250670377801</c:v>
                </c:pt>
                <c:pt idx="112">
                  <c:v>1.20674612176966</c:v>
                </c:pt>
                <c:pt idx="113">
                  <c:v>1.2053687504197601</c:v>
                </c:pt>
                <c:pt idx="114">
                  <c:v>1.2039929511916201</c:v>
                </c:pt>
                <c:pt idx="115">
                  <c:v>1.20261872229083</c:v>
                </c:pt>
                <c:pt idx="116">
                  <c:v>1.20124606192503</c:v>
                </c:pt>
                <c:pt idx="117">
                  <c:v>1.1998749683039001</c:v>
                </c:pt>
                <c:pt idx="118">
                  <c:v>1.1985054396391801</c:v>
                </c:pt>
                <c:pt idx="119">
                  <c:v>1.1971374741446399</c:v>
                </c:pt>
                <c:pt idx="120">
                  <c:v>1.19577107003607</c:v>
                </c:pt>
                <c:pt idx="121">
                  <c:v>1.1944062255313399</c:v>
                </c:pt>
                <c:pt idx="122">
                  <c:v>1.1930429388503101</c:v>
                </c:pt>
                <c:pt idx="123">
                  <c:v>1.1916812082149</c:v>
                </c:pt>
                <c:pt idx="124">
                  <c:v>1.19032103184905</c:v>
                </c:pt>
                <c:pt idx="125">
                  <c:v>1.18896240797873</c:v>
                </c:pt>
                <c:pt idx="126">
                  <c:v>1.18760533483193</c:v>
                </c:pt>
                <c:pt idx="127">
                  <c:v>1.1862498106386701</c:v>
                </c:pt>
                <c:pt idx="128">
                  <c:v>1.1848958336309801</c:v>
                </c:pt>
                <c:pt idx="129">
                  <c:v>1.1835434020429101</c:v>
                </c:pt>
                <c:pt idx="130">
                  <c:v>1.1821925141105301</c:v>
                </c:pt>
                <c:pt idx="131">
                  <c:v>1.18084316807194</c:v>
                </c:pt>
                <c:pt idx="132">
                  <c:v>1.17949536216721</c:v>
                </c:pt>
                <c:pt idx="133">
                  <c:v>1.1781490946384501</c:v>
                </c:pt>
                <c:pt idx="134">
                  <c:v>1.17680436372978</c:v>
                </c:pt>
                <c:pt idx="135">
                  <c:v>1.1754611676872999</c:v>
                </c:pt>
                <c:pt idx="136">
                  <c:v>1.17411950475913</c:v>
                </c:pt>
                <c:pt idx="137">
                  <c:v>1.1727793731953799</c:v>
                </c:pt>
                <c:pt idx="138">
                  <c:v>1.17144077124817</c:v>
                </c:pt>
                <c:pt idx="139">
                  <c:v>1.1701036971715899</c:v>
                </c:pt>
                <c:pt idx="140">
                  <c:v>1.1687681492217601</c:v>
                </c:pt>
                <c:pt idx="141">
                  <c:v>1.16743412565676</c:v>
                </c:pt>
                <c:pt idx="142">
                  <c:v>1.16610162473667</c:v>
                </c:pt>
                <c:pt idx="143">
                  <c:v>1.16477064472355</c:v>
                </c:pt>
                <c:pt idx="144">
                  <c:v>1.16344118388145</c:v>
                </c:pt>
                <c:pt idx="145">
                  <c:v>1.1621132404764001</c:v>
                </c:pt>
                <c:pt idx="146">
                  <c:v>1.16078681277641</c:v>
                </c:pt>
                <c:pt idx="147">
                  <c:v>1.15946189905146</c:v>
                </c:pt>
                <c:pt idx="148">
                  <c:v>1.1581384975735201</c:v>
                </c:pt>
                <c:pt idx="149">
                  <c:v>1.15681660661651</c:v>
                </c:pt>
                <c:pt idx="150">
                  <c:v>1.15549622445633</c:v>
                </c:pt>
                <c:pt idx="151">
                  <c:v>1.15417734937087</c:v>
                </c:pt>
                <c:pt idx="152">
                  <c:v>1.1528599796399399</c:v>
                </c:pt>
                <c:pt idx="153">
                  <c:v>1.1515441135453599</c:v>
                </c:pt>
                <c:pt idx="154">
                  <c:v>1.15022974937089</c:v>
                </c:pt>
                <c:pt idx="155">
                  <c:v>1.14891688540223</c:v>
                </c:pt>
                <c:pt idx="156">
                  <c:v>1.1476055199270701</c:v>
                </c:pt>
                <c:pt idx="157">
                  <c:v>1.14629565123504</c:v>
                </c:pt>
                <c:pt idx="158">
                  <c:v>1.1449872776177199</c:v>
                </c:pt>
                <c:pt idx="159">
                  <c:v>1.14368039736864</c:v>
                </c:pt>
                <c:pt idx="160">
                  <c:v>1.14237500878329</c:v>
                </c:pt>
                <c:pt idx="161">
                  <c:v>1.14107111015908</c:v>
                </c:pt>
                <c:pt idx="162">
                  <c:v>1.1397686997954</c:v>
                </c:pt>
                <c:pt idx="163">
                  <c:v>1.13846777599354</c:v>
                </c:pt>
                <c:pt idx="164">
                  <c:v>1.13716833705676</c:v>
                </c:pt>
                <c:pt idx="165">
                  <c:v>1.13587038129024</c:v>
                </c:pt>
                <c:pt idx="166">
                  <c:v>1.1345739070011001</c:v>
                </c:pt>
                <c:pt idx="167">
                  <c:v>1.1332789124984</c:v>
                </c:pt>
                <c:pt idx="168">
                  <c:v>1.1319853960931101</c:v>
                </c:pt>
                <c:pt idx="169">
                  <c:v>1.13069335609816</c:v>
                </c:pt>
                <c:pt idx="170">
                  <c:v>1.1294027908283699</c:v>
                </c:pt>
                <c:pt idx="171">
                  <c:v>1.1281136986005</c:v>
                </c:pt>
                <c:pt idx="172">
                  <c:v>1.12682607773323</c:v>
                </c:pt>
                <c:pt idx="173">
                  <c:v>1.1255399265471699</c:v>
                </c:pt>
                <c:pt idx="174">
                  <c:v>1.1242552433648201</c:v>
                </c:pt>
                <c:pt idx="175">
                  <c:v>1.12297202651063</c:v>
                </c:pt>
                <c:pt idx="176">
                  <c:v>1.12169027431093</c:v>
                </c:pt>
                <c:pt idx="177">
                  <c:v>1.1204099850939799</c:v>
                </c:pt>
                <c:pt idx="178">
                  <c:v>1.1191311571899401</c:v>
                </c:pt>
                <c:pt idx="179">
                  <c:v>1.1178537889308799</c:v>
                </c:pt>
                <c:pt idx="180">
                  <c:v>1.1165778786507701</c:v>
                </c:pt>
                <c:pt idx="181">
                  <c:v>1.11530342468548</c:v>
                </c:pt>
                <c:pt idx="182">
                  <c:v>1.11403042537279</c:v>
                </c:pt>
                <c:pt idx="183">
                  <c:v>1.1127588790523599</c:v>
                </c:pt>
                <c:pt idx="184">
                  <c:v>1.1114887840657599</c:v>
                </c:pt>
                <c:pt idx="185">
                  <c:v>1.1102201387564601</c:v>
                </c:pt>
                <c:pt idx="186">
                  <c:v>1.1089529414697901</c:v>
                </c:pt>
                <c:pt idx="187">
                  <c:v>1.1076871905529899</c:v>
                </c:pt>
                <c:pt idx="188">
                  <c:v>1.1064228843552</c:v>
                </c:pt>
                <c:pt idx="189">
                  <c:v>1.10516002122741</c:v>
                </c:pt>
                <c:pt idx="190">
                  <c:v>1.1038985995225199</c:v>
                </c:pt>
                <c:pt idx="191">
                  <c:v>1.10263861759529</c:v>
                </c:pt>
                <c:pt idx="192">
                  <c:v>1.10138007380238</c:v>
                </c:pt>
                <c:pt idx="193">
                  <c:v>1.10012296650231</c:v>
                </c:pt>
                <c:pt idx="194">
                  <c:v>1.09886729405548</c:v>
                </c:pt>
                <c:pt idx="195">
                  <c:v>1.0976130548241501</c:v>
                </c:pt>
                <c:pt idx="196">
                  <c:v>1.09636024717247</c:v>
                </c:pt>
                <c:pt idx="197">
                  <c:v>1.0951088694664399</c:v>
                </c:pt>
                <c:pt idx="198">
                  <c:v>1.0938589200739199</c:v>
                </c:pt>
                <c:pt idx="199">
                  <c:v>1.0926103973646599</c:v>
                </c:pt>
                <c:pt idx="200">
                  <c:v>1.09136329971025</c:v>
                </c:pt>
                <c:pt idx="201">
                  <c:v>1.09011762548413</c:v>
                </c:pt>
                <c:pt idx="202">
                  <c:v>1.08887337306162</c:v>
                </c:pt>
                <c:pt idx="203">
                  <c:v>1.0876305408198901</c:v>
                </c:pt>
                <c:pt idx="204">
                  <c:v>1.08638912713794</c:v>
                </c:pt>
                <c:pt idx="205">
                  <c:v>1.0851491303966501</c:v>
                </c:pt>
                <c:pt idx="206">
                  <c:v>1.08391054897872</c:v>
                </c:pt>
                <c:pt idx="207">
                  <c:v>1.0826733812687199</c:v>
                </c:pt>
                <c:pt idx="208">
                  <c:v>1.08143762565306</c:v>
                </c:pt>
                <c:pt idx="209">
                  <c:v>1.0802032805199699</c:v>
                </c:pt>
                <c:pt idx="210">
                  <c:v>1.07897034425954</c:v>
                </c:pt>
                <c:pt idx="211">
                  <c:v>1.07773881526371</c:v>
                </c:pt>
                <c:pt idx="212">
                  <c:v>1.0765086919262099</c:v>
                </c:pt>
                <c:pt idx="213">
                  <c:v>1.0752799726426501</c:v>
                </c:pt>
                <c:pt idx="214">
                  <c:v>1.07405265581045</c:v>
                </c:pt>
                <c:pt idx="215">
                  <c:v>1.07282673982886</c:v>
                </c:pt>
                <c:pt idx="216">
                  <c:v>1.0716022230989599</c:v>
                </c:pt>
                <c:pt idx="217">
                  <c:v>1.0703791040236601</c:v>
                </c:pt>
                <c:pt idx="218">
                  <c:v>1.06915738100768</c:v>
                </c:pt>
                <c:pt idx="219">
                  <c:v>1.06793705245756</c:v>
                </c:pt>
                <c:pt idx="220">
                  <c:v>1.0667181167816899</c:v>
                </c:pt>
                <c:pt idx="221">
                  <c:v>1.06550057239023</c:v>
                </c:pt>
                <c:pt idx="222">
                  <c:v>1.06428441769519</c:v>
                </c:pt>
                <c:pt idx="223">
                  <c:v>1.0630696511103701</c:v>
                </c:pt>
                <c:pt idx="224">
                  <c:v>1.0618562710514099</c:v>
                </c:pt>
                <c:pt idx="225">
                  <c:v>1.06064427593572</c:v>
                </c:pt>
                <c:pt idx="226">
                  <c:v>1.0594336641825499</c:v>
                </c:pt>
                <c:pt idx="227">
                  <c:v>1.0582244342129301</c:v>
                </c:pt>
                <c:pt idx="228">
                  <c:v>1.0570165844497099</c:v>
                </c:pt>
                <c:pt idx="229">
                  <c:v>1.0558101133175199</c:v>
                </c:pt>
                <c:pt idx="230">
                  <c:v>1.05460501924282</c:v>
                </c:pt>
                <c:pt idx="231">
                  <c:v>1.0534013006538301</c:v>
                </c:pt>
                <c:pt idx="232">
                  <c:v>1.05219895598058</c:v>
                </c:pt>
                <c:pt idx="233">
                  <c:v>1.0509979836548999</c:v>
                </c:pt>
                <c:pt idx="234">
                  <c:v>1.04979838211041</c:v>
                </c:pt>
                <c:pt idx="235">
                  <c:v>1.0486001497824899</c:v>
                </c:pt>
                <c:pt idx="236">
                  <c:v>1.0474032851083399</c:v>
                </c:pt>
                <c:pt idx="237">
                  <c:v>1.0462077865269299</c:v>
                </c:pt>
                <c:pt idx="238">
                  <c:v>1.0450136524790099</c:v>
                </c:pt>
                <c:pt idx="239">
                  <c:v>1.0438208814070999</c:v>
                </c:pt>
                <c:pt idx="240">
                  <c:v>1.04262947175553</c:v>
                </c:pt>
                <c:pt idx="241">
                  <c:v>1.04143942197037</c:v>
                </c:pt>
                <c:pt idx="242">
                  <c:v>1.0402507304994699</c:v>
                </c:pt>
                <c:pt idx="243">
                  <c:v>1.03906339579248</c:v>
                </c:pt>
                <c:pt idx="244">
                  <c:v>1.03787741630079</c:v>
                </c:pt>
                <c:pt idx="245">
                  <c:v>1.03669279047757</c:v>
                </c:pt>
                <c:pt idx="246">
                  <c:v>1.0355095167777499</c:v>
                </c:pt>
                <c:pt idx="247">
                  <c:v>1.0343275936580201</c:v>
                </c:pt>
                <c:pt idx="248">
                  <c:v>1.03314701957685</c:v>
                </c:pt>
                <c:pt idx="249">
                  <c:v>1.03196779299445</c:v>
                </c:pt>
                <c:pt idx="250">
                  <c:v>1.0307899123727899</c:v>
                </c:pt>
                <c:pt idx="251">
                  <c:v>1.0296133761756101</c:v>
                </c:pt>
                <c:pt idx="252">
                  <c:v>1.0284381828683899</c:v>
                </c:pt>
                <c:pt idx="253">
                  <c:v>1.02726433091837</c:v>
                </c:pt>
                <c:pt idx="254">
                  <c:v>1.02609181879452</c:v>
                </c:pt>
                <c:pt idx="255">
                  <c:v>1.0249206449675801</c:v>
                </c:pt>
                <c:pt idx="256">
                  <c:v>1.0237508079100299</c:v>
                </c:pt>
                <c:pt idx="257">
                  <c:v>1.0225823060960899</c:v>
                </c:pt>
                <c:pt idx="258">
                  <c:v>1.02141513800172</c:v>
                </c:pt>
                <c:pt idx="259">
                  <c:v>1.0202493021046299</c:v>
                </c:pt>
                <c:pt idx="260">
                  <c:v>1.01908479688425</c:v>
                </c:pt>
                <c:pt idx="261">
                  <c:v>1.0179216208217601</c:v>
                </c:pt>
                <c:pt idx="262">
                  <c:v>1.0167597724000601</c:v>
                </c:pt>
                <c:pt idx="263">
                  <c:v>1.0155992501038</c:v>
                </c:pt>
                <c:pt idx="264">
                  <c:v>1.01444005241936</c:v>
                </c:pt>
                <c:pt idx="265">
                  <c:v>1.01328217783481</c:v>
                </c:pt>
                <c:pt idx="266">
                  <c:v>1.0121256248399999</c:v>
                </c:pt>
                <c:pt idx="267">
                  <c:v>1.0109703919264601</c:v>
                </c:pt>
                <c:pt idx="268">
                  <c:v>1.0098164775874601</c:v>
                </c:pt>
                <c:pt idx="269">
                  <c:v>1.0086638803179999</c:v>
                </c:pt>
                <c:pt idx="270">
                  <c:v>1.0075125986147699</c:v>
                </c:pt>
                <c:pt idx="271">
                  <c:v>1.0063626309762099</c:v>
                </c:pt>
                <c:pt idx="272">
                  <c:v>1.0052139759024501</c:v>
                </c:pt>
                <c:pt idx="273">
                  <c:v>1.00406663189533</c:v>
                </c:pt>
                <c:pt idx="274">
                  <c:v>1.0029205974584099</c:v>
                </c:pt>
                <c:pt idx="275">
                  <c:v>1.00177587109696</c:v>
                </c:pt>
                <c:pt idx="276">
                  <c:v>1.0006324513179601</c:v>
                </c:pt>
                <c:pt idx="277">
                  <c:v>0.99949033663006703</c:v>
                </c:pt>
                <c:pt idx="278">
                  <c:v>0.99834952554367395</c:v>
                </c:pt>
                <c:pt idx="279">
                  <c:v>0.99721001657085495</c:v>
                </c:pt>
                <c:pt idx="280">
                  <c:v>0.99607180822538799</c:v>
                </c:pt>
                <c:pt idx="281">
                  <c:v>0.99493491903275899</c:v>
                </c:pt>
                <c:pt idx="282">
                  <c:v>0.99379944737749903</c:v>
                </c:pt>
                <c:pt idx="283">
                  <c:v>0.992665511154181</c:v>
                </c:pt>
                <c:pt idx="284">
                  <c:v>0.991533227713426</c:v>
                </c:pt>
                <c:pt idx="285">
                  <c:v>0.99040271386381795</c:v>
                </c:pt>
                <c:pt idx="286">
                  <c:v>0.98927408587395804</c:v>
                </c:pt>
                <c:pt idx="287">
                  <c:v>0.98814745947465499</c:v>
                </c:pt>
                <c:pt idx="288">
                  <c:v>0.98702294986125205</c:v>
                </c:pt>
                <c:pt idx="289">
                  <c:v>0.98590067169608697</c:v>
                </c:pt>
                <c:pt idx="290">
                  <c:v>0.98478073911108799</c:v>
                </c:pt>
                <c:pt idx="291">
                  <c:v>0.983663265710498</c:v>
                </c:pt>
                <c:pt idx="292">
                  <c:v>0.98254836457373596</c:v>
                </c:pt>
                <c:pt idx="293">
                  <c:v>0.98143614825838399</c:v>
                </c:pt>
                <c:pt idx="294">
                  <c:v>0.98032672880330696</c:v>
                </c:pt>
                <c:pt idx="295">
                  <c:v>0.97922021773189505</c:v>
                </c:pt>
                <c:pt idx="296">
                  <c:v>0.97811672605543998</c:v>
                </c:pt>
                <c:pt idx="297">
                  <c:v>0.97701636427663296</c:v>
                </c:pt>
                <c:pt idx="298">
                  <c:v>0.97591924239318895</c:v>
                </c:pt>
                <c:pt idx="299">
                  <c:v>0.97482546990159402</c:v>
                </c:pt>
                <c:pt idx="300">
                  <c:v>0.97373515580098102</c:v>
                </c:pt>
                <c:pt idx="301">
                  <c:v>0.97264840859711499</c:v>
                </c:pt>
                <c:pt idx="302">
                  <c:v>0.97156533630651398</c:v>
                </c:pt>
                <c:pt idx="303">
                  <c:v>0.97048604646068204</c:v>
                </c:pt>
                <c:pt idx="304">
                  <c:v>0.96941064611045902</c:v>
                </c:pt>
                <c:pt idx="305">
                  <c:v>0.96833924183049802</c:v>
                </c:pt>
                <c:pt idx="306">
                  <c:v>0.96727193972384895</c:v>
                </c:pt>
                <c:pt idx="307">
                  <c:v>0.96620884542666796</c:v>
                </c:pt>
                <c:pt idx="308">
                  <c:v>0.96515006411303506</c:v>
                </c:pt>
                <c:pt idx="309">
                  <c:v>0.96409570049989202</c:v>
                </c:pt>
                <c:pt idx="310">
                  <c:v>0.96304585885208804</c:v>
                </c:pt>
                <c:pt idx="311">
                  <c:v>0.96200064298754495</c:v>
                </c:pt>
                <c:pt idx="312">
                  <c:v>0.96096015628252995</c:v>
                </c:pt>
                <c:pt idx="313">
                  <c:v>0.95992450167704002</c:v>
                </c:pt>
                <c:pt idx="314">
                  <c:v>0.95889378168029704</c:v>
                </c:pt>
                <c:pt idx="315">
                  <c:v>0.957868098376356</c:v>
                </c:pt>
                <c:pt idx="316">
                  <c:v>0.95684755342981498</c:v>
                </c:pt>
                <c:pt idx="317">
                  <c:v>0.95583224809164102</c:v>
                </c:pt>
                <c:pt idx="318">
                  <c:v>0.95482228320509599</c:v>
                </c:pt>
                <c:pt idx="319">
                  <c:v>0.95381775921177703</c:v>
                </c:pt>
                <c:pt idx="320">
                  <c:v>0.95281877615775601</c:v>
                </c:pt>
                <c:pt idx="321">
                  <c:v>0.95182543369982897</c:v>
                </c:pt>
                <c:pt idx="322">
                  <c:v>0.95083783111186704</c:v>
                </c:pt>
                <c:pt idx="323">
                  <c:v>0.94985606729127503</c:v>
                </c:pt>
                <c:pt idx="324">
                  <c:v>0.948880240765548</c:v>
                </c:pt>
                <c:pt idx="325">
                  <c:v>0.94791044969894001</c:v>
                </c:pt>
                <c:pt idx="326">
                  <c:v>0.94694679189922204</c:v>
                </c:pt>
                <c:pt idx="327">
                  <c:v>0.94598936482455598</c:v>
                </c:pt>
                <c:pt idx="328">
                  <c:v>0.945038265590459</c:v>
                </c:pt>
                <c:pt idx="329">
                  <c:v>0.94409359097687295</c:v>
                </c:pt>
                <c:pt idx="330">
                  <c:v>0.94315543743533503</c:v>
                </c:pt>
                <c:pt idx="331">
                  <c:v>0.94222390109624599</c:v>
                </c:pt>
                <c:pt idx="332">
                  <c:v>0.941299077776239</c:v>
                </c:pt>
                <c:pt idx="333">
                  <c:v>0.94038106298565005</c:v>
                </c:pt>
                <c:pt idx="334">
                  <c:v>0.93946995193607796</c:v>
                </c:pt>
                <c:pt idx="335">
                  <c:v>0.93856583954805595</c:v>
                </c:pt>
                <c:pt idx="336">
                  <c:v>0.93766882045880695</c:v>
                </c:pt>
                <c:pt idx="337">
                  <c:v>0.93677898903011103</c:v>
                </c:pt>
                <c:pt idx="338">
                  <c:v>0.93589643935625799</c:v>
                </c:pt>
                <c:pt idx="339">
                  <c:v>0.93502126527210205</c:v>
                </c:pt>
                <c:pt idx="340">
                  <c:v>0.934153560361214</c:v>
                </c:pt>
                <c:pt idx="341">
                  <c:v>0.93329341796413001</c:v>
                </c:pt>
                <c:pt idx="342">
                  <c:v>0.93244093118669302</c:v>
                </c:pt>
                <c:pt idx="343">
                  <c:v>0.93159619290849605</c:v>
                </c:pt>
                <c:pt idx="344">
                  <c:v>0.93075929579141703</c:v>
                </c:pt>
                <c:pt idx="345">
                  <c:v>0.92993033228824895</c:v>
                </c:pt>
                <c:pt idx="346">
                  <c:v>0.92910939465143605</c:v>
                </c:pt>
                <c:pt idx="347">
                  <c:v>0.928296574941889</c:v>
                </c:pt>
                <c:pt idx="348">
                  <c:v>0.92749196503791098</c:v>
                </c:pt>
                <c:pt idx="349">
                  <c:v>0.92669565664421005</c:v>
                </c:pt>
                <c:pt idx="350">
                  <c:v>0.92590774130101505</c:v>
                </c:pt>
                <c:pt idx="351">
                  <c:v>0.92512831039327703</c:v>
                </c:pt>
                <c:pt idx="352">
                  <c:v>0.92435745515998102</c:v>
                </c:pt>
                <c:pt idx="353">
                  <c:v>0.92359526670353698</c:v>
                </c:pt>
                <c:pt idx="354">
                  <c:v>0.92284183599928404</c:v>
                </c:pt>
                <c:pt idx="355">
                  <c:v>0.92209725390507702</c:v>
                </c:pt>
                <c:pt idx="356">
                  <c:v>0.92136161117098003</c:v>
                </c:pt>
                <c:pt idx="357">
                  <c:v>0.92063499844904795</c:v>
                </c:pt>
                <c:pt idx="358">
                  <c:v>0.91991750630321301</c:v>
                </c:pt>
                <c:pt idx="359">
                  <c:v>0.91920922521926396</c:v>
                </c:pt>
                <c:pt idx="360">
                  <c:v>0.918510245614924</c:v>
                </c:pt>
                <c:pt idx="361">
                  <c:v>0.91782065785002898</c:v>
                </c:pt>
                <c:pt idx="362">
                  <c:v>0.91714055223679902</c:v>
                </c:pt>
                <c:pt idx="363">
                  <c:v>0.91647001905021597</c:v>
                </c:pt>
                <c:pt idx="364">
                  <c:v>0.91580914853849404</c:v>
                </c:pt>
                <c:pt idx="365">
                  <c:v>0.915158030933653</c:v>
                </c:pt>
                <c:pt idx="366">
                  <c:v>0.91451675646219199</c:v>
                </c:pt>
                <c:pt idx="367">
                  <c:v>0.91388541535586598</c:v>
                </c:pt>
                <c:pt idx="368">
                  <c:v>0.91326409786255702</c:v>
                </c:pt>
                <c:pt idx="369">
                  <c:v>0.91265289425725404</c:v>
                </c:pt>
                <c:pt idx="370">
                  <c:v>0.91205189485313798</c:v>
                </c:pt>
                <c:pt idx="371">
                  <c:v>0.91146119001275705</c:v>
                </c:pt>
                <c:pt idx="372">
                  <c:v>0.91088087015932395</c:v>
                </c:pt>
                <c:pt idx="373">
                  <c:v>0.91031102578810497</c:v>
                </c:pt>
                <c:pt idx="374">
                  <c:v>0.90975174747791698</c:v>
                </c:pt>
                <c:pt idx="375">
                  <c:v>0.909203125902739</c:v>
                </c:pt>
                <c:pt idx="376">
                  <c:v>0.90866525184342095</c:v>
                </c:pt>
                <c:pt idx="377">
                  <c:v>0.90813821619950497</c:v>
                </c:pt>
                <c:pt idx="378">
                  <c:v>0.90762211000116</c:v>
                </c:pt>
                <c:pt idx="379">
                  <c:v>0.907117024421221</c:v>
                </c:pt>
                <c:pt idx="380">
                  <c:v>0.90662305078733996</c:v>
                </c:pt>
                <c:pt idx="381">
                  <c:v>0.906140280594252</c:v>
                </c:pt>
                <c:pt idx="382">
                  <c:v>0.90566880551615603</c:v>
                </c:pt>
                <c:pt idx="383">
                  <c:v>0.90520871741920494</c:v>
                </c:pt>
                <c:pt idx="384">
                  <c:v>0.90476010837411602</c:v>
                </c:pt>
                <c:pt idx="385">
                  <c:v>0.90432307066889595</c:v>
                </c:pt>
                <c:pt idx="386">
                  <c:v>0.90389769682168597</c:v>
                </c:pt>
                <c:pt idx="387">
                  <c:v>0.90348407959372601</c:v>
                </c:pt>
                <c:pt idx="388">
                  <c:v>0.90308231200244105</c:v>
                </c:pt>
                <c:pt idx="389">
                  <c:v>0.90269248733464302</c:v>
                </c:pt>
                <c:pt idx="390">
                  <c:v>0.90231469915986895</c:v>
                </c:pt>
                <c:pt idx="391">
                  <c:v>0.90194904134383302</c:v>
                </c:pt>
                <c:pt idx="392">
                  <c:v>0.901595608062012</c:v>
                </c:pt>
                <c:pt idx="393">
                  <c:v>0.90125449381335498</c:v>
                </c:pt>
                <c:pt idx="394">
                  <c:v>0.90092579343412704</c:v>
                </c:pt>
                <c:pt idx="395">
                  <c:v>0.90060960211188001</c:v>
                </c:pt>
                <c:pt idx="396">
                  <c:v>0.90030601539956301</c:v>
                </c:pt>
                <c:pt idx="397">
                  <c:v>0.90001512922976201</c:v>
                </c:pt>
                <c:pt idx="398">
                  <c:v>0.89973703992907805</c:v>
                </c:pt>
                <c:pt idx="399">
                  <c:v>0.89947184423264803</c:v>
                </c:pt>
                <c:pt idx="400">
                  <c:v>0.899219639298798</c:v>
                </c:pt>
                <c:pt idx="401">
                  <c:v>0.89898052272384998</c:v>
                </c:pt>
                <c:pt idx="402">
                  <c:v>0.89875459255706402</c:v>
                </c:pt>
                <c:pt idx="403">
                  <c:v>0.898541947315733</c:v>
                </c:pt>
                <c:pt idx="404">
                  <c:v>0.898342686000421</c:v>
                </c:pt>
                <c:pt idx="405">
                  <c:v>0.89815690811035798</c:v>
                </c:pt>
                <c:pt idx="406">
                  <c:v>0.89798471365898702</c:v>
                </c:pt>
                <c:pt idx="407">
                  <c:v>0.89782620318966</c:v>
                </c:pt>
                <c:pt idx="408">
                  <c:v>0.89768147779150298</c:v>
                </c:pt>
                <c:pt idx="409">
                  <c:v>0.89755063911543198</c:v>
                </c:pt>
                <c:pt idx="410">
                  <c:v>0.89743378939033303</c:v>
                </c:pt>
                <c:pt idx="411">
                  <c:v>0.89733103143941295</c:v>
                </c:pt>
                <c:pt idx="412">
                  <c:v>0.89724246869671398</c:v>
                </c:pt>
                <c:pt idx="413">
                  <c:v>0.89716820522379503</c:v>
                </c:pt>
                <c:pt idx="414">
                  <c:v>0.89710834572659304</c:v>
                </c:pt>
                <c:pt idx="415">
                  <c:v>0.89706299557245495</c:v>
                </c:pt>
                <c:pt idx="416">
                  <c:v>0.89703226080735399</c:v>
                </c:pt>
                <c:pt idx="417">
                  <c:v>0.89701624817327796</c:v>
                </c:pt>
                <c:pt idx="418">
                  <c:v>0.89701506512580997</c:v>
                </c:pt>
                <c:pt idx="419">
                  <c:v>0.89702881985189598</c:v>
                </c:pt>
                <c:pt idx="420">
                  <c:v>0.89705762128779498</c:v>
                </c:pt>
                <c:pt idx="421">
                  <c:v>0.89710157913723598</c:v>
                </c:pt>
                <c:pt idx="422">
                  <c:v>0.89716080388975805</c:v>
                </c:pt>
                <c:pt idx="423">
                  <c:v>0.89723540683925995</c:v>
                </c:pt>
                <c:pt idx="424">
                  <c:v>0.89732550010274603</c:v>
                </c:pt>
                <c:pt idx="425">
                  <c:v>0.89743119663928705</c:v>
                </c:pt>
                <c:pt idx="426">
                  <c:v>0.89755261026918298</c:v>
                </c:pt>
                <c:pt idx="427">
                  <c:v>0.89768985569334403</c:v>
                </c:pt>
                <c:pt idx="428">
                  <c:v>0.89784304851289098</c:v>
                </c:pt>
                <c:pt idx="429">
                  <c:v>0.89801230524896802</c:v>
                </c:pt>
                <c:pt idx="430">
                  <c:v>0.89819774336279101</c:v>
                </c:pt>
                <c:pt idx="431">
                  <c:v>0.89839948127592095</c:v>
                </c:pt>
                <c:pt idx="432">
                  <c:v>0.89861763839076303</c:v>
                </c:pt>
                <c:pt idx="433">
                  <c:v>0.89885233511131302</c:v>
                </c:pt>
                <c:pt idx="434">
                  <c:v>0.89910369286414005</c:v>
                </c:pt>
                <c:pt idx="435">
                  <c:v>0.89937183411961097</c:v>
                </c:pt>
                <c:pt idx="436">
                  <c:v>0.89965688241337005</c:v>
                </c:pt>
                <c:pt idx="437">
                  <c:v>0.89995896236806705</c:v>
                </c:pt>
                <c:pt idx="438">
                  <c:v>0.90027819971534995</c:v>
                </c:pt>
                <c:pt idx="439">
                  <c:v>0.90061472131811104</c:v>
                </c:pt>
                <c:pt idx="440">
                  <c:v>0.90096865519300895</c:v>
                </c:pt>
                <c:pt idx="441">
                  <c:v>0.90134013053325801</c:v>
                </c:pt>
                <c:pt idx="442">
                  <c:v>0.90172927773169798</c:v>
                </c:pt>
                <c:pt idx="443">
                  <c:v>0.90213622840413998</c:v>
                </c:pt>
                <c:pt idx="444">
                  <c:v>0.90256111541300299</c:v>
                </c:pt>
                <c:pt idx="445">
                  <c:v>0.90300407289124496</c:v>
                </c:pt>
                <c:pt idx="446">
                  <c:v>0.90346523626658704</c:v>
                </c:pt>
                <c:pt idx="447">
                  <c:v>0.90394474228603605</c:v>
                </c:pt>
                <c:pt idx="448">
                  <c:v>0.90444272904072998</c:v>
                </c:pt>
                <c:pt idx="449">
                  <c:v>0.90495933599107603</c:v>
                </c:pt>
                <c:pt idx="450">
                  <c:v>0.90549470399222898</c:v>
                </c:pt>
                <c:pt idx="451">
                  <c:v>0.90604897531987505</c:v>
                </c:pt>
                <c:pt idx="452">
                  <c:v>0.90662229369636405</c:v>
                </c:pt>
                <c:pt idx="453">
                  <c:v>0.90721480431716495</c:v>
                </c:pt>
                <c:pt idx="454">
                  <c:v>0.90782665387766903</c:v>
                </c:pt>
                <c:pt idx="455">
                  <c:v>0.90845799060034804</c:v>
                </c:pt>
                <c:pt idx="456">
                  <c:v>0.90910896426225496</c:v>
                </c:pt>
                <c:pt idx="457">
                  <c:v>0.90977972622290004</c:v>
                </c:pt>
                <c:pt idx="458">
                  <c:v>0.91047042945248802</c:v>
                </c:pt>
                <c:pt idx="459">
                  <c:v>0.91118122856052797</c:v>
                </c:pt>
                <c:pt idx="460">
                  <c:v>0.91191227982483802</c:v>
                </c:pt>
                <c:pt idx="461">
                  <c:v>0.91266374122092297</c:v>
                </c:pt>
                <c:pt idx="462">
                  <c:v>0.913435772451761</c:v>
                </c:pt>
                <c:pt idx="463">
                  <c:v>0.91422853497798595</c:v>
                </c:pt>
                <c:pt idx="464">
                  <c:v>0.91504219204848702</c:v>
                </c:pt>
                <c:pt idx="465">
                  <c:v>0.91587690873142302</c:v>
                </c:pt>
                <c:pt idx="466">
                  <c:v>0.91673285194566401</c:v>
                </c:pt>
                <c:pt idx="467">
                  <c:v>0.91761019049266701</c:v>
                </c:pt>
                <c:pt idx="468">
                  <c:v>0.91850909508879497</c:v>
                </c:pt>
                <c:pt idx="469">
                  <c:v>0.91942973839808695</c:v>
                </c:pt>
                <c:pt idx="470">
                  <c:v>0.92037229506548202</c:v>
                </c:pt>
                <c:pt idx="471">
                  <c:v>0.92133694175052105</c:v>
                </c:pt>
                <c:pt idx="472">
                  <c:v>0.922323857161512</c:v>
                </c:pt>
                <c:pt idx="473">
                  <c:v>0.92333322209018898</c:v>
                </c:pt>
                <c:pt idx="474">
                  <c:v>0.92436521944686301</c:v>
                </c:pt>
                <c:pt idx="475">
                  <c:v>0.925420034296073</c:v>
                </c:pt>
                <c:pt idx="476">
                  <c:v>0.92649785389275596</c:v>
                </c:pt>
                <c:pt idx="477">
                  <c:v>0.92759886771893196</c:v>
                </c:pt>
                <c:pt idx="478">
                  <c:v>0.92872326752092504</c:v>
                </c:pt>
                <c:pt idx="479">
                  <c:v>0.92987124734712601</c:v>
                </c:pt>
                <c:pt idx="480">
                  <c:v>0.93104300358630698</c:v>
                </c:pt>
                <c:pt idx="481">
                  <c:v>0.93223873500649701</c:v>
                </c:pt>
                <c:pt idx="482">
                  <c:v>0.93345864279443103</c:v>
                </c:pt>
                <c:pt idx="483">
                  <c:v>0.93470293059558496</c:v>
                </c:pt>
                <c:pt idx="484">
                  <c:v>0.935971804554802</c:v>
                </c:pt>
                <c:pt idx="485">
                  <c:v>0.93726547335752897</c:v>
                </c:pt>
                <c:pt idx="486">
                  <c:v>0.93858414827166403</c:v>
                </c:pt>
                <c:pt idx="487">
                  <c:v>0.93992804319004097</c:v>
                </c:pt>
                <c:pt idx="488">
                  <c:v>0.94129737467354402</c:v>
                </c:pt>
                <c:pt idx="489">
                  <c:v>0.94269236199489204</c:v>
                </c:pt>
                <c:pt idx="490">
                  <c:v>0.94411322718306601</c:v>
                </c:pt>
                <c:pt idx="491">
                  <c:v>0.94556019506843803</c:v>
                </c:pt>
                <c:pt idx="492">
                  <c:v>0.94703349332856901</c:v>
                </c:pt>
                <c:pt idx="493">
                  <c:v>0.94853335253472904</c:v>
                </c:pt>
                <c:pt idx="494">
                  <c:v>0.95006000619912301</c:v>
                </c:pt>
                <c:pt idx="495">
                  <c:v>0.95161369082284797</c:v>
                </c:pt>
                <c:pt idx="496">
                  <c:v>0.95319464594460701</c:v>
                </c:pt>
                <c:pt idx="497">
                  <c:v>0.95480311419016495</c:v>
                </c:pt>
                <c:pt idx="498">
                  <c:v>0.95643934132258801</c:v>
                </c:pt>
                <c:pt idx="499">
                  <c:v>0.95810357629327503</c:v>
                </c:pt>
                <c:pt idx="500">
                  <c:v>0.95979607129377797</c:v>
                </c:pt>
                <c:pt idx="501">
                  <c:v>0.96151708180845896</c:v>
                </c:pt>
                <c:pt idx="502">
                  <c:v>0.96326686666796602</c:v>
                </c:pt>
                <c:pt idx="503">
                  <c:v>0.96504568810356905</c:v>
                </c:pt>
                <c:pt idx="504">
                  <c:v>0.96685381180235996</c:v>
                </c:pt>
                <c:pt idx="505">
                  <c:v>0.96869150696333195</c:v>
                </c:pt>
                <c:pt idx="506">
                  <c:v>0.97055904635436696</c:v>
                </c:pt>
                <c:pt idx="507">
                  <c:v>0.97245670637013404</c:v>
                </c:pt>
                <c:pt idx="508">
                  <c:v>0.97438476709092703</c:v>
                </c:pt>
                <c:pt idx="509">
                  <c:v>0.97634351234245298</c:v>
                </c:pt>
                <c:pt idx="510">
                  <c:v>0.97833322975659498</c:v>
                </c:pt>
                <c:pt idx="511">
                  <c:v>0.98035421083316399</c:v>
                </c:pt>
                <c:pt idx="512">
                  <c:v>0.98240675100265795</c:v>
                </c:pt>
                <c:pt idx="513">
                  <c:v>0.98449114969005902</c:v>
                </c:pt>
                <c:pt idx="514">
                  <c:v>0.98660771037966899</c:v>
                </c:pt>
                <c:pt idx="515">
                  <c:v>0.98875674068101904</c:v>
                </c:pt>
                <c:pt idx="516">
                  <c:v>0.99093855239587503</c:v>
                </c:pt>
                <c:pt idx="517">
                  <c:v>0.99315346158634799</c:v>
                </c:pt>
                <c:pt idx="518">
                  <c:v>0.99540178864413797</c:v>
                </c:pt>
                <c:pt idx="519">
                  <c:v>0.99768385836093398</c:v>
                </c:pt>
                <c:pt idx="520">
                  <c:v>1</c:v>
                </c:pt>
                <c:pt idx="521">
                  <c:v>1.0023504788278199</c:v>
                </c:pt>
                <c:pt idx="522">
                  <c:v>1.0047352892600101</c:v>
                </c:pt>
                <c:pt idx="523">
                  <c:v>1.0071543582126301</c:v>
                </c:pt>
                <c:pt idx="524">
                  <c:v>1.0096076132579599</c:v>
                </c:pt>
                <c:pt idx="525">
                  <c:v>1.0120949825583101</c:v>
                </c:pt>
                <c:pt idx="526">
                  <c:v>1.01461639480004</c:v>
                </c:pt>
                <c:pt idx="527">
                  <c:v>1.0171717791276</c:v>
                </c:pt>
                <c:pt idx="528">
                  <c:v>1.0197610650778</c:v>
                </c:pt>
                <c:pt idx="529">
                  <c:v>1.02238418251406</c:v>
                </c:pt>
                <c:pt idx="530">
                  <c:v>1.0250410615608401</c:v>
                </c:pt>
                <c:pt idx="531">
                  <c:v>1.0277316325380399</c:v>
                </c:pt>
                <c:pt idx="532">
                  <c:v>1.0304558258955301</c:v>
                </c:pt>
                <c:pt idx="533">
                  <c:v>1.03321357214773</c:v>
                </c:pt>
                <c:pt idx="534">
                  <c:v>1.03600480180818</c:v>
                </c:pt>
                <c:pt idx="535">
                  <c:v>1.03882944532417</c:v>
                </c:pt>
                <c:pt idx="536">
                  <c:v>1.0416874330113599</c:v>
                </c:pt>
                <c:pt idx="537">
                  <c:v>1.0445786949884801</c:v>
                </c:pt>
                <c:pt idx="538">
                  <c:v>1.0475031611119101</c:v>
                </c:pt>
                <c:pt idx="539">
                  <c:v>1.05046076091036</c:v>
                </c:pt>
                <c:pt idx="540">
                  <c:v>1.0534514235195001</c:v>
                </c:pt>
                <c:pt idx="541">
                  <c:v>1.0564750776165199</c:v>
                </c:pt>
                <c:pt idx="542">
                  <c:v>1.05953165135469</c:v>
                </c:pt>
                <c:pt idx="543">
                  <c:v>1.0626210722979399</c:v>
                </c:pt>
                <c:pt idx="544">
                  <c:v>1.0657432673552401</c:v>
                </c:pt>
                <c:pt idx="545">
                  <c:v>1.0688981627151299</c:v>
                </c:pt>
                <c:pt idx="546">
                  <c:v>1.0720856837799699</c:v>
                </c:pt>
                <c:pt idx="547">
                  <c:v>1.07530575510033</c:v>
                </c:pt>
                <c:pt idx="548">
                  <c:v>1.0785583003091499</c:v>
                </c:pt>
                <c:pt idx="549">
                  <c:v>1.0818432420559501</c:v>
                </c:pt>
                <c:pt idx="550">
                  <c:v>1.0851605019408399</c:v>
                </c:pt>
                <c:pt idx="551">
                  <c:v>1.08851000044855</c:v>
                </c:pt>
                <c:pt idx="552">
                  <c:v>1.09189165688233</c:v>
                </c:pt>
                <c:pt idx="553">
                  <c:v>1.09530538929774</c:v>
                </c:pt>
                <c:pt idx="554">
                  <c:v>1.09875111443636</c:v>
                </c:pt>
                <c:pt idx="555">
                  <c:v>1.1022287476594499</c:v>
                </c:pt>
                <c:pt idx="556">
                  <c:v>1.10573820288143</c:v>
                </c:pt>
                <c:pt idx="557">
                  <c:v>1.1092793925033</c:v>
                </c:pt>
                <c:pt idx="558">
                  <c:v>1.112852227346</c:v>
                </c:pt>
                <c:pt idx="559">
                  <c:v>1.1164566165835701</c:v>
                </c:pt>
                <c:pt idx="560">
                  <c:v>1.1200924676763</c:v>
                </c:pt>
                <c:pt idx="561">
                  <c:v>1.12375968630372</c:v>
                </c:pt>
                <c:pt idx="562">
                  <c:v>1.12745817629751</c:v>
                </c:pt>
                <c:pt idx="563">
                  <c:v>1.13118783957428</c:v>
                </c:pt>
                <c:pt idx="564">
                  <c:v>1.1349485760683</c:v>
                </c:pt>
                <c:pt idx="565">
                  <c:v>1.1387402836640499</c:v>
                </c:pt>
                <c:pt idx="566">
                  <c:v>1.1425628581287599</c:v>
                </c:pt>
                <c:pt idx="567">
                  <c:v>1.14641619304479</c:v>
                </c:pt>
                <c:pt idx="568">
                  <c:v>1.1503001797419099</c:v>
                </c:pt>
                <c:pt idx="569">
                  <c:v>1.1542147072295501</c:v>
                </c:pt>
                <c:pt idx="570">
                  <c:v>1.1581596621289001</c:v>
                </c:pt>
                <c:pt idx="571">
                  <c:v>1.1621349286049301</c:v>
                </c:pt>
                <c:pt idx="572">
                  <c:v>1.1661403882983701</c:v>
                </c:pt>
                <c:pt idx="573">
                  <c:v>1.1701759202576101</c:v>
                </c:pt>
                <c:pt idx="574">
                  <c:v>1.17424140087044</c:v>
                </c:pt>
                <c:pt idx="575">
                  <c:v>1.1783367037958501</c:v>
                </c:pt>
                <c:pt idx="576">
                  <c:v>1.1824616998956901</c:v>
                </c:pt>
                <c:pt idx="577">
                  <c:v>1.1866162571663099</c:v>
                </c:pt>
                <c:pt idx="578">
                  <c:v>1.1908002406701099</c:v>
                </c:pt>
                <c:pt idx="579">
                  <c:v>1.1950135124671299</c:v>
                </c:pt>
                <c:pt idx="580">
                  <c:v>1.1992559315464899</c:v>
                </c:pt>
                <c:pt idx="581">
                  <c:v>1.2035273537579501</c:v>
                </c:pt>
                <c:pt idx="582">
                  <c:v>1.2078276317433301</c:v>
                </c:pt>
                <c:pt idx="583">
                  <c:v>1.2121566148679801</c:v>
                </c:pt>
                <c:pt idx="584">
                  <c:v>1.21651414915224</c:v>
                </c:pt>
                <c:pt idx="585">
                  <c:v>1.2209000772029399</c:v>
                </c:pt>
                <c:pt idx="586">
                  <c:v>1.2253142381448601</c:v>
                </c:pt>
                <c:pt idx="587">
                  <c:v>1.2297564675523101</c:v>
                </c:pt>
                <c:pt idx="588">
                  <c:v>1.2342265973806501</c:v>
                </c:pt>
                <c:pt idx="589">
                  <c:v>1.23872445589797</c:v>
                </c:pt>
                <c:pt idx="590">
                  <c:v>1.24324986761676</c:v>
                </c:pt>
                <c:pt idx="591">
                  <c:v>1.24780265322571</c:v>
                </c:pt>
                <c:pt idx="592">
                  <c:v>1.2523826295215901</c:v>
                </c:pt>
                <c:pt idx="593">
                  <c:v>1.2569896093412001</c:v>
                </c:pt>
                <c:pt idx="594">
                  <c:v>1.2616234014935099</c:v>
                </c:pt>
                <c:pt idx="595">
                  <c:v>1.2662838106918699</c:v>
                </c:pt>
                <c:pt idx="596">
                  <c:v>1.27097063748645</c:v>
                </c:pt>
                <c:pt idx="597">
                  <c:v>1.27568367819672</c:v>
                </c:pt>
                <c:pt idx="598">
                  <c:v>1.2804227248442701</c:v>
                </c:pt>
                <c:pt idx="599">
                  <c:v>1.2851875650856801</c:v>
                </c:pt>
                <c:pt idx="600">
                  <c:v>1.28997798214572</c:v>
                </c:pt>
                <c:pt idx="601">
                  <c:v>1.29479375475072</c:v>
                </c:pt>
                <c:pt idx="602">
                  <c:v>1.29963465706218</c:v>
                </c:pt>
                <c:pt idx="603">
                  <c:v>1.3045004586107301</c:v>
                </c:pt>
                <c:pt idx="604">
                  <c:v>1.3093909242302599</c:v>
                </c:pt>
                <c:pt idx="605">
                  <c:v>1.3143058139924699</c:v>
                </c:pt>
                <c:pt idx="606">
                  <c:v>1.3192448831416499</c:v>
                </c:pt>
                <c:pt idx="607">
                  <c:v>1.3242078820299099</c:v>
                </c:pt>
                <c:pt idx="608">
                  <c:v>1.3291945560526499</c:v>
                </c:pt>
                <c:pt idx="609">
                  <c:v>1.33420464558453</c:v>
                </c:pt>
                <c:pt idx="610">
                  <c:v>1.3392378859158001</c:v>
                </c:pt>
                <c:pt idx="611">
                  <c:v>1.3442940071890801</c:v>
                </c:pt>
                <c:pt idx="612">
                  <c:v>1.34937273433655</c:v>
                </c:pt>
                <c:pt idx="613">
                  <c:v>1.3544737870176999</c:v>
                </c:pt>
                <c:pt idx="614">
                  <c:v>1.35959687955751</c:v>
                </c:pt>
                <c:pt idx="615">
                  <c:v>1.36474172088517</c:v>
                </c:pt>
                <c:pt idx="616">
                  <c:v>1.36990801447338</c:v>
                </c:pt>
                <c:pt idx="617">
                  <c:v>1.37509545827821</c:v>
                </c:pt>
                <c:pt idx="618">
                  <c:v>1.3803037446795301</c:v>
                </c:pt>
                <c:pt idx="619">
                  <c:v>1.38553256042212</c:v>
                </c:pt>
                <c:pt idx="620">
                  <c:v>1.3907815865574</c:v>
                </c:pt>
                <c:pt idx="621">
                  <c:v>1.39605056577114</c:v>
                </c:pt>
                <c:pt idx="622">
                  <c:v>1.4013395065246499</c:v>
                </c:pt>
                <c:pt idx="623">
                  <c:v>1.40664848444227</c:v>
                </c:pt>
                <c:pt idx="624">
                  <c:v>1.41197757543485</c:v>
                </c:pt>
                <c:pt idx="625">
                  <c:v>1.4173268557008101</c:v>
                </c:pt>
                <c:pt idx="626">
                  <c:v>1.4226964017272601</c:v>
                </c:pt>
                <c:pt idx="627">
                  <c:v>1.42808629029108</c:v>
                </c:pt>
                <c:pt idx="628">
                  <c:v>1.4334965984600301</c:v>
                </c:pt>
                <c:pt idx="629">
                  <c:v>1.43892740359381</c:v>
                </c:pt>
                <c:pt idx="630">
                  <c:v>1.4443787833452399</c:v>
                </c:pt>
                <c:pt idx="631">
                  <c:v>1.4498508156612899</c:v>
                </c:pt>
                <c:pt idx="632">
                  <c:v>1.4553435787842499</c:v>
                </c:pt>
                <c:pt idx="633">
                  <c:v>1.4608571512528401</c:v>
                </c:pt>
                <c:pt idx="634">
                  <c:v>1.4663916119033</c:v>
                </c:pt>
                <c:pt idx="635">
                  <c:v>1.4719470398705701</c:v>
                </c:pt>
                <c:pt idx="636">
                  <c:v>1.4775235145893599</c:v>
                </c:pt>
                <c:pt idx="637">
                  <c:v>1.4831211157953501</c:v>
                </c:pt>
                <c:pt idx="638">
                  <c:v>1.4887399235262799</c:v>
                </c:pt>
                <c:pt idx="639">
                  <c:v>1.4943800181231199</c:v>
                </c:pt>
                <c:pt idx="640">
                  <c:v>1.5000414802312001</c:v>
                </c:pt>
                <c:pt idx="641">
                  <c:v>1.5057243908014</c:v>
                </c:pt>
                <c:pt idx="642">
                  <c:v>1.51142883109126</c:v>
                </c:pt>
                <c:pt idx="643">
                  <c:v>1.51715488266617</c:v>
                </c:pt>
                <c:pt idx="644">
                  <c:v>1.5229026274005399</c:v>
                </c:pt>
                <c:pt idx="645">
                  <c:v>1.52867214747894</c:v>
                </c:pt>
                <c:pt idx="646">
                  <c:v>1.53446352539733</c:v>
                </c:pt>
                <c:pt idx="647">
                  <c:v>1.5402768439641701</c:v>
                </c:pt>
                <c:pt idx="648">
                  <c:v>1.54611218630167</c:v>
                </c:pt>
                <c:pt idx="649">
                  <c:v>1.5519696358469299</c:v>
                </c:pt>
                <c:pt idx="650">
                  <c:v>1.55784927635315</c:v>
                </c:pt>
                <c:pt idx="651">
                  <c:v>1.56375119189084</c:v>
                </c:pt>
                <c:pt idx="652">
                  <c:v>1.56967546684902</c:v>
                </c:pt>
                <c:pt idx="653">
                  <c:v>1.5756221859363899</c:v>
                </c:pt>
                <c:pt idx="654">
                  <c:v>1.5815914341825801</c:v>
                </c:pt>
                <c:pt idx="655">
                  <c:v>1.5875832969393799</c:v>
                </c:pt>
                <c:pt idx="656">
                  <c:v>1.5935978598819101</c:v>
                </c:pt>
                <c:pt idx="657">
                  <c:v>1.59963520900986</c:v>
                </c:pt>
                <c:pt idx="658">
                  <c:v>1.6056954306487601</c:v>
                </c:pt>
                <c:pt idx="659">
                  <c:v>1.6117786114511601</c:v>
                </c:pt>
                <c:pt idx="660">
                  <c:v>1.6178848383979101</c:v>
                </c:pt>
                <c:pt idx="661">
                  <c:v>1.6240141987993899</c:v>
                </c:pt>
                <c:pt idx="662">
                  <c:v>1.6301667802967199</c:v>
                </c:pt>
                <c:pt idx="663">
                  <c:v>1.6363426708630999</c:v>
                </c:pt>
                <c:pt idx="664">
                  <c:v>1.6425419588049801</c:v>
                </c:pt>
                <c:pt idx="665">
                  <c:v>1.6487647327633701</c:v>
                </c:pt>
                <c:pt idx="666">
                  <c:v>1.65501108171509</c:v>
                </c:pt>
                <c:pt idx="667">
                  <c:v>1.6612810949740799</c:v>
                </c:pt>
                <c:pt idx="668">
                  <c:v>1.6675748621926001</c:v>
                </c:pt>
                <c:pt idx="669">
                  <c:v>1.67389247336258</c:v>
                </c:pt>
                <c:pt idx="670">
                  <c:v>1.6802340188169</c:v>
                </c:pt>
                <c:pt idx="671">
                  <c:v>1.68659958923064</c:v>
                </c:pt>
                <c:pt idx="672">
                  <c:v>1.6929892756224101</c:v>
                </c:pt>
                <c:pt idx="673">
                  <c:v>1.6994031693556599</c:v>
                </c:pt>
                <c:pt idx="674">
                  <c:v>1.70584136213995</c:v>
                </c:pt>
                <c:pt idx="675">
                  <c:v>1.71230394603229</c:v>
                </c:pt>
                <c:pt idx="676">
                  <c:v>1.7187910134384501</c:v>
                </c:pt>
                <c:pt idx="677">
                  <c:v>1.72530265711428</c:v>
                </c:pt>
                <c:pt idx="678">
                  <c:v>1.73183897016703</c:v>
                </c:pt>
                <c:pt idx="679">
                  <c:v>1.7384000460567</c:v>
                </c:pt>
                <c:pt idx="680">
                  <c:v>1.7449859785973401</c:v>
                </c:pt>
                <c:pt idx="681">
                  <c:v>1.7515968619584401</c:v>
                </c:pt>
                <c:pt idx="682">
                  <c:v>1.7582327906662301</c:v>
                </c:pt>
                <c:pt idx="683">
                  <c:v>1.7648938596050801</c:v>
                </c:pt>
                <c:pt idx="684">
                  <c:v>1.77158016401879</c:v>
                </c:pt>
                <c:pt idx="685">
                  <c:v>1.77829179951203</c:v>
                </c:pt>
                <c:pt idx="686">
                  <c:v>1.7850288620516499</c:v>
                </c:pt>
                <c:pt idx="687">
                  <c:v>1.7917914479680801</c:v>
                </c:pt>
                <c:pt idx="688">
                  <c:v>1.7985796539566701</c:v>
                </c:pt>
                <c:pt idx="689">
                  <c:v>1.8053935770791401</c:v>
                </c:pt>
                <c:pt idx="690">
                  <c:v>1.8122333147649099</c:v>
                </c:pt>
                <c:pt idx="691">
                  <c:v>1.8190989648125</c:v>
                </c:pt>
                <c:pt idx="692">
                  <c:v>1.8259906253909699</c:v>
                </c:pt>
                <c:pt idx="693">
                  <c:v>1.8329083950412499</c:v>
                </c:pt>
                <c:pt idx="694">
                  <c:v>1.8398523726776499</c:v>
                </c:pt>
                <c:pt idx="695">
                  <c:v>1.84682265758915</c:v>
                </c:pt>
                <c:pt idx="696">
                  <c:v>1.8538193494409501</c:v>
                </c:pt>
                <c:pt idx="697">
                  <c:v>1.8608425482758</c:v>
                </c:pt>
                <c:pt idx="698">
                  <c:v>1.86789235451545</c:v>
                </c:pt>
                <c:pt idx="699">
                  <c:v>1.87496886896212</c:v>
                </c:pt>
                <c:pt idx="700">
                  <c:v>1.88207219279992</c:v>
                </c:pt>
              </c:numCache>
            </c:numRef>
          </c:yVal>
          <c:smooth val="0"/>
        </c:ser>
        <c:ser>
          <c:idx val="1"/>
          <c:order val="1"/>
          <c:tx>
            <c:strRef>
              <c:f>Microsoft_Excel_Worksheet1!$C$1</c:f>
              <c:strCache>
                <c:ptCount val="1"/>
                <c:pt idx="0">
                  <c:v>lower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Microsoft_Excel_Worksheet1!$C$2:$C$10002</c:f>
              <c:numCache>
                <c:formatCode>General</c:formatCode>
                <c:ptCount val="10001"/>
                <c:pt idx="0">
                  <c:v>1.06658249918715</c:v>
                </c:pt>
                <c:pt idx="1">
                  <c:v>1.0659734416700799</c:v>
                </c:pt>
                <c:pt idx="2">
                  <c:v>1.06536471473678</c:v>
                </c:pt>
                <c:pt idx="3">
                  <c:v>1.0647563181001301</c:v>
                </c:pt>
                <c:pt idx="4">
                  <c:v>1.06414825147231</c:v>
                </c:pt>
                <c:pt idx="5">
                  <c:v>1.0635405145647501</c:v>
                </c:pt>
                <c:pt idx="6">
                  <c:v>1.06293310708815</c:v>
                </c:pt>
                <c:pt idx="7">
                  <c:v>1.0623260287524301</c:v>
                </c:pt>
                <c:pt idx="8">
                  <c:v>1.06171927926677</c:v>
                </c:pt>
                <c:pt idx="9">
                  <c:v>1.0611128583395499</c:v>
                </c:pt>
                <c:pt idx="10">
                  <c:v>1.06050676567837</c:v>
                </c:pt>
                <c:pt idx="11">
                  <c:v>1.05990100099004</c:v>
                </c:pt>
                <c:pt idx="12">
                  <c:v>1.0592955639805599</c:v>
                </c:pt>
                <c:pt idx="13">
                  <c:v>1.0586904543550999</c:v>
                </c:pt>
                <c:pt idx="14">
                  <c:v>1.0580856718180001</c:v>
                </c:pt>
                <c:pt idx="15">
                  <c:v>1.05748121607279</c:v>
                </c:pt>
                <c:pt idx="16">
                  <c:v>1.05687708682211</c:v>
                </c:pt>
                <c:pt idx="17">
                  <c:v>1.05627328376776</c:v>
                </c:pt>
                <c:pt idx="18">
                  <c:v>1.05566980661066</c:v>
                </c:pt>
                <c:pt idx="19">
                  <c:v>1.0550666550508301</c:v>
                </c:pt>
                <c:pt idx="20">
                  <c:v>1.05446382878741</c:v>
                </c:pt>
                <c:pt idx="21">
                  <c:v>1.0538613275186199</c:v>
                </c:pt>
                <c:pt idx="22">
                  <c:v>1.0532591509417699</c:v>
                </c:pt>
                <c:pt idx="23">
                  <c:v>1.0526572987532301</c:v>
                </c:pt>
                <c:pt idx="24">
                  <c:v>1.0520557706484099</c:v>
                </c:pt>
                <c:pt idx="25">
                  <c:v>1.05145456632177</c:v>
                </c:pt>
                <c:pt idx="26">
                  <c:v>1.0508536854668</c:v>
                </c:pt>
                <c:pt idx="27">
                  <c:v>1.0502531277760101</c:v>
                </c:pt>
                <c:pt idx="28">
                  <c:v>1.0496528929408999</c:v>
                </c:pt>
                <c:pt idx="29">
                  <c:v>1.04905298065196</c:v>
                </c:pt>
                <c:pt idx="30">
                  <c:v>1.0484533905986499</c:v>
                </c:pt>
                <c:pt idx="31">
                  <c:v>1.04785412246941</c:v>
                </c:pt>
                <c:pt idx="32">
                  <c:v>1.04725517595161</c:v>
                </c:pt>
                <c:pt idx="33">
                  <c:v>1.04665655073154</c:v>
                </c:pt>
                <c:pt idx="34">
                  <c:v>1.0460582464944499</c:v>
                </c:pt>
                <c:pt idx="35">
                  <c:v>1.0454602629244401</c:v>
                </c:pt>
                <c:pt idx="36">
                  <c:v>1.04486259970455</c:v>
                </c:pt>
                <c:pt idx="37">
                  <c:v>1.0442652565166499</c:v>
                </c:pt>
                <c:pt idx="38">
                  <c:v>1.0436682330414899</c:v>
                </c:pt>
                <c:pt idx="39">
                  <c:v>1.0430715289586701</c:v>
                </c:pt>
                <c:pt idx="40">
                  <c:v>1.0424751439466</c:v>
                </c:pt>
                <c:pt idx="41">
                  <c:v>1.04187907768251</c:v>
                </c:pt>
                <c:pt idx="42">
                  <c:v>1.04128332984243</c:v>
                </c:pt>
                <c:pt idx="43">
                  <c:v>1.04068790010114</c:v>
                </c:pt>
                <c:pt idx="44">
                  <c:v>1.0400927881322299</c:v>
                </c:pt>
                <c:pt idx="45">
                  <c:v>1.03949799360799</c:v>
                </c:pt>
                <c:pt idx="46">
                  <c:v>1.03890351619946</c:v>
                </c:pt>
                <c:pt idx="47">
                  <c:v>1.0383093555764</c:v>
                </c:pt>
                <c:pt idx="48">
                  <c:v>1.0377155114072301</c:v>
                </c:pt>
                <c:pt idx="49">
                  <c:v>1.0371219833590699</c:v>
                </c:pt>
                <c:pt idx="50">
                  <c:v>1.0365287710977</c:v>
                </c:pt>
                <c:pt idx="51">
                  <c:v>1.03593587428753</c:v>
                </c:pt>
                <c:pt idx="52">
                  <c:v>1.03534329259157</c:v>
                </c:pt>
                <c:pt idx="53">
                  <c:v>1.03475102567147</c:v>
                </c:pt>
                <c:pt idx="54">
                  <c:v>1.03415907318742</c:v>
                </c:pt>
                <c:pt idx="55">
                  <c:v>1.03356743479821</c:v>
                </c:pt>
                <c:pt idx="56">
                  <c:v>1.0329761101611401</c:v>
                </c:pt>
                <c:pt idx="57">
                  <c:v>1.03238509893204</c:v>
                </c:pt>
                <c:pt idx="58">
                  <c:v>1.03179440076526</c:v>
                </c:pt>
                <c:pt idx="59">
                  <c:v>1.0312040153136</c:v>
                </c:pt>
                <c:pt idx="60">
                  <c:v>1.03061394222834</c:v>
                </c:pt>
                <c:pt idx="61">
                  <c:v>1.0300241811591799</c:v>
                </c:pt>
                <c:pt idx="62">
                  <c:v>1.02943473175425</c:v>
                </c:pt>
                <c:pt idx="63">
                  <c:v>1.02884559366007</c:v>
                </c:pt>
                <c:pt idx="64">
                  <c:v>1.0282567665215301</c:v>
                </c:pt>
                <c:pt idx="65">
                  <c:v>1.0276682499818499</c:v>
                </c:pt>
                <c:pt idx="66">
                  <c:v>1.02708004368261</c:v>
                </c:pt>
                <c:pt idx="67">
                  <c:v>1.0264921472636499</c:v>
                </c:pt>
                <c:pt idx="68">
                  <c:v>1.0259045603631201</c:v>
                </c:pt>
                <c:pt idx="69">
                  <c:v>1.0253172826174</c:v>
                </c:pt>
                <c:pt idx="70">
                  <c:v>1.0247303136611099</c:v>
                </c:pt>
                <c:pt idx="71">
                  <c:v>1.02414365312707</c:v>
                </c:pt>
                <c:pt idx="72">
                  <c:v>1.0235573006462699</c:v>
                </c:pt>
                <c:pt idx="73">
                  <c:v>1.0229712558478701</c:v>
                </c:pt>
                <c:pt idx="74">
                  <c:v>1.0223855183591199</c:v>
                </c:pt>
                <c:pt idx="75">
                  <c:v>1.0218000878054001</c:v>
                </c:pt>
                <c:pt idx="76">
                  <c:v>1.02121496381015</c:v>
                </c:pt>
                <c:pt idx="77">
                  <c:v>1.0206301459948399</c:v>
                </c:pt>
                <c:pt idx="78">
                  <c:v>1.0200456339789801</c:v>
                </c:pt>
                <c:pt idx="79">
                  <c:v>1.01946142738003</c:v>
                </c:pt>
                <c:pt idx="80">
                  <c:v>1.0188775258134499</c:v>
                </c:pt>
                <c:pt idx="81">
                  <c:v>1.0182939288926001</c:v>
                </c:pt>
                <c:pt idx="82">
                  <c:v>1.01771063622873</c:v>
                </c:pt>
                <c:pt idx="83">
                  <c:v>1.01712764743099</c:v>
                </c:pt>
                <c:pt idx="84">
                  <c:v>1.0165449621063201</c:v>
                </c:pt>
                <c:pt idx="85">
                  <c:v>1.01596257985952</c:v>
                </c:pt>
                <c:pt idx="86">
                  <c:v>1.0153805002931</c:v>
                </c:pt>
                <c:pt idx="87">
                  <c:v>1.0147987230073601</c:v>
                </c:pt>
                <c:pt idx="88">
                  <c:v>1.01421724760029</c:v>
                </c:pt>
                <c:pt idx="89">
                  <c:v>1.01363607366754</c:v>
                </c:pt>
                <c:pt idx="90">
                  <c:v>1.0130552008024201</c:v>
                </c:pt>
                <c:pt idx="91">
                  <c:v>1.0124746285958199</c:v>
                </c:pt>
                <c:pt idx="92">
                  <c:v>1.01189435663623</c:v>
                </c:pt>
                <c:pt idx="93">
                  <c:v>1.01131438450964</c:v>
                </c:pt>
                <c:pt idx="94">
                  <c:v>1.01073471179955</c:v>
                </c:pt>
                <c:pt idx="95">
                  <c:v>1.0101553380869199</c:v>
                </c:pt>
                <c:pt idx="96">
                  <c:v>1.0095762629501399</c:v>
                </c:pt>
                <c:pt idx="97">
                  <c:v>1.00899748596496</c:v>
                </c:pt>
                <c:pt idx="98">
                  <c:v>1.00841900670448</c:v>
                </c:pt>
                <c:pt idx="99">
                  <c:v>1.0078408247391299</c:v>
                </c:pt>
                <c:pt idx="100">
                  <c:v>1.00726293963655</c:v>
                </c:pt>
                <c:pt idx="101">
                  <c:v>1.00668535096166</c:v>
                </c:pt>
                <c:pt idx="102">
                  <c:v>1.0061080582765101</c:v>
                </c:pt>
                <c:pt idx="103">
                  <c:v>1.0055310611403301</c:v>
                </c:pt>
                <c:pt idx="104">
                  <c:v>1.0049543591093999</c:v>
                </c:pt>
                <c:pt idx="105">
                  <c:v>1.0043779517370901</c:v>
                </c:pt>
                <c:pt idx="106">
                  <c:v>1.0038018385737399</c:v>
                </c:pt>
                <c:pt idx="107">
                  <c:v>1.00322601916667</c:v>
                </c:pt>
                <c:pt idx="108">
                  <c:v>1.0026504930601201</c:v>
                </c:pt>
                <c:pt idx="109">
                  <c:v>1.0020752597951601</c:v>
                </c:pt>
                <c:pt idx="110">
                  <c:v>1.00150031890971</c:v>
                </c:pt>
                <c:pt idx="111">
                  <c:v>1.0009256699384499</c:v>
                </c:pt>
                <c:pt idx="112">
                  <c:v>1.0003513124127601</c:v>
                </c:pt>
                <c:pt idx="113">
                  <c:v>0.99977724586071304</c:v>
                </c:pt>
                <c:pt idx="114">
                  <c:v>0.99920346980697705</c:v>
                </c:pt>
                <c:pt idx="115">
                  <c:v>0.998629983772792</c:v>
                </c:pt>
                <c:pt idx="116">
                  <c:v>0.99805678727590397</c:v>
                </c:pt>
                <c:pt idx="117">
                  <c:v>0.99748387983051501</c:v>
                </c:pt>
                <c:pt idx="118">
                  <c:v>0.99691126094722504</c:v>
                </c:pt>
                <c:pt idx="119">
                  <c:v>0.99633893013297603</c:v>
                </c:pt>
                <c:pt idx="120">
                  <c:v>0.99576688689099502</c:v>
                </c:pt>
                <c:pt idx="121">
                  <c:v>0.99519513072073496</c:v>
                </c:pt>
                <c:pt idx="122">
                  <c:v>0.99462366111781497</c:v>
                </c:pt>
                <c:pt idx="123">
                  <c:v>0.99405247757395898</c:v>
                </c:pt>
                <c:pt idx="124">
                  <c:v>0.99348157957693695</c:v>
                </c:pt>
                <c:pt idx="125">
                  <c:v>0.99291096661049605</c:v>
                </c:pt>
                <c:pt idx="126">
                  <c:v>0.99234063815430296</c:v>
                </c:pt>
                <c:pt idx="127">
                  <c:v>0.99177059368387099</c:v>
                </c:pt>
                <c:pt idx="128">
                  <c:v>0.99120083267050196</c:v>
                </c:pt>
                <c:pt idx="129">
                  <c:v>0.99063135458121099</c:v>
                </c:pt>
                <c:pt idx="130">
                  <c:v>0.990062158878661</c:v>
                </c:pt>
                <c:pt idx="131">
                  <c:v>0.98949324502109204</c:v>
                </c:pt>
                <c:pt idx="132">
                  <c:v>0.98892461246224805</c:v>
                </c:pt>
                <c:pt idx="133">
                  <c:v>0.988356260651305</c:v>
                </c:pt>
                <c:pt idx="134">
                  <c:v>0.98778818903279497</c:v>
                </c:pt>
                <c:pt idx="135">
                  <c:v>0.98722039704653297</c:v>
                </c:pt>
                <c:pt idx="136">
                  <c:v>0.98665288412753405</c:v>
                </c:pt>
                <c:pt idx="137">
                  <c:v>0.98608564970594204</c:v>
                </c:pt>
                <c:pt idx="138">
                  <c:v>0.98551869320694097</c:v>
                </c:pt>
                <c:pt idx="139">
                  <c:v>0.984952014050679</c:v>
                </c:pt>
                <c:pt idx="140">
                  <c:v>0.98438561165218397</c:v>
                </c:pt>
                <c:pt idx="141">
                  <c:v>0.98381948542127395</c:v>
                </c:pt>
                <c:pt idx="142">
                  <c:v>0.98325363476247596</c:v>
                </c:pt>
                <c:pt idx="143">
                  <c:v>0.98268805907493495</c:v>
                </c:pt>
                <c:pt idx="144">
                  <c:v>0.98212275775232005</c:v>
                </c:pt>
                <c:pt idx="145">
                  <c:v>0.98155773018274095</c:v>
                </c:pt>
                <c:pt idx="146">
                  <c:v>0.98099297574864597</c:v>
                </c:pt>
                <c:pt idx="147">
                  <c:v>0.98042849382672803</c:v>
                </c:pt>
                <c:pt idx="148">
                  <c:v>0.97986428378783197</c:v>
                </c:pt>
                <c:pt idx="149">
                  <c:v>0.97930034499684804</c:v>
                </c:pt>
                <c:pt idx="150">
                  <c:v>0.978736676812616</c:v>
                </c:pt>
                <c:pt idx="151">
                  <c:v>0.978173278587817</c:v>
                </c:pt>
                <c:pt idx="152">
                  <c:v>0.97761014966887105</c:v>
                </c:pt>
                <c:pt idx="153">
                  <c:v>0.97704728939582797</c:v>
                </c:pt>
                <c:pt idx="154">
                  <c:v>0.97648469710225805</c:v>
                </c:pt>
                <c:pt idx="155">
                  <c:v>0.97592237211513699</c:v>
                </c:pt>
                <c:pt idx="156">
                  <c:v>0.97536031375473697</c:v>
                </c:pt>
                <c:pt idx="157">
                  <c:v>0.97479852133450495</c:v>
                </c:pt>
                <c:pt idx="158">
                  <c:v>0.974236994160943</c:v>
                </c:pt>
                <c:pt idx="159">
                  <c:v>0.97367573153349296</c:v>
                </c:pt>
                <c:pt idx="160">
                  <c:v>0.97311473274440397</c:v>
                </c:pt>
                <c:pt idx="161">
                  <c:v>0.97255399707861101</c:v>
                </c:pt>
                <c:pt idx="162">
                  <c:v>0.97199352381360404</c:v>
                </c:pt>
                <c:pt idx="163">
                  <c:v>0.97143331221929696</c:v>
                </c:pt>
                <c:pt idx="164">
                  <c:v>0.97087336155788995</c:v>
                </c:pt>
                <c:pt idx="165">
                  <c:v>0.97031367108373501</c:v>
                </c:pt>
                <c:pt idx="166">
                  <c:v>0.96975424004319299</c:v>
                </c:pt>
                <c:pt idx="167">
                  <c:v>0.96919506767449104</c:v>
                </c:pt>
                <c:pt idx="168">
                  <c:v>0.96863615320757701</c:v>
                </c:pt>
                <c:pt idx="169">
                  <c:v>0.96807749586396796</c:v>
                </c:pt>
                <c:pt idx="170">
                  <c:v>0.96751909485659704</c:v>
                </c:pt>
                <c:pt idx="171">
                  <c:v>0.96696094938966104</c:v>
                </c:pt>
                <c:pt idx="172">
                  <c:v>0.96640305865845699</c:v>
                </c:pt>
                <c:pt idx="173">
                  <c:v>0.96584542184921895</c:v>
                </c:pt>
                <c:pt idx="174">
                  <c:v>0.96528803813895603</c:v>
                </c:pt>
                <c:pt idx="175">
                  <c:v>0.96473090669527595</c:v>
                </c:pt>
                <c:pt idx="176">
                  <c:v>0.96417402667621899</c:v>
                </c:pt>
                <c:pt idx="177">
                  <c:v>0.963617397230073</c:v>
                </c:pt>
                <c:pt idx="178">
                  <c:v>0.96306101749519601</c:v>
                </c:pt>
                <c:pt idx="179">
                  <c:v>0.96250488659983102</c:v>
                </c:pt>
                <c:pt idx="180">
                  <c:v>0.96194900366191505</c:v>
                </c:pt>
                <c:pt idx="181">
                  <c:v>0.96139336778888596</c:v>
                </c:pt>
                <c:pt idx="182">
                  <c:v>0.96083797807748395</c:v>
                </c:pt>
                <c:pt idx="183">
                  <c:v>0.96028283361355105</c:v>
                </c:pt>
                <c:pt idx="184">
                  <c:v>0.95972793347182195</c:v>
                </c:pt>
                <c:pt idx="185">
                  <c:v>0.95917327671571395</c:v>
                </c:pt>
                <c:pt idx="186">
                  <c:v>0.95861886239711003</c:v>
                </c:pt>
                <c:pt idx="187">
                  <c:v>0.95806468955613699</c:v>
                </c:pt>
                <c:pt idx="188">
                  <c:v>0.95751075722094303</c:v>
                </c:pt>
                <c:pt idx="189">
                  <c:v>0.95695706440745998</c:v>
                </c:pt>
                <c:pt idx="190">
                  <c:v>0.95640361011917197</c:v>
                </c:pt>
                <c:pt idx="191">
                  <c:v>0.95585039334687305</c:v>
                </c:pt>
                <c:pt idx="192">
                  <c:v>0.95529741306841498</c:v>
                </c:pt>
                <c:pt idx="193">
                  <c:v>0.95474466824846005</c:v>
                </c:pt>
                <c:pt idx="194">
                  <c:v>0.95419215783821798</c:v>
                </c:pt>
                <c:pt idx="195">
                  <c:v>0.95363988077518302</c:v>
                </c:pt>
                <c:pt idx="196">
                  <c:v>0.95308783598285995</c:v>
                </c:pt>
                <c:pt idx="197">
                  <c:v>0.95253602237048995</c:v>
                </c:pt>
                <c:pt idx="198">
                  <c:v>0.95198443883276196</c:v>
                </c:pt>
                <c:pt idx="199">
                  <c:v>0.951433084249526</c:v>
                </c:pt>
                <c:pt idx="200">
                  <c:v>0.95088195748549398</c:v>
                </c:pt>
                <c:pt idx="201">
                  <c:v>0.95033105738993395</c:v>
                </c:pt>
                <c:pt idx="202">
                  <c:v>0.94978038279635901</c:v>
                </c:pt>
                <c:pt idx="203">
                  <c:v>0.949229932522207</c:v>
                </c:pt>
                <c:pt idx="204">
                  <c:v>0.94867970536851398</c:v>
                </c:pt>
                <c:pt idx="205">
                  <c:v>0.94812970011957898</c:v>
                </c:pt>
                <c:pt idx="206">
                  <c:v>0.947579915542621</c:v>
                </c:pt>
                <c:pt idx="207">
                  <c:v>0.947030350387427</c:v>
                </c:pt>
                <c:pt idx="208">
                  <c:v>0.94648100338599295</c:v>
                </c:pt>
                <c:pt idx="209">
                  <c:v>0.945931873252152</c:v>
                </c:pt>
                <c:pt idx="210">
                  <c:v>0.94538295868120104</c:v>
                </c:pt>
                <c:pt idx="211">
                  <c:v>0.94483425834950996</c:v>
                </c:pt>
                <c:pt idx="212">
                  <c:v>0.94428577091412802</c:v>
                </c:pt>
                <c:pt idx="213">
                  <c:v>0.94373749501237303</c:v>
                </c:pt>
                <c:pt idx="214">
                  <c:v>0.94318942926141802</c:v>
                </c:pt>
                <c:pt idx="215">
                  <c:v>0.94264157225786305</c:v>
                </c:pt>
                <c:pt idx="216">
                  <c:v>0.94209392257729796</c:v>
                </c:pt>
                <c:pt idx="217">
                  <c:v>0.941546478773853</c:v>
                </c:pt>
                <c:pt idx="218">
                  <c:v>0.94099923937973795</c:v>
                </c:pt>
                <c:pt idx="219">
                  <c:v>0.94045220290477205</c:v>
                </c:pt>
                <c:pt idx="220">
                  <c:v>0.93990536783589795</c:v>
                </c:pt>
                <c:pt idx="221">
                  <c:v>0.93935873263668701</c:v>
                </c:pt>
                <c:pt idx="222">
                  <c:v>0.93881229574683001</c:v>
                </c:pt>
                <c:pt idx="223">
                  <c:v>0.93826605558161502</c:v>
                </c:pt>
                <c:pt idx="224">
                  <c:v>0.93772001053139098</c:v>
                </c:pt>
                <c:pt idx="225">
                  <c:v>0.93717415896102096</c:v>
                </c:pt>
                <c:pt idx="226">
                  <c:v>0.93662849920931401</c:v>
                </c:pt>
                <c:pt idx="227">
                  <c:v>0.93608302958845102</c:v>
                </c:pt>
                <c:pt idx="228">
                  <c:v>0.93553774838338699</c:v>
                </c:pt>
                <c:pt idx="229">
                  <c:v>0.93499265385124597</c:v>
                </c:pt>
                <c:pt idx="230">
                  <c:v>0.93444774422069199</c:v>
                </c:pt>
                <c:pt idx="231">
                  <c:v>0.93390301769128703</c:v>
                </c:pt>
                <c:pt idx="232">
                  <c:v>0.93335847243283598</c:v>
                </c:pt>
                <c:pt idx="233">
                  <c:v>0.93281410658470398</c:v>
                </c:pt>
                <c:pt idx="234">
                  <c:v>0.93226991825512595</c:v>
                </c:pt>
                <c:pt idx="235">
                  <c:v>0.93172590552048995</c:v>
                </c:pt>
                <c:pt idx="236">
                  <c:v>0.93118206642460499</c:v>
                </c:pt>
                <c:pt idx="237">
                  <c:v>0.93063839897794798</c:v>
                </c:pt>
                <c:pt idx="238">
                  <c:v>0.93009490115688898</c:v>
                </c:pt>
                <c:pt idx="239">
                  <c:v>0.92955157090290097</c:v>
                </c:pt>
                <c:pt idx="240">
                  <c:v>0.92900840612173397</c:v>
                </c:pt>
                <c:pt idx="241">
                  <c:v>0.92846540468258498</c:v>
                </c:pt>
                <c:pt idx="242">
                  <c:v>0.92792256441722998</c:v>
                </c:pt>
                <c:pt idx="243">
                  <c:v>0.92737988311913999</c:v>
                </c:pt>
                <c:pt idx="244">
                  <c:v>0.92683735854256499</c:v>
                </c:pt>
                <c:pt idx="245">
                  <c:v>0.92629498840160296</c:v>
                </c:pt>
                <c:pt idx="246">
                  <c:v>0.92575277036923398</c:v>
                </c:pt>
                <c:pt idx="247">
                  <c:v>0.92521070207632705</c:v>
                </c:pt>
                <c:pt idx="248">
                  <c:v>0.92466878111062401</c:v>
                </c:pt>
                <c:pt idx="249">
                  <c:v>0.92412700501569101</c:v>
                </c:pt>
                <c:pt idx="250">
                  <c:v>0.92358537128983798</c:v>
                </c:pt>
                <c:pt idx="251">
                  <c:v>0.92304387738501403</c:v>
                </c:pt>
                <c:pt idx="252">
                  <c:v>0.92250252070566197</c:v>
                </c:pt>
                <c:pt idx="253">
                  <c:v>0.92196129860754705</c:v>
                </c:pt>
                <c:pt idx="254">
                  <c:v>0.92142020839654704</c:v>
                </c:pt>
                <c:pt idx="255">
                  <c:v>0.920879247327408</c:v>
                </c:pt>
                <c:pt idx="256">
                  <c:v>0.92033841260246496</c:v>
                </c:pt>
                <c:pt idx="257">
                  <c:v>0.91979770137032302</c:v>
                </c:pt>
                <c:pt idx="258">
                  <c:v>0.919257110724502</c:v>
                </c:pt>
                <c:pt idx="259">
                  <c:v>0.91871663770203404</c:v>
                </c:pt>
                <c:pt idx="260">
                  <c:v>0.91817627928203105</c:v>
                </c:pt>
                <c:pt idx="261">
                  <c:v>0.917636032384198</c:v>
                </c:pt>
                <c:pt idx="262">
                  <c:v>0.91709589386730594</c:v>
                </c:pt>
                <c:pt idx="263">
                  <c:v>0.91655586052761995</c:v>
                </c:pt>
                <c:pt idx="264">
                  <c:v>0.91601592909727803</c:v>
                </c:pt>
                <c:pt idx="265">
                  <c:v>0.91547609624262005</c:v>
                </c:pt>
                <c:pt idx="266">
                  <c:v>0.91493635856246602</c:v>
                </c:pt>
                <c:pt idx="267">
                  <c:v>0.91439671258634203</c:v>
                </c:pt>
                <c:pt idx="268">
                  <c:v>0.91385715477265295</c:v>
                </c:pt>
                <c:pt idx="269">
                  <c:v>0.91331768150679105</c:v>
                </c:pt>
                <c:pt idx="270">
                  <c:v>0.91277828909919601</c:v>
                </c:pt>
                <c:pt idx="271">
                  <c:v>0.91223897378334795</c:v>
                </c:pt>
                <c:pt idx="272">
                  <c:v>0.9116997317137</c:v>
                </c:pt>
                <c:pt idx="273">
                  <c:v>0.91116055896353998</c:v>
                </c:pt>
                <c:pt idx="274">
                  <c:v>0.91062145152279705</c:v>
                </c:pt>
                <c:pt idx="275">
                  <c:v>0.91008240529576101</c:v>
                </c:pt>
                <c:pt idx="276">
                  <c:v>0.909543416098749</c:v>
                </c:pt>
                <c:pt idx="277">
                  <c:v>0.90900447965767595</c:v>
                </c:pt>
                <c:pt idx="278">
                  <c:v>0.90846559160556595</c:v>
                </c:pt>
                <c:pt idx="279">
                  <c:v>0.90792674747997204</c:v>
                </c:pt>
                <c:pt idx="280">
                  <c:v>0.90738794272031298</c:v>
                </c:pt>
                <c:pt idx="281">
                  <c:v>0.90684918839380402</c:v>
                </c:pt>
                <c:pt idx="282">
                  <c:v>0.90631055834426899</c:v>
                </c:pt>
                <c:pt idx="283">
                  <c:v>0.90577214194479005</c:v>
                </c:pt>
                <c:pt idx="284">
                  <c:v>0.90523402836120004</c:v>
                </c:pt>
                <c:pt idx="285">
                  <c:v>0.90469630655315103</c:v>
                </c:pt>
                <c:pt idx="286">
                  <c:v>0.90415906527527901</c:v>
                </c:pt>
                <c:pt idx="287">
                  <c:v>0.90362239307846903</c:v>
                </c:pt>
                <c:pt idx="288">
                  <c:v>0.90308637831122895</c:v>
                </c:pt>
                <c:pt idx="289">
                  <c:v>0.90255110912117398</c:v>
                </c:pt>
                <c:pt idx="290">
                  <c:v>0.90201667345660097</c:v>
                </c:pt>
                <c:pt idx="291">
                  <c:v>0.90148315906818499</c:v>
                </c:pt>
                <c:pt idx="292">
                  <c:v>0.90095065351076797</c:v>
                </c:pt>
                <c:pt idx="293">
                  <c:v>0.90041924414526497</c:v>
                </c:pt>
                <c:pt idx="294">
                  <c:v>0.89988901814066702</c:v>
                </c:pt>
                <c:pt idx="295">
                  <c:v>0.89936006247615896</c:v>
                </c:pt>
                <c:pt idx="296">
                  <c:v>0.89883246394334204</c:v>
                </c:pt>
                <c:pt idx="297">
                  <c:v>0.89830630914856202</c:v>
                </c:pt>
                <c:pt idx="298">
                  <c:v>0.89778168451535401</c:v>
                </c:pt>
                <c:pt idx="299">
                  <c:v>0.89725867628698297</c:v>
                </c:pt>
                <c:pt idx="300">
                  <c:v>0.89673737052911195</c:v>
                </c:pt>
                <c:pt idx="301">
                  <c:v>0.89621785313256697</c:v>
                </c:pt>
                <c:pt idx="302">
                  <c:v>0.89570020981621701</c:v>
                </c:pt>
                <c:pt idx="303">
                  <c:v>0.89518452612997201</c:v>
                </c:pt>
                <c:pt idx="304">
                  <c:v>0.89467088745788304</c:v>
                </c:pt>
                <c:pt idx="305">
                  <c:v>0.89415937902136799</c:v>
                </c:pt>
                <c:pt idx="306">
                  <c:v>0.89365008588254102</c:v>
                </c:pt>
                <c:pt idx="307">
                  <c:v>0.89314309294766703</c:v>
                </c:pt>
                <c:pt idx="308">
                  <c:v>0.89263848497072495</c:v>
                </c:pt>
                <c:pt idx="309">
                  <c:v>0.89213634655709095</c:v>
                </c:pt>
                <c:pt idx="310">
                  <c:v>0.891636762167345</c:v>
                </c:pt>
                <c:pt idx="311">
                  <c:v>0.89113981612118598</c:v>
                </c:pt>
                <c:pt idx="312">
                  <c:v>0.89064559260147902</c:v>
                </c:pt>
                <c:pt idx="313">
                  <c:v>0.89015417565841903</c:v>
                </c:pt>
                <c:pt idx="314">
                  <c:v>0.88966564921381297</c:v>
                </c:pt>
                <c:pt idx="315">
                  <c:v>0.88918009706549594</c:v>
                </c:pt>
                <c:pt idx="316">
                  <c:v>0.88869760289186595</c:v>
                </c:pt>
                <c:pt idx="317">
                  <c:v>0.88821825025654799</c:v>
                </c:pt>
                <c:pt idx="318">
                  <c:v>0.88774212261318197</c:v>
                </c:pt>
                <c:pt idx="319">
                  <c:v>0.88726930331035203</c:v>
                </c:pt>
                <c:pt idx="320">
                  <c:v>0.88679987559662998</c:v>
                </c:pt>
                <c:pt idx="321">
                  <c:v>0.88633392262576705</c:v>
                </c:pt>
                <c:pt idx="322">
                  <c:v>0.88587152746201403</c:v>
                </c:pt>
                <c:pt idx="323">
                  <c:v>0.88541277308557098</c:v>
                </c:pt>
                <c:pt idx="324">
                  <c:v>0.88495774239819103</c:v>
                </c:pt>
                <c:pt idx="325">
                  <c:v>0.88450651822890503</c:v>
                </c:pt>
                <c:pt idx="326">
                  <c:v>0.88405918333990396</c:v>
                </c:pt>
                <c:pt idx="327">
                  <c:v>0.88361582043255105</c:v>
                </c:pt>
                <c:pt idx="328">
                  <c:v>0.88317651215355397</c:v>
                </c:pt>
                <c:pt idx="329">
                  <c:v>0.882741341101271</c:v>
                </c:pt>
                <c:pt idx="330">
                  <c:v>0.88231038983217402</c:v>
                </c:pt>
                <c:pt idx="331">
                  <c:v>0.88188374086746402</c:v>
                </c:pt>
                <c:pt idx="332">
                  <c:v>0.88146147669983499</c:v>
                </c:pt>
                <c:pt idx="333">
                  <c:v>0.88104367980040399</c:v>
                </c:pt>
                <c:pt idx="334">
                  <c:v>0.880630432625788</c:v>
                </c:pt>
                <c:pt idx="335">
                  <c:v>0.88022181762535401</c:v>
                </c:pt>
                <c:pt idx="336">
                  <c:v>0.87981791724861902</c:v>
                </c:pt>
                <c:pt idx="337">
                  <c:v>0.87941881395283605</c:v>
                </c:pt>
                <c:pt idx="338">
                  <c:v>0.87902459021072799</c:v>
                </c:pt>
                <c:pt idx="339">
                  <c:v>0.87863532851840898</c:v>
                </c:pt>
                <c:pt idx="340">
                  <c:v>0.87825111140347001</c:v>
                </c:pt>
                <c:pt idx="341">
                  <c:v>0.87787202143325305</c:v>
                </c:pt>
                <c:pt idx="342">
                  <c:v>0.87749814122329195</c:v>
                </c:pt>
                <c:pt idx="343">
                  <c:v>0.87712955344594801</c:v>
                </c:pt>
                <c:pt idx="344">
                  <c:v>0.876766340839228</c:v>
                </c:pt>
                <c:pt idx="345">
                  <c:v>0.87640858621579099</c:v>
                </c:pt>
                <c:pt idx="346">
                  <c:v>0.87605637247214796</c:v>
                </c:pt>
                <c:pt idx="347">
                  <c:v>0.87570978259806298</c:v>
                </c:pt>
                <c:pt idx="348">
                  <c:v>0.87536889968614096</c:v>
                </c:pt>
                <c:pt idx="349">
                  <c:v>0.87503380694163502</c:v>
                </c:pt>
                <c:pt idx="350">
                  <c:v>0.87470458769244797</c:v>
                </c:pt>
                <c:pt idx="351">
                  <c:v>0.87438132539934599</c:v>
                </c:pt>
                <c:pt idx="352">
                  <c:v>0.87406410366639298</c:v>
                </c:pt>
                <c:pt idx="353">
                  <c:v>0.87375300625158603</c:v>
                </c:pt>
                <c:pt idx="354">
                  <c:v>0.87344811707773395</c:v>
                </c:pt>
                <c:pt idx="355">
                  <c:v>0.87314952024353698</c:v>
                </c:pt>
                <c:pt idx="356">
                  <c:v>0.87285730003491302</c:v>
                </c:pt>
                <c:pt idx="357">
                  <c:v>0.87257154093654599</c:v>
                </c:pt>
                <c:pt idx="358">
                  <c:v>0.87229232764367104</c:v>
                </c:pt>
                <c:pt idx="359">
                  <c:v>0.87201974507410396</c:v>
                </c:pt>
                <c:pt idx="360">
                  <c:v>0.871753878380509</c:v>
                </c:pt>
                <c:pt idx="361">
                  <c:v>0.87149481296291798</c:v>
                </c:pt>
                <c:pt idx="362">
                  <c:v>0.87124263448149997</c:v>
                </c:pt>
                <c:pt idx="363">
                  <c:v>0.87099742886958398</c:v>
                </c:pt>
                <c:pt idx="364">
                  <c:v>0.870759282346945</c:v>
                </c:pt>
                <c:pt idx="365">
                  <c:v>0.87052828143335304</c:v>
                </c:pt>
                <c:pt idx="366">
                  <c:v>0.87030451296238698</c:v>
                </c:pt>
                <c:pt idx="367">
                  <c:v>0.87008806409551998</c:v>
                </c:pt>
                <c:pt idx="368">
                  <c:v>0.86987902233648395</c:v>
                </c:pt>
                <c:pt idx="369">
                  <c:v>0.86967747554590702</c:v>
                </c:pt>
                <c:pt idx="370">
                  <c:v>0.86948351195624596</c:v>
                </c:pt>
                <c:pt idx="371">
                  <c:v>0.86929722018698796</c:v>
                </c:pt>
                <c:pt idx="372">
                  <c:v>0.86911868926015601</c:v>
                </c:pt>
                <c:pt idx="373">
                  <c:v>0.86894800861610899</c:v>
                </c:pt>
                <c:pt idx="374">
                  <c:v>0.86878526812963097</c:v>
                </c:pt>
                <c:pt idx="375">
                  <c:v>0.86863055812632795</c:v>
                </c:pt>
                <c:pt idx="376">
                  <c:v>0.86848396939932904</c:v>
                </c:pt>
                <c:pt idx="377">
                  <c:v>0.86834559322629601</c:v>
                </c:pt>
                <c:pt idx="378">
                  <c:v>0.86821552138673996</c:v>
                </c:pt>
                <c:pt idx="379">
                  <c:v>0.86809384617966001</c:v>
                </c:pt>
                <c:pt idx="380">
                  <c:v>0.86798066044149003</c:v>
                </c:pt>
                <c:pt idx="381">
                  <c:v>0.86787605756437503</c:v>
                </c:pt>
                <c:pt idx="382">
                  <c:v>0.86778013151475797</c:v>
                </c:pt>
                <c:pt idx="383">
                  <c:v>0.86769297685230595</c:v>
                </c:pt>
                <c:pt idx="384">
                  <c:v>0.86761468874915004</c:v>
                </c:pt>
                <c:pt idx="385">
                  <c:v>0.86754536300945995</c:v>
                </c:pt>
                <c:pt idx="386">
                  <c:v>0.86748509608934898</c:v>
                </c:pt>
                <c:pt idx="387">
                  <c:v>0.86743398511710901</c:v>
                </c:pt>
                <c:pt idx="388">
                  <c:v>0.86739212791377995</c:v>
                </c:pt>
                <c:pt idx="389">
                  <c:v>0.86735962301404801</c:v>
                </c:pt>
                <c:pt idx="390">
                  <c:v>0.86733656968748496</c:v>
                </c:pt>
                <c:pt idx="391">
                  <c:v>0.86732306796011704</c:v>
                </c:pt>
                <c:pt idx="392">
                  <c:v>0.86731921863632599</c:v>
                </c:pt>
                <c:pt idx="393">
                  <c:v>0.86732512332108602</c:v>
                </c:pt>
                <c:pt idx="394">
                  <c:v>0.86734088444253798</c:v>
                </c:pt>
                <c:pt idx="395">
                  <c:v>0.86736660527487996</c:v>
                </c:pt>
                <c:pt idx="396">
                  <c:v>0.86740238996160302</c:v>
                </c:pt>
                <c:pt idx="397">
                  <c:v>0.86744834353904499</c:v>
                </c:pt>
                <c:pt idx="398">
                  <c:v>0.86750457196026798</c:v>
                </c:pt>
                <c:pt idx="399">
                  <c:v>0.86757118211926498</c:v>
                </c:pt>
                <c:pt idx="400">
                  <c:v>0.86764828187547205</c:v>
                </c:pt>
                <c:pt idx="401">
                  <c:v>0.86773598007860397</c:v>
                </c:pt>
                <c:pt idx="402">
                  <c:v>0.86783438659379697</c:v>
                </c:pt>
                <c:pt idx="403">
                  <c:v>0.86794361232705097</c:v>
                </c:pt>
                <c:pt idx="404">
                  <c:v>0.86806376925097695</c:v>
                </c:pt>
                <c:pt idx="405">
                  <c:v>0.86819497043082705</c:v>
                </c:pt>
                <c:pt idx="406">
                  <c:v>0.86833733005082603</c:v>
                </c:pt>
                <c:pt idx="407">
                  <c:v>0.86849096344076304</c:v>
                </c:pt>
                <c:pt idx="408">
                  <c:v>0.86865598710286795</c:v>
                </c:pt>
                <c:pt idx="409">
                  <c:v>0.86883251873894696</c:v>
                </c:pt>
                <c:pt idx="410">
                  <c:v>0.86902067727777099</c:v>
                </c:pt>
                <c:pt idx="411">
                  <c:v>0.86922058290270998</c:v>
                </c:pt>
                <c:pt idx="412">
                  <c:v>0.86943235707960298</c:v>
                </c:pt>
                <c:pt idx="413">
                  <c:v>0.86965612258485403</c:v>
                </c:pt>
                <c:pt idx="414">
                  <c:v>0.86989200353374396</c:v>
                </c:pt>
                <c:pt idx="415">
                  <c:v>0.87014012540894103</c:v>
                </c:pt>
                <c:pt idx="416">
                  <c:v>0.87040061508921096</c:v>
                </c:pt>
                <c:pt idx="417">
                  <c:v>0.87067360087830103</c:v>
                </c:pt>
                <c:pt idx="418">
                  <c:v>0.870959212533996</c:v>
                </c:pt>
                <c:pt idx="419">
                  <c:v>0.871257581297324</c:v>
                </c:pt>
                <c:pt idx="420">
                  <c:v>0.87156883992191503</c:v>
                </c:pt>
                <c:pt idx="421">
                  <c:v>0.87189312270347497</c:v>
                </c:pt>
                <c:pt idx="422">
                  <c:v>0.87223056550938605</c:v>
                </c:pt>
                <c:pt idx="423">
                  <c:v>0.87258130580840298</c:v>
                </c:pt>
                <c:pt idx="424">
                  <c:v>0.87294548270044003</c:v>
                </c:pt>
                <c:pt idx="425">
                  <c:v>0.87332323694642899</c:v>
                </c:pt>
                <c:pt idx="426">
                  <c:v>0.87371471099824105</c:v>
                </c:pt>
                <c:pt idx="427">
                  <c:v>0.87412004902865004</c:v>
                </c:pt>
                <c:pt idx="428">
                  <c:v>0.87453939696133098</c:v>
                </c:pt>
                <c:pt idx="429">
                  <c:v>0.874972902500877</c:v>
                </c:pt>
                <c:pt idx="430">
                  <c:v>0.87542071516281605</c:v>
                </c:pt>
                <c:pt idx="431">
                  <c:v>0.87588298630362804</c:v>
                </c:pt>
                <c:pt idx="432">
                  <c:v>0.87635986915072706</c:v>
                </c:pt>
                <c:pt idx="433">
                  <c:v>0.87685151883242796</c:v>
                </c:pt>
                <c:pt idx="434">
                  <c:v>0.87735809240784901</c:v>
                </c:pt>
                <c:pt idx="435">
                  <c:v>0.87787974889676601</c:v>
                </c:pt>
                <c:pt idx="436">
                  <c:v>0.878416649309401</c:v>
                </c:pt>
                <c:pt idx="437">
                  <c:v>0.87896895667612496</c:v>
                </c:pt>
                <c:pt idx="438">
                  <c:v>0.879536836077079</c:v>
                </c:pt>
                <c:pt idx="439">
                  <c:v>0.88012045467169897</c:v>
                </c:pt>
                <c:pt idx="440">
                  <c:v>0.88071998172813704</c:v>
                </c:pt>
                <c:pt idx="441">
                  <c:v>0.881335588652575</c:v>
                </c:pt>
                <c:pt idx="442">
                  <c:v>0.88196744901842306</c:v>
                </c:pt>
                <c:pt idx="443">
                  <c:v>0.88261573859539799</c:v>
                </c:pt>
                <c:pt idx="444">
                  <c:v>0.883280635378491</c:v>
                </c:pt>
                <c:pt idx="445">
                  <c:v>0.88396231961680305</c:v>
                </c:pt>
                <c:pt idx="446">
                  <c:v>0.88466097384226305</c:v>
                </c:pt>
                <c:pt idx="447">
                  <c:v>0.88537678289823196</c:v>
                </c:pt>
                <c:pt idx="448">
                  <c:v>0.88610993396798299</c:v>
                </c:pt>
                <c:pt idx="449">
                  <c:v>0.88686061660307602</c:v>
                </c:pt>
                <c:pt idx="450">
                  <c:v>0.88762902275162603</c:v>
                </c:pt>
                <c:pt idx="451">
                  <c:v>0.88841534678647704</c:v>
                </c:pt>
                <c:pt idx="452">
                  <c:v>0.88921978553328596</c:v>
                </c:pt>
                <c:pt idx="453">
                  <c:v>0.89004253829854196</c:v>
                </c:pt>
                <c:pt idx="454">
                  <c:v>0.89088380689751301</c:v>
                </c:pt>
                <c:pt idx="455">
                  <c:v>0.89174379568215301</c:v>
                </c:pt>
                <c:pt idx="456">
                  <c:v>0.89262271156898798</c:v>
                </c:pt>
                <c:pt idx="457">
                  <c:v>0.893520764066983</c:v>
                </c:pt>
                <c:pt idx="458">
                  <c:v>0.89443816530542297</c:v>
                </c:pt>
                <c:pt idx="459">
                  <c:v>0.895375130061839</c:v>
                </c:pt>
                <c:pt idx="460">
                  <c:v>0.89633187578997897</c:v>
                </c:pt>
                <c:pt idx="461">
                  <c:v>0.89730862264787503</c:v>
                </c:pt>
                <c:pt idx="462">
                  <c:v>0.89830559352601902</c:v>
                </c:pt>
                <c:pt idx="463">
                  <c:v>0.89932301407568704</c:v>
                </c:pt>
                <c:pt idx="464">
                  <c:v>0.90036111273742903</c:v>
                </c:pt>
                <c:pt idx="465">
                  <c:v>0.90142012076977696</c:v>
                </c:pt>
                <c:pt idx="466">
                  <c:v>0.90250027227818697</c:v>
                </c:pt>
                <c:pt idx="467">
                  <c:v>0.90360180424425995</c:v>
                </c:pt>
                <c:pt idx="468">
                  <c:v>0.90472495655528196</c:v>
                </c:pt>
                <c:pt idx="469">
                  <c:v>0.90586997203411401</c:v>
                </c:pt>
                <c:pt idx="470">
                  <c:v>0.90703709646947095</c:v>
                </c:pt>
                <c:pt idx="471">
                  <c:v>0.90822657864664302</c:v>
                </c:pt>
                <c:pt idx="472">
                  <c:v>0.90943867037868797</c:v>
                </c:pt>
                <c:pt idx="473">
                  <c:v>0.91067362653813699</c:v>
                </c:pt>
                <c:pt idx="474">
                  <c:v>0.91193170508927202</c:v>
                </c:pt>
                <c:pt idx="475">
                  <c:v>0.91321316712099798</c:v>
                </c:pt>
                <c:pt idx="476">
                  <c:v>0.91451827688037901</c:v>
                </c:pt>
                <c:pt idx="477">
                  <c:v>0.91584730180685603</c:v>
                </c:pt>
                <c:pt idx="478">
                  <c:v>0.91720051256721702</c:v>
                </c:pt>
                <c:pt idx="479">
                  <c:v>0.91857818309135697</c:v>
                </c:pt>
                <c:pt idx="480">
                  <c:v>0.91998059060886095</c:v>
                </c:pt>
                <c:pt idx="481">
                  <c:v>0.92140801568647901</c:v>
                </c:pt>
                <c:pt idx="482">
                  <c:v>0.92286074226652903</c:v>
                </c:pt>
                <c:pt idx="483">
                  <c:v>0.92433905770626501</c:v>
                </c:pt>
                <c:pt idx="484">
                  <c:v>0.92584325281827895</c:v>
                </c:pt>
                <c:pt idx="485">
                  <c:v>0.92737362191195705</c:v>
                </c:pt>
                <c:pt idx="486">
                  <c:v>0.92893046283605996</c:v>
                </c:pt>
                <c:pt idx="487">
                  <c:v>0.93051407702245703</c:v>
                </c:pt>
                <c:pt idx="488">
                  <c:v>0.93212476953106105</c:v>
                </c:pt>
                <c:pt idx="489">
                  <c:v>0.93376284909601903</c:v>
                </c:pt>
                <c:pt idx="490">
                  <c:v>0.93542862817318895</c:v>
                </c:pt>
                <c:pt idx="491">
                  <c:v>0.93712242298896098</c:v>
                </c:pt>
                <c:pt idx="492">
                  <c:v>0.93884455359044705</c:v>
                </c:pt>
                <c:pt idx="493">
                  <c:v>0.94059534389709998</c:v>
                </c:pt>
                <c:pt idx="494">
                  <c:v>0.94237512175379501</c:v>
                </c:pt>
                <c:pt idx="495">
                  <c:v>0.94418421898541105</c:v>
                </c:pt>
                <c:pt idx="496">
                  <c:v>0.94602297145295999</c:v>
                </c:pt>
                <c:pt idx="497">
                  <c:v>0.94789171911129699</c:v>
                </c:pt>
                <c:pt idx="498">
                  <c:v>0.949790806068458</c:v>
                </c:pt>
                <c:pt idx="499">
                  <c:v>0.951720580646647</c:v>
                </c:pt>
                <c:pt idx="500">
                  <c:v>0.95368139544493102</c:v>
                </c:pt>
                <c:pt idx="501">
                  <c:v>0.95567360740366403</c:v>
                </c:pt>
                <c:pt idx="502">
                  <c:v>0.957697577870678</c:v>
                </c:pt>
                <c:pt idx="503">
                  <c:v>0.95975367266928502</c:v>
                </c:pt>
                <c:pt idx="504">
                  <c:v>0.96184226216811197</c:v>
                </c:pt>
                <c:pt idx="505">
                  <c:v>0.96396372135281305</c:v>
                </c:pt>
                <c:pt idx="506">
                  <c:v>0.96611842989968499</c:v>
                </c:pt>
                <c:pt idx="507">
                  <c:v>0.96830677225122197</c:v>
                </c:pt>
                <c:pt idx="508">
                  <c:v>0.97052913769364202</c:v>
                </c:pt>
                <c:pt idx="509">
                  <c:v>0.97278592043642098</c:v>
                </c:pt>
                <c:pt idx="510">
                  <c:v>0.97507751969385503</c:v>
                </c:pt>
                <c:pt idx="511">
                  <c:v>0.97740433976869101</c:v>
                </c:pt>
                <c:pt idx="512">
                  <c:v>0.97976679013785795</c:v>
                </c:pt>
                <c:pt idx="513">
                  <c:v>0.98216528554032301</c:v>
                </c:pt>
                <c:pt idx="514">
                  <c:v>0.98460024606710494</c:v>
                </c:pt>
                <c:pt idx="515">
                  <c:v>0.98707209725348199</c:v>
                </c:pt>
                <c:pt idx="516">
                  <c:v>0.98958127017341702</c:v>
                </c:pt>
                <c:pt idx="517">
                  <c:v>0.99212820153623404</c:v>
                </c:pt>
                <c:pt idx="518">
                  <c:v>0.99471333378557703</c:v>
                </c:pt>
                <c:pt idx="519">
                  <c:v>0.99733711520068302</c:v>
                </c:pt>
                <c:pt idx="520">
                  <c:v>1</c:v>
                </c:pt>
                <c:pt idx="521">
                  <c:v>1.00199870940778</c:v>
                </c:pt>
                <c:pt idx="522">
                  <c:v>1.0040267674649299</c:v>
                </c:pt>
                <c:pt idx="523">
                  <c:v>1.0060840333387</c:v>
                </c:pt>
                <c:pt idx="524">
                  <c:v>1.0081703683794401</c:v>
                </c:pt>
                <c:pt idx="525">
                  <c:v>1.01028563600957</c:v>
                </c:pt>
                <c:pt idx="526">
                  <c:v>1.0124297016146699</c:v>
                </c:pt>
                <c:pt idx="527">
                  <c:v>1.01460243243644</c:v>
                </c:pt>
                <c:pt idx="528">
                  <c:v>1.0168036974676999</c:v>
                </c:pt>
                <c:pt idx="529">
                  <c:v>1.01903336734924</c:v>
                </c:pt>
                <c:pt idx="530">
                  <c:v>1.02129131426857</c:v>
                </c:pt>
                <c:pt idx="531">
                  <c:v>1.0235774118604599</c:v>
                </c:pt>
                <c:pt idx="532">
                  <c:v>1.0258915351093501</c:v>
                </c:pt>
                <c:pt idx="533">
                  <c:v>1.02823356025348</c:v>
                </c:pt>
                <c:pt idx="534">
                  <c:v>1.03060336469067</c:v>
                </c:pt>
                <c:pt idx="535">
                  <c:v>1.0330008268858899</c:v>
                </c:pt>
                <c:pt idx="536">
                  <c:v>1.0354258262803699</c:v>
                </c:pt>
                <c:pt idx="537">
                  <c:v>1.0378782432023099</c:v>
                </c:pt>
                <c:pt idx="538">
                  <c:v>1.04035795877915</c:v>
                </c:pt>
                <c:pt idx="539">
                  <c:v>1.0428648548513</c:v>
                </c:pt>
                <c:pt idx="540">
                  <c:v>1.04539881388738</c:v>
                </c:pt>
                <c:pt idx="541">
                  <c:v>1.0479597189007801</c:v>
                </c:pt>
                <c:pt idx="542">
                  <c:v>1.05054745336766</c:v>
                </c:pt>
                <c:pt idx="543">
                  <c:v>1.0531619011462301</c:v>
                </c:pt>
                <c:pt idx="544">
                  <c:v>1.0558029463973599</c:v>
                </c:pt>
                <c:pt idx="545">
                  <c:v>1.0584704735063499</c:v>
                </c:pt>
                <c:pt idx="546">
                  <c:v>1.0611643670059701</c:v>
                </c:pt>
                <c:pt idx="547">
                  <c:v>1.0638845115005999</c:v>
                </c:pt>
                <c:pt idx="548">
                  <c:v>1.0666307915915501</c:v>
                </c:pt>
                <c:pt idx="549">
                  <c:v>1.0694030918034401</c:v>
                </c:pt>
                <c:pt idx="550">
                  <c:v>1.0722012965115699</c:v>
                </c:pt>
                <c:pt idx="551">
                  <c:v>1.07502528987037</c:v>
                </c:pt>
                <c:pt idx="552">
                  <c:v>1.07787495574284</c:v>
                </c:pt>
                <c:pt idx="553">
                  <c:v>1.0807501776308099</c:v>
                </c:pt>
                <c:pt idx="554">
                  <c:v>1.08365083860626</c:v>
                </c:pt>
                <c:pt idx="555">
                  <c:v>1.0865768212433999</c:v>
                </c:pt>
                <c:pt idx="556">
                  <c:v>1.08952800755168</c:v>
                </c:pt>
                <c:pt idx="557">
                  <c:v>1.0925042789095201</c:v>
                </c:pt>
                <c:pt idx="558">
                  <c:v>1.09550551599894</c:v>
                </c:pt>
                <c:pt idx="559">
                  <c:v>1.0985315987408399</c:v>
                </c:pt>
                <c:pt idx="560">
                  <c:v>1.1015824062311299</c:v>
                </c:pt>
                <c:pt idx="561">
                  <c:v>1.1046578166774199</c:v>
                </c:pt>
                <c:pt idx="562">
                  <c:v>1.1077577073365701</c:v>
                </c:pt>
                <c:pt idx="563">
                  <c:v>1.11088195445272</c:v>
                </c:pt>
                <c:pt idx="564">
                  <c:v>1.1140304331961099</c:v>
                </c:pt>
                <c:pt idx="565">
                  <c:v>1.1172030176024199</c:v>
                </c:pt>
                <c:pt idx="566">
                  <c:v>1.12039958051277</c:v>
                </c:pt>
                <c:pt idx="567">
                  <c:v>1.1236199935142199</c:v>
                </c:pt>
                <c:pt idx="568">
                  <c:v>1.1268641268809101</c:v>
                </c:pt>
                <c:pt idx="569">
                  <c:v>1.13013184951572</c:v>
                </c:pt>
                <c:pt idx="570">
                  <c:v>1.1334230288923799</c:v>
                </c:pt>
                <c:pt idx="571">
                  <c:v>1.13673753099821</c:v>
                </c:pt>
                <c:pt idx="572">
                  <c:v>1.1400752202772999</c:v>
                </c:pt>
                <c:pt idx="573">
                  <c:v>1.1434359595740899</c:v>
                </c:pt>
                <c:pt idx="574">
                  <c:v>1.14681961007759</c:v>
                </c:pt>
                <c:pt idx="575">
                  <c:v>1.1502260312658801</c:v>
                </c:pt>
                <c:pt idx="576">
                  <c:v>1.1536550808511801</c:v>
                </c:pt>
                <c:pt idx="577">
                  <c:v>1.15710661472528</c:v>
                </c:pt>
                <c:pt idx="578">
                  <c:v>1.1605804869054199</c:v>
                </c:pt>
                <c:pt idx="579">
                  <c:v>1.1640765494806</c:v>
                </c:pt>
                <c:pt idx="580">
                  <c:v>1.1675946525582299</c:v>
                </c:pt>
                <c:pt idx="581">
                  <c:v>1.17113464421131</c:v>
                </c:pt>
                <c:pt idx="582">
                  <c:v>1.17469637042581</c:v>
                </c:pt>
                <c:pt idx="583">
                  <c:v>1.17827967504862</c:v>
                </c:pt>
                <c:pt idx="584">
                  <c:v>1.18188439973576</c:v>
                </c:pt>
                <c:pt idx="585">
                  <c:v>1.1855103839010299</c:v>
                </c:pt>
                <c:pt idx="586">
                  <c:v>1.1891574646649801</c:v>
                </c:pt>
                <c:pt idx="587">
                  <c:v>1.1928254768042601</c:v>
                </c:pt>
                <c:pt idx="588">
                  <c:v>1.1965142527013699</c:v>
                </c:pt>
                <c:pt idx="589">
                  <c:v>1.20022362229474</c:v>
                </c:pt>
                <c:pt idx="590">
                  <c:v>1.20395341302915</c:v>
                </c:pt>
                <c:pt idx="591">
                  <c:v>1.20770344980653</c:v>
                </c:pt>
                <c:pt idx="592">
                  <c:v>1.21147355493714</c:v>
                </c:pt>
                <c:pt idx="593">
                  <c:v>1.2152635480910501</c:v>
                </c:pt>
                <c:pt idx="594">
                  <c:v>1.21907324625001</c:v>
                </c:pt>
                <c:pt idx="595">
                  <c:v>1.2229024636596999</c:v>
                </c:pt>
                <c:pt idx="596">
                  <c:v>1.2267510117822999</c:v>
                </c:pt>
                <c:pt idx="597">
                  <c:v>1.2306186992494099</c:v>
                </c:pt>
                <c:pt idx="598">
                  <c:v>1.2345053318154</c:v>
                </c:pt>
                <c:pt idx="599">
                  <c:v>1.2384107123110499</c:v>
                </c:pt>
                <c:pt idx="600">
                  <c:v>1.2423346405975999</c:v>
                </c:pt>
                <c:pt idx="601">
                  <c:v>1.24627691352117</c:v>
                </c:pt>
                <c:pt idx="602">
                  <c:v>1.25023732486756</c:v>
                </c:pt>
                <c:pt idx="603">
                  <c:v>1.2542156653174099</c:v>
                </c:pt>
                <c:pt idx="604">
                  <c:v>1.2582117224017499</c:v>
                </c:pt>
                <c:pt idx="605">
                  <c:v>1.2622252804579901</c:v>
                </c:pt>
                <c:pt idx="606">
                  <c:v>1.2662561205862399</c:v>
                </c:pt>
                <c:pt idx="607">
                  <c:v>1.2703040206061</c:v>
                </c:pt>
                <c:pt idx="608">
                  <c:v>1.2743687550137801</c:v>
                </c:pt>
                <c:pt idx="609">
                  <c:v>1.2784500949397499</c:v>
                </c:pt>
                <c:pt idx="610">
                  <c:v>1.2825478081066899</c:v>
                </c:pt>
                <c:pt idx="611">
                  <c:v>1.28666165878801</c:v>
                </c:pt>
                <c:pt idx="612">
                  <c:v>1.29079140776667</c:v>
                </c:pt>
                <c:pt idx="613">
                  <c:v>1.2949368122945699</c:v>
                </c:pt>
                <c:pt idx="614">
                  <c:v>1.2990976260523399</c:v>
                </c:pt>
                <c:pt idx="615">
                  <c:v>1.30327359910963</c:v>
                </c:pt>
                <c:pt idx="616">
                  <c:v>1.30746447788583</c:v>
                </c:pt>
                <c:pt idx="617">
                  <c:v>1.3116700051113199</c:v>
                </c:pt>
                <c:pt idx="618">
                  <c:v>1.31588991978926</c:v>
                </c:pt>
                <c:pt idx="619">
                  <c:v>1.3201239571577801</c:v>
                </c:pt>
                <c:pt idx="620">
                  <c:v>1.32437184865279</c:v>
                </c:pt>
                <c:pt idx="621">
                  <c:v>1.3286333754405799</c:v>
                </c:pt>
                <c:pt idx="622">
                  <c:v>1.3329085304011801</c:v>
                </c:pt>
                <c:pt idx="623">
                  <c:v>1.33719735969863</c:v>
                </c:pt>
                <c:pt idx="624">
                  <c:v>1.3414999095435001</c:v>
                </c:pt>
                <c:pt idx="625">
                  <c:v>1.3458162261985001</c:v>
                </c:pt>
                <c:pt idx="626">
                  <c:v>1.35014635598382</c:v>
                </c:pt>
                <c:pt idx="627">
                  <c:v>1.3544903452821</c:v>
                </c:pt>
                <c:pt idx="628">
                  <c:v>1.3588482405432101</c:v>
                </c:pt>
                <c:pt idx="629">
                  <c:v>1.3632200882886101</c:v>
                </c:pt>
                <c:pt idx="630">
                  <c:v>1.36760593511563</c:v>
                </c:pt>
                <c:pt idx="631">
                  <c:v>1.37200582770142</c:v>
                </c:pt>
                <c:pt idx="632">
                  <c:v>1.3764198128067</c:v>
                </c:pt>
                <c:pt idx="633">
                  <c:v>1.3808479372793501</c:v>
                </c:pt>
                <c:pt idx="634">
                  <c:v>1.38529024805778</c:v>
                </c:pt>
                <c:pt idx="635">
                  <c:v>1.38974679217414</c:v>
                </c:pt>
                <c:pt idx="636">
                  <c:v>1.3942176167574001</c:v>
                </c:pt>
                <c:pt idx="637">
                  <c:v>1.3987027690361999</c:v>
                </c:pt>
                <c:pt idx="638">
                  <c:v>1.4032022963416799</c:v>
                </c:pt>
                <c:pt idx="639">
                  <c:v>1.4077162461100801</c:v>
                </c:pt>
                <c:pt idx="640">
                  <c:v>1.4122446658852601</c:v>
                </c:pt>
                <c:pt idx="641">
                  <c:v>1.41678760332114</c:v>
                </c:pt>
                <c:pt idx="642">
                  <c:v>1.4213451061839499</c:v>
                </c:pt>
                <c:pt idx="643">
                  <c:v>1.42591722235447</c:v>
                </c:pt>
                <c:pt idx="644">
                  <c:v>1.4305039998301201</c:v>
                </c:pt>
                <c:pt idx="645">
                  <c:v>1.4351054867269899</c:v>
                </c:pt>
                <c:pt idx="646">
                  <c:v>1.43972173128181</c:v>
                </c:pt>
                <c:pt idx="647">
                  <c:v>1.44435278185377</c:v>
                </c:pt>
                <c:pt idx="648">
                  <c:v>1.44899868692634</c:v>
                </c:pt>
                <c:pt idx="649">
                  <c:v>1.45365949510904</c:v>
                </c:pt>
                <c:pt idx="650">
                  <c:v>1.4583352551390401</c:v>
                </c:pt>
                <c:pt idx="651">
                  <c:v>1.4630260158827999</c:v>
                </c:pt>
                <c:pt idx="652">
                  <c:v>1.46773182633765</c:v>
                </c:pt>
                <c:pt idx="653">
                  <c:v>1.4724527356332699</c:v>
                </c:pt>
                <c:pt idx="654">
                  <c:v>1.47718879303313</c:v>
                </c:pt>
                <c:pt idx="655">
                  <c:v>1.4819400479359399</c:v>
                </c:pt>
                <c:pt idx="656">
                  <c:v>1.48670654987697</c:v>
                </c:pt>
                <c:pt idx="657">
                  <c:v>1.4914883485294099</c:v>
                </c:pt>
                <c:pt idx="658">
                  <c:v>1.49628549370567</c:v>
                </c:pt>
                <c:pt idx="659">
                  <c:v>1.5010980353585699</c:v>
                </c:pt>
                <c:pt idx="660">
                  <c:v>1.5059260235826299</c:v>
                </c:pt>
                <c:pt idx="661">
                  <c:v>1.51076950861521</c:v>
                </c:pt>
                <c:pt idx="662">
                  <c:v>1.5156285408376899</c:v>
                </c:pt>
                <c:pt idx="663">
                  <c:v>1.5205031707765899</c:v>
                </c:pt>
                <c:pt idx="664">
                  <c:v>1.5253934491046699</c:v>
                </c:pt>
                <c:pt idx="665">
                  <c:v>1.53029942664201</c:v>
                </c:pt>
                <c:pt idx="666">
                  <c:v>1.53522115435706</c:v>
                </c:pt>
                <c:pt idx="667">
                  <c:v>1.5401586833676899</c:v>
                </c:pt>
                <c:pt idx="668">
                  <c:v>1.5451120649421499</c:v>
                </c:pt>
                <c:pt idx="669">
                  <c:v>1.5500813505001101</c:v>
                </c:pt>
                <c:pt idx="670">
                  <c:v>1.5550665916136299</c:v>
                </c:pt>
                <c:pt idx="671">
                  <c:v>1.5600678400080701</c:v>
                </c:pt>
                <c:pt idx="672">
                  <c:v>1.5650851475630601</c:v>
                </c:pt>
                <c:pt idx="673">
                  <c:v>1.5701185663134201</c:v>
                </c:pt>
                <c:pt idx="674">
                  <c:v>1.5751681484500399</c:v>
                </c:pt>
                <c:pt idx="675">
                  <c:v>1.5802339463207999</c:v>
                </c:pt>
                <c:pt idx="676">
                  <c:v>1.58531601243144</c:v>
                </c:pt>
                <c:pt idx="677">
                  <c:v>1.5904143994464199</c:v>
                </c:pt>
                <c:pt idx="678">
                  <c:v>1.5955291601897801</c:v>
                </c:pt>
                <c:pt idx="679">
                  <c:v>1.60066034764595</c:v>
                </c:pt>
                <c:pt idx="680">
                  <c:v>1.60580801496065</c:v>
                </c:pt>
                <c:pt idx="681">
                  <c:v>1.6109722154416399</c:v>
                </c:pt>
                <c:pt idx="682">
                  <c:v>1.6161530025595701</c:v>
                </c:pt>
                <c:pt idx="683">
                  <c:v>1.62135042994878</c:v>
                </c:pt>
                <c:pt idx="684">
                  <c:v>1.6265645514081</c:v>
                </c:pt>
                <c:pt idx="685">
                  <c:v>1.6317954209015999</c:v>
                </c:pt>
                <c:pt idx="686">
                  <c:v>1.6370430925594199</c:v>
                </c:pt>
                <c:pt idx="687">
                  <c:v>1.6423076206784999</c:v>
                </c:pt>
                <c:pt idx="688">
                  <c:v>1.64758905972338</c:v>
                </c:pt>
                <c:pt idx="689">
                  <c:v>1.65288746432694</c:v>
                </c:pt>
                <c:pt idx="690">
                  <c:v>1.65820288929114</c:v>
                </c:pt>
                <c:pt idx="691">
                  <c:v>1.6635353895878</c:v>
                </c:pt>
                <c:pt idx="692">
                  <c:v>1.66888502035932</c:v>
                </c:pt>
                <c:pt idx="693">
                  <c:v>1.6742518369194299</c:v>
                </c:pt>
                <c:pt idx="694">
                  <c:v>1.6796358947539001</c:v>
                </c:pt>
                <c:pt idx="695">
                  <c:v>1.6850372495213199</c:v>
                </c:pt>
                <c:pt idx="696">
                  <c:v>1.6904559570537501</c:v>
                </c:pt>
                <c:pt idx="697">
                  <c:v>1.6958920733575</c:v>
                </c:pt>
                <c:pt idx="698">
                  <c:v>1.7013456546138299</c:v>
                </c:pt>
                <c:pt idx="699">
                  <c:v>1.70681675717967</c:v>
                </c:pt>
                <c:pt idx="700">
                  <c:v>1.71230543758829</c:v>
                </c:pt>
              </c:numCache>
            </c:numRef>
          </c:yVal>
          <c:smooth val="0"/>
        </c:ser>
        <c:ser>
          <c:idx val="2"/>
          <c:order val="2"/>
          <c:tx>
            <c:strRef>
              <c:f>Microsoft_Excel_Worksheet1!$D$1</c:f>
              <c:strCache>
                <c:ptCount val="1"/>
                <c:pt idx="0">
                  <c:v>upper</c:v>
                </c:pt>
              </c:strCache>
            </c:strRef>
          </c:tx>
          <c:spPr>
            <a:ln w="41275">
              <a:solidFill>
                <a:srgbClr val="00FF00"/>
              </a:solidFill>
              <a:prstDash val="sysDash"/>
            </a:ln>
          </c:spPr>
          <c:marker>
            <c:symbol val="none"/>
          </c:marker>
          <c:xVal>
            <c:numRef>
              <c:f>Microsoft_Excel_Worksheet1!$A$2:$A$10002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Microsoft_Excel_Worksheet1!$D$2:$D$10002</c:f>
              <c:numCache>
                <c:formatCode>General</c:formatCode>
                <c:ptCount val="10001"/>
                <c:pt idx="0">
                  <c:v>1.76334674801166</c:v>
                </c:pt>
                <c:pt idx="1">
                  <c:v>1.7603289146808601</c:v>
                </c:pt>
                <c:pt idx="2">
                  <c:v>1.7573162745297499</c:v>
                </c:pt>
                <c:pt idx="3">
                  <c:v>1.75430881876782</c:v>
                </c:pt>
                <c:pt idx="4">
                  <c:v>1.7513065386206299</c:v>
                </c:pt>
                <c:pt idx="5">
                  <c:v>1.7483094253297899</c:v>
                </c:pt>
                <c:pt idx="6">
                  <c:v>1.7453174701529599</c:v>
                </c:pt>
                <c:pt idx="7">
                  <c:v>1.7423306643637999</c:v>
                </c:pt>
                <c:pt idx="8">
                  <c:v>1.7393489992519799</c:v>
                </c:pt>
                <c:pt idx="9">
                  <c:v>1.7363724661231901</c:v>
                </c:pt>
                <c:pt idx="10">
                  <c:v>1.7334010562990401</c:v>
                </c:pt>
                <c:pt idx="11">
                  <c:v>1.73043476111715</c:v>
                </c:pt>
                <c:pt idx="12">
                  <c:v>1.7274735719310399</c:v>
                </c:pt>
                <c:pt idx="13">
                  <c:v>1.7245174801101899</c:v>
                </c:pt>
                <c:pt idx="14">
                  <c:v>1.7215664770399799</c:v>
                </c:pt>
                <c:pt idx="15">
                  <c:v>1.7186205541216899</c:v>
                </c:pt>
                <c:pt idx="16">
                  <c:v>1.71567970277247</c:v>
                </c:pt>
                <c:pt idx="17">
                  <c:v>1.71274391442536</c:v>
                </c:pt>
                <c:pt idx="18">
                  <c:v>1.70981318052924</c:v>
                </c:pt>
                <c:pt idx="19">
                  <c:v>1.70688749254884</c:v>
                </c:pt>
                <c:pt idx="20">
                  <c:v>1.70396684196471</c:v>
                </c:pt>
                <c:pt idx="21">
                  <c:v>1.70105122027323</c:v>
                </c:pt>
                <c:pt idx="22">
                  <c:v>1.69814061898655</c:v>
                </c:pt>
                <c:pt idx="23">
                  <c:v>1.6952350296326399</c:v>
                </c:pt>
                <c:pt idx="24">
                  <c:v>1.6923344437552199</c:v>
                </c:pt>
                <c:pt idx="25">
                  <c:v>1.6894388529138</c:v>
                </c:pt>
                <c:pt idx="26">
                  <c:v>1.6865482486836001</c:v>
                </c:pt>
                <c:pt idx="27">
                  <c:v>1.68366262265561</c:v>
                </c:pt>
                <c:pt idx="28">
                  <c:v>1.68078196643654</c:v>
                </c:pt>
                <c:pt idx="29">
                  <c:v>1.6779062716488</c:v>
                </c:pt>
                <c:pt idx="30">
                  <c:v>1.67503552993051</c:v>
                </c:pt>
                <c:pt idx="31">
                  <c:v>1.6721697329354901</c:v>
                </c:pt>
                <c:pt idx="32">
                  <c:v>1.6693088723332301</c:v>
                </c:pt>
                <c:pt idx="33">
                  <c:v>1.6664529398088801</c:v>
                </c:pt>
                <c:pt idx="34">
                  <c:v>1.66360192706327</c:v>
                </c:pt>
                <c:pt idx="35">
                  <c:v>1.6607558258128601</c:v>
                </c:pt>
                <c:pt idx="36">
                  <c:v>1.6579146277897601</c:v>
                </c:pt>
                <c:pt idx="37">
                  <c:v>1.65507832474171</c:v>
                </c:pt>
                <c:pt idx="38">
                  <c:v>1.6522469084320599</c:v>
                </c:pt>
                <c:pt idx="39">
                  <c:v>1.6494203706397701</c:v>
                </c:pt>
                <c:pt idx="40">
                  <c:v>1.64659870315941</c:v>
                </c:pt>
                <c:pt idx="41">
                  <c:v>1.64378189780113</c:v>
                </c:pt>
                <c:pt idx="42">
                  <c:v>1.64096994639067</c:v>
                </c:pt>
                <c:pt idx="43">
                  <c:v>1.63816284076935</c:v>
                </c:pt>
                <c:pt idx="44">
                  <c:v>1.6353605727940601</c:v>
                </c:pt>
                <c:pt idx="45">
                  <c:v>1.63256313433724</c:v>
                </c:pt>
                <c:pt idx="46">
                  <c:v>1.6297705172868799</c:v>
                </c:pt>
                <c:pt idx="47">
                  <c:v>1.62698271354654</c:v>
                </c:pt>
                <c:pt idx="48">
                  <c:v>1.62419971503529</c:v>
                </c:pt>
                <c:pt idx="49">
                  <c:v>1.6214215136877399</c:v>
                </c:pt>
                <c:pt idx="50">
                  <c:v>1.6186481014540599</c:v>
                </c:pt>
                <c:pt idx="51">
                  <c:v>1.61587947029989</c:v>
                </c:pt>
                <c:pt idx="52">
                  <c:v>1.6131156122064101</c:v>
                </c:pt>
                <c:pt idx="53">
                  <c:v>1.61035651917033</c:v>
                </c:pt>
                <c:pt idx="54">
                  <c:v>1.6076021832038401</c:v>
                </c:pt>
                <c:pt idx="55">
                  <c:v>1.6048525963346401</c:v>
                </c:pt>
                <c:pt idx="56">
                  <c:v>1.60210775060592</c:v>
                </c:pt>
                <c:pt idx="57">
                  <c:v>1.5993676380763799</c:v>
                </c:pt>
                <c:pt idx="58">
                  <c:v>1.59663225082021</c:v>
                </c:pt>
                <c:pt idx="59">
                  <c:v>1.59390158092706</c:v>
                </c:pt>
                <c:pt idx="60">
                  <c:v>1.5911756205020899</c:v>
                </c:pt>
                <c:pt idx="61">
                  <c:v>1.5884543616659501</c:v>
                </c:pt>
                <c:pt idx="62">
                  <c:v>1.5857377965547601</c:v>
                </c:pt>
                <c:pt idx="63">
                  <c:v>1.5830259173201</c:v>
                </c:pt>
                <c:pt idx="64">
                  <c:v>1.5803187161290499</c:v>
                </c:pt>
                <c:pt idx="65">
                  <c:v>1.5776161851641799</c:v>
                </c:pt>
                <c:pt idx="66">
                  <c:v>1.5749183166235099</c:v>
                </c:pt>
                <c:pt idx="67">
                  <c:v>1.57222510272055</c:v>
                </c:pt>
                <c:pt idx="68">
                  <c:v>1.5695365356842801</c:v>
                </c:pt>
                <c:pt idx="69">
                  <c:v>1.56685260775918</c:v>
                </c:pt>
                <c:pt idx="70">
                  <c:v>1.5641733112051801</c:v>
                </c:pt>
                <c:pt idx="71">
                  <c:v>1.5614986382977101</c:v>
                </c:pt>
                <c:pt idx="72">
                  <c:v>1.5588285813276901</c:v>
                </c:pt>
                <c:pt idx="73">
                  <c:v>1.55616313260151</c:v>
                </c:pt>
                <c:pt idx="74">
                  <c:v>1.55350228444105</c:v>
                </c:pt>
                <c:pt idx="75">
                  <c:v>1.5508460291837101</c:v>
                </c:pt>
                <c:pt idx="76">
                  <c:v>1.5481943591823499</c:v>
                </c:pt>
                <c:pt idx="77">
                  <c:v>1.54554726680536</c:v>
                </c:pt>
                <c:pt idx="78">
                  <c:v>1.5429047444366299</c:v>
                </c:pt>
                <c:pt idx="79">
                  <c:v>1.54026678447555</c:v>
                </c:pt>
                <c:pt idx="80">
                  <c:v>1.53763337933705</c:v>
                </c:pt>
                <c:pt idx="81">
                  <c:v>1.53500452145156</c:v>
                </c:pt>
                <c:pt idx="82">
                  <c:v>1.53238020326507</c:v>
                </c:pt>
                <c:pt idx="83">
                  <c:v>1.52976041723908</c:v>
                </c:pt>
                <c:pt idx="84">
                  <c:v>1.5271451558506699</c:v>
                </c:pt>
                <c:pt idx="85">
                  <c:v>1.52453441159245</c:v>
                </c:pt>
                <c:pt idx="86">
                  <c:v>1.5219281769726101</c:v>
                </c:pt>
                <c:pt idx="87">
                  <c:v>1.5193264445149</c:v>
                </c:pt>
                <c:pt idx="88">
                  <c:v>1.5167292067586899</c:v>
                </c:pt>
                <c:pt idx="89">
                  <c:v>1.5141364562589099</c:v>
                </c:pt>
                <c:pt idx="90">
                  <c:v>1.5115481855861199</c:v>
                </c:pt>
                <c:pt idx="91">
                  <c:v>1.50896438732649</c:v>
                </c:pt>
                <c:pt idx="92">
                  <c:v>1.50638505408182</c:v>
                </c:pt>
                <c:pt idx="93">
                  <c:v>1.5038101784695901</c:v>
                </c:pt>
                <c:pt idx="94">
                  <c:v>1.5012397531229</c:v>
                </c:pt>
                <c:pt idx="95">
                  <c:v>1.49867377069054</c:v>
                </c:pt>
                <c:pt idx="96">
                  <c:v>1.4961122238369999</c:v>
                </c:pt>
                <c:pt idx="97">
                  <c:v>1.49355510524248</c:v>
                </c:pt>
                <c:pt idx="98">
                  <c:v>1.49100240760289</c:v>
                </c:pt>
                <c:pt idx="99">
                  <c:v>1.4884541236298801</c:v>
                </c:pt>
                <c:pt idx="100">
                  <c:v>1.4859102460508899</c:v>
                </c:pt>
                <c:pt idx="101">
                  <c:v>1.4833707676090999</c:v>
                </c:pt>
                <c:pt idx="102">
                  <c:v>1.4808356810635199</c:v>
                </c:pt>
                <c:pt idx="103">
                  <c:v>1.47830497918896</c:v>
                </c:pt>
                <c:pt idx="104">
                  <c:v>1.4757786547760801</c:v>
                </c:pt>
                <c:pt idx="105">
                  <c:v>1.4732567006314099</c:v>
                </c:pt>
                <c:pt idx="106">
                  <c:v>1.4707391095773501</c:v>
                </c:pt>
                <c:pt idx="107">
                  <c:v>1.4682258744522201</c:v>
                </c:pt>
                <c:pt idx="108">
                  <c:v>1.4657169881102701</c:v>
                </c:pt>
                <c:pt idx="109">
                  <c:v>1.46321244342171</c:v>
                </c:pt>
                <c:pt idx="110">
                  <c:v>1.46071223327274</c:v>
                </c:pt>
                <c:pt idx="111">
                  <c:v>1.4582163505655701</c:v>
                </c:pt>
                <c:pt idx="112">
                  <c:v>1.4557247882184601</c:v>
                </c:pt>
                <c:pt idx="113">
                  <c:v>1.45323753916572</c:v>
                </c:pt>
                <c:pt idx="114">
                  <c:v>1.4507545963577799</c:v>
                </c:pt>
                <c:pt idx="115">
                  <c:v>1.4482759527611899</c:v>
                </c:pt>
                <c:pt idx="116">
                  <c:v>1.4458016013586701</c:v>
                </c:pt>
                <c:pt idx="117">
                  <c:v>1.44333153514914</c:v>
                </c:pt>
                <c:pt idx="118">
                  <c:v>1.44086574714773</c:v>
                </c:pt>
                <c:pt idx="119">
                  <c:v>1.43840423038587</c:v>
                </c:pt>
                <c:pt idx="120">
                  <c:v>1.4359469779112499</c:v>
                </c:pt>
                <c:pt idx="121">
                  <c:v>1.4334939827879301</c:v>
                </c:pt>
                <c:pt idx="122">
                  <c:v>1.4310452380963301</c:v>
                </c:pt>
                <c:pt idx="123">
                  <c:v>1.4286007369333</c:v>
                </c:pt>
                <c:pt idx="124">
                  <c:v>1.42616047241213</c:v>
                </c:pt>
                <c:pt idx="125">
                  <c:v>1.4237244376626299</c:v>
                </c:pt>
                <c:pt idx="126">
                  <c:v>1.42129262583113</c:v>
                </c:pt>
                <c:pt idx="127">
                  <c:v>1.4188650300805601</c:v>
                </c:pt>
                <c:pt idx="128">
                  <c:v>1.4164416435904701</c:v>
                </c:pt>
                <c:pt idx="129">
                  <c:v>1.4140224595571</c:v>
                </c:pt>
                <c:pt idx="130">
                  <c:v>1.4116074711933999</c:v>
                </c:pt>
                <c:pt idx="131">
                  <c:v>1.40919667172912</c:v>
                </c:pt>
                <c:pt idx="132">
                  <c:v>1.4067900544108101</c:v>
                </c:pt>
                <c:pt idx="133">
                  <c:v>1.4043876125019199</c:v>
                </c:pt>
                <c:pt idx="134">
                  <c:v>1.40198933928281</c:v>
                </c:pt>
                <c:pt idx="135">
                  <c:v>1.3995952280508499</c:v>
                </c:pt>
                <c:pt idx="136">
                  <c:v>1.39720527212043</c:v>
                </c:pt>
                <c:pt idx="137">
                  <c:v>1.3948194648230701</c:v>
                </c:pt>
                <c:pt idx="138">
                  <c:v>1.39243779950742</c:v>
                </c:pt>
                <c:pt idx="139">
                  <c:v>1.39006026953937</c:v>
                </c:pt>
                <c:pt idx="140">
                  <c:v>1.3876868683021</c:v>
                </c:pt>
                <c:pt idx="141">
                  <c:v>1.38531758919612</c:v>
                </c:pt>
                <c:pt idx="142">
                  <c:v>1.3829524256393699</c:v>
                </c:pt>
                <c:pt idx="143">
                  <c:v>1.3805913710672799</c:v>
                </c:pt>
                <c:pt idx="144">
                  <c:v>1.3782344189328199</c:v>
                </c:pt>
                <c:pt idx="145">
                  <c:v>1.3758815627065899</c:v>
                </c:pt>
                <c:pt idx="146">
                  <c:v>1.3735327958768799</c:v>
                </c:pt>
                <c:pt idx="147">
                  <c:v>1.37118811194976</c:v>
                </c:pt>
                <c:pt idx="148">
                  <c:v>1.3688475044491599</c:v>
                </c:pt>
                <c:pt idx="149">
                  <c:v>1.36651096691693</c:v>
                </c:pt>
                <c:pt idx="150">
                  <c:v>1.3641784929129299</c:v>
                </c:pt>
                <c:pt idx="151">
                  <c:v>1.3618500760151</c:v>
                </c:pt>
                <c:pt idx="152">
                  <c:v>1.3595257098195901</c:v>
                </c:pt>
                <c:pt idx="153">
                  <c:v>1.3572053879408099</c:v>
                </c:pt>
                <c:pt idx="154">
                  <c:v>1.3548891040114901</c:v>
                </c:pt>
                <c:pt idx="155">
                  <c:v>1.35257685168286</c:v>
                </c:pt>
                <c:pt idx="156">
                  <c:v>1.35026862462466</c:v>
                </c:pt>
                <c:pt idx="157">
                  <c:v>1.34796441652528</c:v>
                </c:pt>
                <c:pt idx="158">
                  <c:v>1.3456642210918399</c:v>
                </c:pt>
                <c:pt idx="159">
                  <c:v>1.3433680320503101</c:v>
                </c:pt>
                <c:pt idx="160">
                  <c:v>1.34107584314562</c:v>
                </c:pt>
                <c:pt idx="161">
                  <c:v>1.3387876481417</c:v>
                </c:pt>
                <c:pt idx="162">
                  <c:v>1.3365034408217</c:v>
                </c:pt>
                <c:pt idx="163">
                  <c:v>1.334223214988</c:v>
                </c:pt>
                <c:pt idx="164">
                  <c:v>1.33194696446239</c:v>
                </c:pt>
                <c:pt idx="165">
                  <c:v>1.3296746830861501</c:v>
                </c:pt>
                <c:pt idx="166">
                  <c:v>1.3274063647201999</c:v>
                </c:pt>
                <c:pt idx="167">
                  <c:v>1.3251420032452099</c:v>
                </c:pt>
                <c:pt idx="168">
                  <c:v>1.3228815925617099</c:v>
                </c:pt>
                <c:pt idx="169">
                  <c:v>1.32062512659024</c:v>
                </c:pt>
                <c:pt idx="170">
                  <c:v>1.3183725992715001</c:v>
                </c:pt>
                <c:pt idx="171">
                  <c:v>1.31612400456644</c:v>
                </c:pt>
                <c:pt idx="172">
                  <c:v>1.3138793364564501</c:v>
                </c:pt>
                <c:pt idx="173">
                  <c:v>1.3116385889434501</c:v>
                </c:pt>
                <c:pt idx="174">
                  <c:v>1.3094017560500999</c:v>
                </c:pt>
                <c:pt idx="175">
                  <c:v>1.30716883181988</c:v>
                </c:pt>
                <c:pt idx="176">
                  <c:v>1.30493981031731</c:v>
                </c:pt>
                <c:pt idx="177">
                  <c:v>1.30271468562806</c:v>
                </c:pt>
                <c:pt idx="178">
                  <c:v>1.30049345185914</c:v>
                </c:pt>
                <c:pt idx="179">
                  <c:v>1.2982761031390599</c:v>
                </c:pt>
                <c:pt idx="180">
                  <c:v>1.2960626336179799</c:v>
                </c:pt>
                <c:pt idx="181">
                  <c:v>1.29385303746792</c:v>
                </c:pt>
                <c:pt idx="182">
                  <c:v>1.2916473088829099</c:v>
                </c:pt>
                <c:pt idx="183">
                  <c:v>1.2894454420791699</c:v>
                </c:pt>
                <c:pt idx="184">
                  <c:v>1.2872474312953399</c:v>
                </c:pt>
                <c:pt idx="185">
                  <c:v>1.2850532707926201</c:v>
                </c:pt>
                <c:pt idx="186">
                  <c:v>1.2828629548549999</c:v>
                </c:pt>
                <c:pt idx="187">
                  <c:v>1.2806764777894299</c:v>
                </c:pt>
                <c:pt idx="188">
                  <c:v>1.2784938339260901</c:v>
                </c:pt>
                <c:pt idx="189">
                  <c:v>1.2763150176185101</c:v>
                </c:pt>
                <c:pt idx="190">
                  <c:v>1.27414002324388</c:v>
                </c:pt>
                <c:pt idx="191">
                  <c:v>1.2719688452032101</c:v>
                </c:pt>
                <c:pt idx="192">
                  <c:v>1.26980147792159</c:v>
                </c:pt>
                <c:pt idx="193">
                  <c:v>1.2676379158483999</c:v>
                </c:pt>
                <c:pt idx="194">
                  <c:v>1.2654781534575801</c:v>
                </c:pt>
                <c:pt idx="195">
                  <c:v>1.26332218524786</c:v>
                </c:pt>
                <c:pt idx="196">
                  <c:v>1.261170005743</c:v>
                </c:pt>
                <c:pt idx="197">
                  <c:v>1.2590216094920601</c:v>
                </c:pt>
                <c:pt idx="198">
                  <c:v>1.25687699106969</c:v>
                </c:pt>
                <c:pt idx="199">
                  <c:v>1.2547361450763601</c:v>
                </c:pt>
                <c:pt idx="200">
                  <c:v>1.2525990661386699</c:v>
                </c:pt>
                <c:pt idx="201">
                  <c:v>1.2504657489096</c:v>
                </c:pt>
                <c:pt idx="202">
                  <c:v>1.2483361880688699</c:v>
                </c:pt>
                <c:pt idx="203">
                  <c:v>1.24621037832315</c:v>
                </c:pt>
                <c:pt idx="204">
                  <c:v>1.2440883144064601</c:v>
                </c:pt>
                <c:pt idx="205">
                  <c:v>1.2419699910804201</c:v>
                </c:pt>
                <c:pt idx="206">
                  <c:v>1.2398554031346001</c:v>
                </c:pt>
                <c:pt idx="207">
                  <c:v>1.2377445453868601</c:v>
                </c:pt>
                <c:pt idx="208">
                  <c:v>1.23563741268368</c:v>
                </c:pt>
                <c:pt idx="209">
                  <c:v>1.2335339999004999</c:v>
                </c:pt>
                <c:pt idx="210">
                  <c:v>1.2314343019421199</c:v>
                </c:pt>
                <c:pt idx="211">
                  <c:v>1.2293383137430101</c:v>
                </c:pt>
                <c:pt idx="212">
                  <c:v>1.2272460302677499</c:v>
                </c:pt>
                <c:pt idx="213">
                  <c:v>1.2251574465113599</c:v>
                </c:pt>
                <c:pt idx="214">
                  <c:v>1.2230725574997401</c:v>
                </c:pt>
                <c:pt idx="215">
                  <c:v>1.22099135829008</c:v>
                </c:pt>
                <c:pt idx="216">
                  <c:v>1.2189138439712499</c:v>
                </c:pt>
                <c:pt idx="217">
                  <c:v>1.21684000966423</c:v>
                </c:pt>
                <c:pt idx="218">
                  <c:v>1.2147698505225899</c:v>
                </c:pt>
                <c:pt idx="219">
                  <c:v>1.2127033617329199</c:v>
                </c:pt>
                <c:pt idx="220">
                  <c:v>1.2106405385152901</c:v>
                </c:pt>
                <c:pt idx="221">
                  <c:v>1.2085813761237401</c:v>
                </c:pt>
                <c:pt idx="222">
                  <c:v>1.20652586984676</c:v>
                </c:pt>
                <c:pt idx="223">
                  <c:v>1.2044740150078099</c:v>
                </c:pt>
                <c:pt idx="224">
                  <c:v>1.20242580696581</c:v>
                </c:pt>
                <c:pt idx="225">
                  <c:v>1.20038124111572</c:v>
                </c:pt>
                <c:pt idx="226">
                  <c:v>1.19834031288902</c:v>
                </c:pt>
                <c:pt idx="227">
                  <c:v>1.1963030177543199</c:v>
                </c:pt>
                <c:pt idx="228">
                  <c:v>1.1942693512179401</c:v>
                </c:pt>
                <c:pt idx="229">
                  <c:v>1.1922393088244601</c:v>
                </c:pt>
                <c:pt idx="230">
                  <c:v>1.19021288615736</c:v>
                </c:pt>
                <c:pt idx="231">
                  <c:v>1.18819007883962</c:v>
                </c:pt>
                <c:pt idx="232">
                  <c:v>1.1861708825344099</c:v>
                </c:pt>
                <c:pt idx="233">
                  <c:v>1.18415529294568</c:v>
                </c:pt>
                <c:pt idx="234">
                  <c:v>1.1821433058188999</c:v>
                </c:pt>
                <c:pt idx="235">
                  <c:v>1.1801349169417099</c:v>
                </c:pt>
                <c:pt idx="236">
                  <c:v>1.17813012214468</c:v>
                </c:pt>
                <c:pt idx="237">
                  <c:v>1.17612891730198</c:v>
                </c:pt>
                <c:pt idx="238">
                  <c:v>1.1741312983322201</c:v>
                </c:pt>
                <c:pt idx="239">
                  <c:v>1.1721372611991601</c:v>
                </c:pt>
                <c:pt idx="240">
                  <c:v>1.1701468019125401</c:v>
                </c:pt>
                <c:pt idx="241">
                  <c:v>1.1681599165288901</c:v>
                </c:pt>
                <c:pt idx="242">
                  <c:v>1.16617660115238</c:v>
                </c:pt>
                <c:pt idx="243">
                  <c:v>1.16419685193571</c:v>
                </c:pt>
                <c:pt idx="244">
                  <c:v>1.1622206650809499</c:v>
                </c:pt>
                <c:pt idx="245">
                  <c:v>1.1602480368405199</c:v>
                </c:pt>
                <c:pt idx="246">
                  <c:v>1.1582789635180999</c:v>
                </c:pt>
                <c:pt idx="247">
                  <c:v>1.1563134414696199</c:v>
                </c:pt>
                <c:pt idx="248">
                  <c:v>1.1543514671042301</c:v>
                </c:pt>
                <c:pt idx="249">
                  <c:v>1.1523930368854001</c:v>
                </c:pt>
                <c:pt idx="250">
                  <c:v>1.1504381473318901</c:v>
                </c:pt>
                <c:pt idx="251">
                  <c:v>1.1484867950189199</c:v>
                </c:pt>
                <c:pt idx="252">
                  <c:v>1.14653897657924</c:v>
                </c:pt>
                <c:pt idx="253">
                  <c:v>1.1445946887043399</c:v>
                </c:pt>
                <c:pt idx="254">
                  <c:v>1.1426539281455901</c:v>
                </c:pt>
                <c:pt idx="255">
                  <c:v>1.1407166917154801</c:v>
                </c:pt>
                <c:pt idx="256">
                  <c:v>1.1387829762889099</c:v>
                </c:pt>
                <c:pt idx="257">
                  <c:v>1.13685277880445</c:v>
                </c:pt>
                <c:pt idx="258">
                  <c:v>1.1349260962657399</c:v>
                </c:pt>
                <c:pt idx="259">
                  <c:v>1.13300292574279</c:v>
                </c:pt>
                <c:pt idx="260">
                  <c:v>1.1310832643734701</c:v>
                </c:pt>
                <c:pt idx="261">
                  <c:v>1.12916710936496</c:v>
                </c:pt>
                <c:pt idx="262">
                  <c:v>1.12725445799521</c:v>
                </c:pt>
                <c:pt idx="263">
                  <c:v>1.1253453076145901</c:v>
                </c:pt>
                <c:pt idx="264">
                  <c:v>1.12343965564741</c:v>
                </c:pt>
                <c:pt idx="265">
                  <c:v>1.1215374995936001</c:v>
                </c:pt>
                <c:pt idx="266">
                  <c:v>1.11963883703045</c:v>
                </c:pt>
                <c:pt idx="267">
                  <c:v>1.11774366561431</c:v>
                </c:pt>
                <c:pt idx="268">
                  <c:v>1.11585198308245</c:v>
                </c:pt>
                <c:pt idx="269">
                  <c:v>1.11396378725489</c:v>
                </c:pt>
                <c:pt idx="270">
                  <c:v>1.1120790760363699</c:v>
                </c:pt>
                <c:pt idx="271">
                  <c:v>1.1101978474183101</c:v>
                </c:pt>
                <c:pt idx="272">
                  <c:v>1.10832009948086</c:v>
                </c:pt>
                <c:pt idx="273">
                  <c:v>1.10644583039504</c:v>
                </c:pt>
                <c:pt idx="274">
                  <c:v>1.1045750384249</c:v>
                </c:pt>
                <c:pt idx="275">
                  <c:v>1.1027077219298</c:v>
                </c:pt>
                <c:pt idx="276">
                  <c:v>1.1008438793666899</c:v>
                </c:pt>
                <c:pt idx="277">
                  <c:v>1.0989835092925999</c:v>
                </c:pt>
                <c:pt idx="278">
                  <c:v>1.0971266103670101</c:v>
                </c:pt>
                <c:pt idx="279">
                  <c:v>1.09527318135451</c:v>
                </c:pt>
                <c:pt idx="280">
                  <c:v>1.09342322112738</c:v>
                </c:pt>
                <c:pt idx="281">
                  <c:v>1.0915767536430301</c:v>
                </c:pt>
                <c:pt idx="282">
                  <c:v>1.0897339024849599</c:v>
                </c:pt>
                <c:pt idx="283">
                  <c:v>1.0878948152669701</c:v>
                </c:pt>
                <c:pt idx="284">
                  <c:v>1.08605963856622</c:v>
                </c:pt>
                <c:pt idx="285">
                  <c:v>1.08422851792773</c:v>
                </c:pt>
                <c:pt idx="286">
                  <c:v>1.08240159786906</c:v>
                </c:pt>
                <c:pt idx="287">
                  <c:v>1.0805790218851099</c:v>
                </c:pt>
                <c:pt idx="288">
                  <c:v>1.0787609324531999</c:v>
                </c:pt>
                <c:pt idx="289">
                  <c:v>1.0769474710382301</c:v>
                </c:pt>
                <c:pt idx="290">
                  <c:v>1.0751387780980299</c:v>
                </c:pt>
                <c:pt idx="291">
                  <c:v>1.07333499308893</c:v>
                </c:pt>
                <c:pt idx="292">
                  <c:v>1.07153625447144</c:v>
                </c:pt>
                <c:pt idx="293">
                  <c:v>1.06974269971606</c:v>
                </c:pt>
                <c:pt idx="294">
                  <c:v>1.06795446530937</c:v>
                </c:pt>
                <c:pt idx="295">
                  <c:v>1.0661716867601301</c:v>
                </c:pt>
                <c:pt idx="296">
                  <c:v>1.0643944986056</c:v>
                </c:pt>
                <c:pt idx="297">
                  <c:v>1.0626230344180601</c:v>
                </c:pt>
                <c:pt idx="298">
                  <c:v>1.06085742681133</c:v>
                </c:pt>
                <c:pt idx="299">
                  <c:v>1.0590978074475801</c:v>
                </c:pt>
                <c:pt idx="300">
                  <c:v>1.0573443070442201</c:v>
                </c:pt>
                <c:pt idx="301">
                  <c:v>1.05559705538087</c:v>
                </c:pt>
                <c:pt idx="302">
                  <c:v>1.0538561813065499</c:v>
                </c:pt>
                <c:pt idx="303">
                  <c:v>1.05212181274695</c:v>
                </c:pt>
                <c:pt idx="304">
                  <c:v>1.05039407671185</c:v>
                </c:pt>
                <c:pt idx="305">
                  <c:v>1.0486730993026401</c:v>
                </c:pt>
                <c:pt idx="306">
                  <c:v>1.04695900571995</c:v>
                </c:pt>
                <c:pt idx="307">
                  <c:v>1.0452519202714501</c:v>
                </c:pt>
                <c:pt idx="308">
                  <c:v>1.0435519663796999</c:v>
                </c:pt>
                <c:pt idx="309">
                  <c:v>1.0418592665901401</c:v>
                </c:pt>
                <c:pt idx="310">
                  <c:v>1.0401739425792</c:v>
                </c:pt>
                <c:pt idx="311">
                  <c:v>1.0384961151624701</c:v>
                </c:pt>
                <c:pt idx="312">
                  <c:v>1.0368259043030399</c:v>
                </c:pt>
                <c:pt idx="313">
                  <c:v>1.0351634291198399</c:v>
                </c:pt>
                <c:pt idx="314">
                  <c:v>1.0335088078961701</c:v>
                </c:pt>
                <c:pt idx="315">
                  <c:v>1.0318621580882701</c:v>
                </c:pt>
                <c:pt idx="316">
                  <c:v>1.0302235963339501</c:v>
                </c:pt>
                <c:pt idx="317">
                  <c:v>1.02859323846142</c:v>
                </c:pt>
                <c:pt idx="318">
                  <c:v>1.0269711994980399</c:v>
                </c:pt>
                <c:pt idx="319">
                  <c:v>1.02535759367926</c:v>
                </c:pt>
                <c:pt idx="320">
                  <c:v>1.0237525344576299</c:v>
                </c:pt>
                <c:pt idx="321">
                  <c:v>1.02215613451184</c:v>
                </c:pt>
                <c:pt idx="322">
                  <c:v>1.0205685057558</c:v>
                </c:pt>
                <c:pt idx="323">
                  <c:v>1.01898975934793</c:v>
                </c:pt>
                <c:pt idx="324">
                  <c:v>1.01742000570029</c:v>
                </c:pt>
                <c:pt idx="325">
                  <c:v>1.0158593544879999</c:v>
                </c:pt>
                <c:pt idx="326">
                  <c:v>1.0143079146585401</c:v>
                </c:pt>
                <c:pt idx="327">
                  <c:v>1.0127657944411801</c:v>
                </c:pt>
                <c:pt idx="328">
                  <c:v>1.0112331013564599</c:v>
                </c:pt>
                <c:pt idx="329">
                  <c:v>1.0097099422257101</c:v>
                </c:pt>
                <c:pt idx="330">
                  <c:v>1.00819642318055</c:v>
                </c:pt>
                <c:pt idx="331">
                  <c:v>1.0066926496725701</c:v>
                </c:pt>
                <c:pt idx="332">
                  <c:v>1.0051987264828901</c:v>
                </c:pt>
                <c:pt idx="333">
                  <c:v>1.0037147577318299</c:v>
                </c:pt>
                <c:pt idx="334">
                  <c:v>1.0022408468886399</c:v>
                </c:pt>
                <c:pt idx="335">
                  <c:v>1.00077709678117</c:v>
                </c:pt>
                <c:pt idx="336">
                  <c:v>0.99932360960564404</c:v>
                </c:pt>
                <c:pt idx="337">
                  <c:v>0.99788048693638798</c:v>
                </c:pt>
                <c:pt idx="338">
                  <c:v>0.99644782973561896</c:v>
                </c:pt>
                <c:pt idx="339">
                  <c:v>0.99502573836322294</c:v>
                </c:pt>
                <c:pt idx="340">
                  <c:v>0.99361431258654898</c:v>
                </c:pt>
                <c:pt idx="341">
                  <c:v>0.99221365159021102</c:v>
                </c:pt>
                <c:pt idx="342">
                  <c:v>0.99082385398588002</c:v>
                </c:pt>
                <c:pt idx="343">
                  <c:v>0.98944501782208605</c:v>
                </c:pt>
                <c:pt idx="344">
                  <c:v>0.98807724059401203</c:v>
                </c:pt>
                <c:pt idx="345">
                  <c:v>0.98672061925327603</c:v>
                </c:pt>
                <c:pt idx="346">
                  <c:v>0.985375250217705</c:v>
                </c:pt>
                <c:pt idx="347">
                  <c:v>0.98404122938108696</c:v>
                </c:pt>
                <c:pt idx="348">
                  <c:v>0.98271865212291698</c:v>
                </c:pt>
                <c:pt idx="349">
                  <c:v>0.981407613318104</c:v>
                </c:pt>
                <c:pt idx="350">
                  <c:v>0.98010820734666304</c:v>
                </c:pt>
                <c:pt idx="351">
                  <c:v>0.97882052810337805</c:v>
                </c:pt>
                <c:pt idx="352">
                  <c:v>0.97754466900742498</c:v>
                </c:pt>
                <c:pt idx="353">
                  <c:v>0.976280723011966</c:v>
                </c:pt>
                <c:pt idx="354">
                  <c:v>0.97502878261369796</c:v>
                </c:pt>
                <c:pt idx="355">
                  <c:v>0.97378893986236303</c:v>
                </c:pt>
                <c:pt idx="356">
                  <c:v>0.972561286370211</c:v>
                </c:pt>
                <c:pt idx="357">
                  <c:v>0.97134591332140896</c:v>
                </c:pt>
                <c:pt idx="358">
                  <c:v>0.97014291148140297</c:v>
                </c:pt>
                <c:pt idx="359">
                  <c:v>0.96895237120622302</c:v>
                </c:pt>
                <c:pt idx="360">
                  <c:v>0.96777438245171898</c:v>
                </c:pt>
                <c:pt idx="361">
                  <c:v>0.96660903478274995</c:v>
                </c:pt>
                <c:pt idx="362">
                  <c:v>0.96545641738229404</c:v>
                </c:pt>
                <c:pt idx="363">
                  <c:v>0.96431661906049804</c:v>
                </c:pt>
                <c:pt idx="364">
                  <c:v>0.96318972826364602</c:v>
                </c:pt>
                <c:pt idx="365">
                  <c:v>0.96207583308306299</c:v>
                </c:pt>
                <c:pt idx="366">
                  <c:v>0.96097502126393497</c:v>
                </c:pt>
                <c:pt idx="367">
                  <c:v>0.95988738021405096</c:v>
                </c:pt>
                <c:pt idx="368">
                  <c:v>0.95881299701245704</c:v>
                </c:pt>
                <c:pt idx="369">
                  <c:v>0.95775195841803196</c:v>
                </c:pt>
                <c:pt idx="370">
                  <c:v>0.95670435087797101</c:v>
                </c:pt>
                <c:pt idx="371">
                  <c:v>0.95567026053617499</c:v>
                </c:pt>
                <c:pt idx="372">
                  <c:v>0.95464977324155798</c:v>
                </c:pt>
                <c:pt idx="373">
                  <c:v>0.95364297455624403</c:v>
                </c:pt>
                <c:pt idx="374">
                  <c:v>0.952649949763686</c:v>
                </c:pt>
                <c:pt idx="375">
                  <c:v>0.95167078387667003</c:v>
                </c:pt>
                <c:pt idx="376">
                  <c:v>0.95070556164522901</c:v>
                </c:pt>
                <c:pt idx="377">
                  <c:v>0.94975436756445097</c:v>
                </c:pt>
                <c:pt idx="378">
                  <c:v>0.94881728588219205</c:v>
                </c:pt>
                <c:pt idx="379">
                  <c:v>0.94789440060667296</c:v>
                </c:pt>
                <c:pt idx="380">
                  <c:v>0.94698579551398998</c:v>
                </c:pt>
                <c:pt idx="381">
                  <c:v>0.94609155415550295</c:v>
                </c:pt>
                <c:pt idx="382">
                  <c:v>0.94521175986513395</c:v>
                </c:pt>
                <c:pt idx="383">
                  <c:v>0.94434649576655105</c:v>
                </c:pt>
                <c:pt idx="384">
                  <c:v>0.94349584478026005</c:v>
                </c:pt>
                <c:pt idx="385">
                  <c:v>0.942659889630581</c:v>
                </c:pt>
                <c:pt idx="386">
                  <c:v>0.94183871285253296</c:v>
                </c:pt>
                <c:pt idx="387">
                  <c:v>0.94103239679860895</c:v>
                </c:pt>
                <c:pt idx="388">
                  <c:v>0.94024102364546802</c:v>
                </c:pt>
                <c:pt idx="389">
                  <c:v>0.93946467540051304</c:v>
                </c:pt>
                <c:pt idx="390">
                  <c:v>0.93870343390838895</c:v>
                </c:pt>
                <c:pt idx="391">
                  <c:v>0.93795738085738201</c:v>
                </c:pt>
                <c:pt idx="392">
                  <c:v>0.93722659778574002</c:v>
                </c:pt>
                <c:pt idx="393">
                  <c:v>0.93651116608790597</c:v>
                </c:pt>
                <c:pt idx="394">
                  <c:v>0.93581116702066902</c:v>
                </c:pt>
                <c:pt idx="395">
                  <c:v>0.93512668170925395</c:v>
                </c:pt>
                <c:pt idx="396">
                  <c:v>0.93445779115332905</c:v>
                </c:pt>
                <c:pt idx="397">
                  <c:v>0.93380457623296498</c:v>
                </c:pt>
                <c:pt idx="398">
                  <c:v>0.93316711771452898</c:v>
                </c:pt>
                <c:pt idx="399">
                  <c:v>0.93254549625653704</c:v>
                </c:pt>
                <c:pt idx="400">
                  <c:v>0.93193979241546299</c:v>
                </c:pt>
                <c:pt idx="401">
                  <c:v>0.93135008665151697</c:v>
                </c:pt>
                <c:pt idx="402">
                  <c:v>0.93077645933440001</c:v>
                </c:pt>
                <c:pt idx="403">
                  <c:v>0.93021899074904402</c:v>
                </c:pt>
                <c:pt idx="404">
                  <c:v>0.92967776110135403</c:v>
                </c:pt>
                <c:pt idx="405">
                  <c:v>0.92915285052394803</c:v>
                </c:pt>
                <c:pt idx="406">
                  <c:v>0.92864433908192501</c:v>
                </c:pt>
                <c:pt idx="407">
                  <c:v>0.92815230677865601</c:v>
                </c:pt>
                <c:pt idx="408">
                  <c:v>0.927676833561626</c:v>
                </c:pt>
                <c:pt idx="409">
                  <c:v>0.92721799932833004</c:v>
                </c:pt>
                <c:pt idx="410">
                  <c:v>0.92677588393222998</c:v>
                </c:pt>
                <c:pt idx="411">
                  <c:v>0.92635056718881903</c:v>
                </c:pt>
                <c:pt idx="412">
                  <c:v>0.92594212888175997</c:v>
                </c:pt>
                <c:pt idx="413">
                  <c:v>0.92555064876916104</c:v>
                </c:pt>
                <c:pt idx="414">
                  <c:v>0.92517620658997701</c:v>
                </c:pt>
                <c:pt idx="415">
                  <c:v>0.92481888207055196</c:v>
                </c:pt>
                <c:pt idx="416">
                  <c:v>0.92447875493134801</c:v>
                </c:pt>
                <c:pt idx="417">
                  <c:v>0.92415590489384003</c:v>
                </c:pt>
                <c:pt idx="418">
                  <c:v>0.92385041168762505</c:v>
                </c:pt>
                <c:pt idx="419">
                  <c:v>0.92356235505775996</c:v>
                </c:pt>
                <c:pt idx="420">
                  <c:v>0.92329181477232802</c:v>
                </c:pt>
                <c:pt idx="421">
                  <c:v>0.92303887063027901</c:v>
                </c:pt>
                <c:pt idx="422">
                  <c:v>0.92280360246955395</c:v>
                </c:pt>
                <c:pt idx="423">
                  <c:v>0.92258609017550597</c:v>
                </c:pt>
                <c:pt idx="424">
                  <c:v>0.92238641368965502</c:v>
                </c:pt>
                <c:pt idx="425">
                  <c:v>0.92220465301878396</c:v>
                </c:pt>
                <c:pt idx="426">
                  <c:v>0.922040888244407</c:v>
                </c:pt>
                <c:pt idx="427">
                  <c:v>0.921895199532627</c:v>
                </c:pt>
                <c:pt idx="428">
                  <c:v>0.92176766714440495</c:v>
                </c:pt>
                <c:pt idx="429">
                  <c:v>0.92165837144625895</c:v>
                </c:pt>
                <c:pt idx="430">
                  <c:v>0.92156739292142997</c:v>
                </c:pt>
                <c:pt idx="431">
                  <c:v>0.92149481218151297</c:v>
                </c:pt>
                <c:pt idx="432">
                  <c:v>0.92144070997859195</c:v>
                </c:pt>
                <c:pt idx="433">
                  <c:v>0.921405167217898</c:v>
                </c:pt>
                <c:pt idx="434">
                  <c:v>0.92138826497100002</c:v>
                </c:pt>
                <c:pt idx="435">
                  <c:v>0.92139008448956905</c:v>
                </c:pt>
                <c:pt idx="436">
                  <c:v>0.92141070721971097</c:v>
                </c:pt>
                <c:pt idx="437">
                  <c:v>0.92145021481690703</c:v>
                </c:pt>
                <c:pt idx="438">
                  <c:v>0.92150868916157902</c:v>
                </c:pt>
                <c:pt idx="439">
                  <c:v>0.92158621237527705</c:v>
                </c:pt>
                <c:pt idx="440">
                  <c:v>0.92168286683754297</c:v>
                </c:pt>
                <c:pt idx="441">
                  <c:v>0.92179873520342603</c:v>
                </c:pt>
                <c:pt idx="442">
                  <c:v>0.92193390042169898</c:v>
                </c:pt>
                <c:pt idx="443">
                  <c:v>0.92208844575377003</c:v>
                </c:pt>
                <c:pt idx="444">
                  <c:v>0.92226245479331204</c:v>
                </c:pt>
                <c:pt idx="445">
                  <c:v>0.92245601148662104</c:v>
                </c:pt>
                <c:pt idx="446">
                  <c:v>0.92266920015370602</c:v>
                </c:pt>
                <c:pt idx="447">
                  <c:v>0.92290210551013596</c:v>
                </c:pt>
                <c:pt idx="448">
                  <c:v>0.92315481268963995</c:v>
                </c:pt>
                <c:pt idx="449">
                  <c:v>0.92342740726747097</c:v>
                </c:pt>
                <c:pt idx="450">
                  <c:v>0.92371997528454097</c:v>
                </c:pt>
                <c:pt idx="451">
                  <c:v>0.92403260327232795</c:v>
                </c:pt>
                <c:pt idx="452">
                  <c:v>0.92436537827856002</c:v>
                </c:pt>
                <c:pt idx="453">
                  <c:v>0.92471838789368499</c:v>
                </c:pt>
                <c:pt idx="454">
                  <c:v>0.92509172027810305</c:v>
                </c:pt>
                <c:pt idx="455">
                  <c:v>0.92548546419019295</c:v>
                </c:pt>
                <c:pt idx="456">
                  <c:v>0.925899709015093</c:v>
                </c:pt>
                <c:pt idx="457">
                  <c:v>0.92633454479426902</c:v>
                </c:pt>
                <c:pt idx="458">
                  <c:v>0.92679006225582306</c:v>
                </c:pt>
                <c:pt idx="459">
                  <c:v>0.92726635284557501</c:v>
                </c:pt>
                <c:pt idx="460">
                  <c:v>0.92776350875887403</c:v>
                </c:pt>
                <c:pt idx="461">
                  <c:v>0.92828162297315198</c:v>
                </c:pt>
                <c:pt idx="462">
                  <c:v>0.92882078928119005</c:v>
                </c:pt>
                <c:pt idx="463">
                  <c:v>0.92938110232509996</c:v>
                </c:pt>
                <c:pt idx="464">
                  <c:v>0.92996265763099495</c:v>
                </c:pt>
                <c:pt idx="465">
                  <c:v>0.93056555164433097</c:v>
                </c:pt>
                <c:pt idx="466">
                  <c:v>0.931189881765914</c:v>
                </c:pt>
                <c:pt idx="467">
                  <c:v>0.93183574638854705</c:v>
                </c:pt>
                <c:pt idx="468">
                  <c:v>0.93250324493429204</c:v>
                </c:pt>
                <c:pt idx="469">
                  <c:v>0.93319247789233395</c:v>
                </c:pt>
                <c:pt idx="470">
                  <c:v>0.93390354685743004</c:v>
                </c:pt>
                <c:pt idx="471">
                  <c:v>0.93463655456890604</c:v>
                </c:pt>
                <c:pt idx="472">
                  <c:v>0.93539160495019202</c:v>
                </c:pt>
                <c:pt idx="473">
                  <c:v>0.93616880314887196</c:v>
                </c:pt>
                <c:pt idx="474">
                  <c:v>0.93696825557721097</c:v>
                </c:pt>
                <c:pt idx="475">
                  <c:v>0.93779006995315695</c:v>
                </c:pt>
                <c:pt idx="476">
                  <c:v>0.93863435534177198</c:v>
                </c:pt>
                <c:pt idx="477">
                  <c:v>0.93950122219708598</c:v>
                </c:pt>
                <c:pt idx="478">
                  <c:v>0.94039078240433505</c:v>
                </c:pt>
                <c:pt idx="479">
                  <c:v>0.94130314932257197</c:v>
                </c:pt>
                <c:pt idx="480">
                  <c:v>0.94223843782760697</c:v>
                </c:pt>
                <c:pt idx="481">
                  <c:v>0.94319676435528799</c:v>
                </c:pt>
                <c:pt idx="482">
                  <c:v>0.94417824694505204</c:v>
                </c:pt>
                <c:pt idx="483">
                  <c:v>0.94518300528376897</c:v>
                </c:pt>
                <c:pt idx="484">
                  <c:v>0.94621116074982003</c:v>
                </c:pt>
                <c:pt idx="485">
                  <c:v>0.94726283645742204</c:v>
                </c:pt>
                <c:pt idx="486">
                  <c:v>0.94833815730114102</c:v>
                </c:pt>
                <c:pt idx="487">
                  <c:v>0.94943725000061097</c:v>
                </c:pt>
                <c:pt idx="488">
                  <c:v>0.95056024314541199</c:v>
                </c:pt>
                <c:pt idx="489">
                  <c:v>0.95170726724010701</c:v>
                </c:pt>
                <c:pt idx="490">
                  <c:v>0.95287845474940502</c:v>
                </c:pt>
                <c:pt idx="491">
                  <c:v>0.95407394014345803</c:v>
                </c:pt>
                <c:pt idx="492">
                  <c:v>0.955293859943247</c:v>
                </c:pt>
                <c:pt idx="493">
                  <c:v>0.95653835276607602</c:v>
                </c:pt>
                <c:pt idx="494">
                  <c:v>0.95780755937113304</c:v>
                </c:pt>
                <c:pt idx="495">
                  <c:v>0.95910162270513</c:v>
                </c:pt>
                <c:pt idx="496">
                  <c:v>0.96042068794800295</c:v>
                </c:pt>
                <c:pt idx="497">
                  <c:v>0.96176490255865899</c:v>
                </c:pt>
                <c:pt idx="498">
                  <c:v>0.96313441632077901</c:v>
                </c:pt>
                <c:pt idx="499">
                  <c:v>0.96452938138865496</c:v>
                </c:pt>
                <c:pt idx="500">
                  <c:v>0.96594995233307401</c:v>
                </c:pt>
                <c:pt idx="501">
                  <c:v>0.96739628618722695</c:v>
                </c:pt>
                <c:pt idx="502">
                  <c:v>0.96886854249266696</c:v>
                </c:pt>
                <c:pt idx="503">
                  <c:v>0.97036688334529297</c:v>
                </c:pt>
                <c:pt idx="504">
                  <c:v>0.97189147344137605</c:v>
                </c:pt>
                <c:pt idx="505">
                  <c:v>0.97344248012363399</c:v>
                </c:pt>
                <c:pt idx="506">
                  <c:v>0.97502007342733998</c:v>
                </c:pt>
                <c:pt idx="507">
                  <c:v>0.97662442612649603</c:v>
                </c:pt>
                <c:pt idx="508">
                  <c:v>0.97825571378006004</c:v>
                </c:pt>
                <c:pt idx="509">
                  <c:v>0.97991411477824697</c:v>
                </c:pt>
                <c:pt idx="510">
                  <c:v>0.98159981038890498</c:v>
                </c:pt>
                <c:pt idx="511">
                  <c:v>0.98331298480397999</c:v>
                </c:pt>
                <c:pt idx="512">
                  <c:v>0.98505382518609497</c:v>
                </c:pt>
                <c:pt idx="513">
                  <c:v>0.986822521715224</c:v>
                </c:pt>
                <c:pt idx="514">
                  <c:v>0.988619267635518</c:v>
                </c:pt>
                <c:pt idx="515">
                  <c:v>0.99044425930225799</c:v>
                </c:pt>
                <c:pt idx="516">
                  <c:v>0.99229769622898401</c:v>
                </c:pt>
                <c:pt idx="517">
                  <c:v>0.994179781134791</c:v>
                </c:pt>
                <c:pt idx="518">
                  <c:v>0.99609071999182996</c:v>
                </c:pt>
                <c:pt idx="519">
                  <c:v>0.99803072207302002</c:v>
                </c:pt>
                <c:pt idx="520">
                  <c:v>1</c:v>
                </c:pt>
                <c:pt idx="521">
                  <c:v>1.0027023717427499</c:v>
                </c:pt>
                <c:pt idx="522">
                  <c:v>1.0054443110448701</c:v>
                </c:pt>
                <c:pt idx="523">
                  <c:v>1.00822582175419</c:v>
                </c:pt>
                <c:pt idx="524">
                  <c:v>1.01104690706878</c:v>
                </c:pt>
                <c:pt idx="525">
                  <c:v>1.0139075695123601</c:v>
                </c:pt>
                <c:pt idx="526">
                  <c:v>1.0168078109079799</c:v>
                </c:pt>
                <c:pt idx="527">
                  <c:v>1.0197476323500001</c:v>
                </c:pt>
                <c:pt idx="528">
                  <c:v>1.02272703417431</c:v>
                </c:pt>
                <c:pt idx="529">
                  <c:v>1.0257460159267999</c:v>
                </c:pt>
                <c:pt idx="530">
                  <c:v>1.0288045763301901</c:v>
                </c:pt>
                <c:pt idx="531">
                  <c:v>1.0319027132491001</c:v>
                </c:pt>
                <c:pt idx="532">
                  <c:v>1.0350404236534101</c:v>
                </c:pt>
                <c:pt idx="533">
                  <c:v>1.03821770358002</c:v>
                </c:pt>
                <c:pt idx="534">
                  <c:v>1.0414345480928699</c:v>
                </c:pt>
                <c:pt idx="535">
                  <c:v>1.04469095124135</c:v>
                </c:pt>
                <c:pt idx="536">
                  <c:v>1.0479869060171401</c:v>
                </c:pt>
                <c:pt idx="537">
                  <c:v>1.0513224043093701</c:v>
                </c:pt>
                <c:pt idx="538">
                  <c:v>1.05469743685824</c:v>
                </c:pt>
                <c:pt idx="539">
                  <c:v>1.0581119932071299</c:v>
                </c:pt>
                <c:pt idx="540">
                  <c:v>1.06156606165311</c:v>
                </c:pt>
                <c:pt idx="541">
                  <c:v>1.0650596291960099</c:v>
                </c:pt>
                <c:pt idx="542">
                  <c:v>1.0685926814859701</c:v>
                </c:pt>
                <c:pt idx="543">
                  <c:v>1.0721652027695501</c:v>
                </c:pt>
                <c:pt idx="544">
                  <c:v>1.0757771758344401</c:v>
                </c:pt>
                <c:pt idx="545">
                  <c:v>1.0794285819527101</c:v>
                </c:pt>
                <c:pt idx="546">
                  <c:v>1.08311940082276</c:v>
                </c:pt>
                <c:pt idx="547">
                  <c:v>1.08684961050985</c:v>
                </c:pt>
                <c:pt idx="548">
                  <c:v>1.0906191873853399</c:v>
                </c:pt>
                <c:pt idx="549">
                  <c:v>1.0944281060646499</c:v>
                </c:pt>
                <c:pt idx="550">
                  <c:v>1.0982763393438899</c:v>
                </c:pt>
                <c:pt idx="551">
                  <c:v>1.10216385813526</c:v>
                </c:pt>
                <c:pt idx="552">
                  <c:v>1.1060906314013099</c:v>
                </c:pt>
                <c:pt idx="553">
                  <c:v>1.11005662608783</c:v>
                </c:pt>
                <c:pt idx="554">
                  <c:v>1.11406180705574</c:v>
                </c:pt>
                <c:pt idx="555">
                  <c:v>1.11810613701171</c:v>
                </c:pt>
                <c:pt idx="556">
                  <c:v>1.1221895764377201</c:v>
                </c:pt>
                <c:pt idx="557">
                  <c:v>1.12631208351945</c:v>
                </c:pt>
                <c:pt idx="558">
                  <c:v>1.13047361407366</c:v>
                </c:pt>
                <c:pt idx="559">
                  <c:v>1.13467412147449</c:v>
                </c:pt>
                <c:pt idx="560">
                  <c:v>1.1389135565786701</c:v>
                </c:pt>
                <c:pt idx="561">
                  <c:v>1.1431918676498301</c:v>
                </c:pt>
                <c:pt idx="562">
                  <c:v>1.1475090002816799</c:v>
                </c:pt>
                <c:pt idx="563">
                  <c:v>1.15186489732037</c:v>
                </c:pt>
                <c:pt idx="564">
                  <c:v>1.1562594987857999</c:v>
                </c:pt>
                <c:pt idx="565">
                  <c:v>1.1606927417920301</c:v>
                </c:pt>
                <c:pt idx="566">
                  <c:v>1.1651645604668199</c:v>
                </c:pt>
                <c:pt idx="567">
                  <c:v>1.1696748858702799</c:v>
                </c:pt>
                <c:pt idx="568">
                  <c:v>1.17422364591265</c:v>
                </c:pt>
                <c:pt idx="569">
                  <c:v>1.1788107652712301</c:v>
                </c:pt>
                <c:pt idx="570">
                  <c:v>1.1834361653065499</c:v>
                </c:pt>
                <c:pt idx="571">
                  <c:v>1.18809976397771</c:v>
                </c:pt>
                <c:pt idx="572">
                  <c:v>1.1928014757569501</c:v>
                </c:pt>
                <c:pt idx="573">
                  <c:v>1.19754121154348</c:v>
                </c:pt>
                <c:pt idx="574">
                  <c:v>1.2023188785766299</c:v>
                </c:pt>
                <c:pt idx="575">
                  <c:v>1.20713438034816</c:v>
                </c:pt>
                <c:pt idx="576">
                  <c:v>1.2119876165141099</c:v>
                </c:pt>
                <c:pt idx="577">
                  <c:v>1.21687848280574</c:v>
                </c:pt>
                <c:pt idx="578">
                  <c:v>1.22180687094006</c:v>
                </c:pt>
                <c:pt idx="579">
                  <c:v>1.2267726685295799</c:v>
                </c:pt>
                <c:pt idx="580">
                  <c:v>1.2317757589915901</c:v>
                </c:pt>
                <c:pt idx="581">
                  <c:v>1.2368160214567701</c:v>
                </c:pt>
                <c:pt idx="582">
                  <c:v>1.2418933306773501</c:v>
                </c:pt>
                <c:pt idx="583">
                  <c:v>1.2470075569347101</c:v>
                </c:pt>
                <c:pt idx="584">
                  <c:v>1.25215856594644</c:v>
                </c:pt>
                <c:pt idx="585">
                  <c:v>1.25734621877304</c:v>
                </c:pt>
                <c:pt idx="586">
                  <c:v>1.2625703717240899</c:v>
                </c:pt>
                <c:pt idx="587">
                  <c:v>1.2678308762639801</c:v>
                </c:pt>
                <c:pt idx="588">
                  <c:v>1.2731275789173699</c:v>
                </c:pt>
                <c:pt idx="589">
                  <c:v>1.2784603211741301</c:v>
                </c:pt>
                <c:pt idx="590">
                  <c:v>1.2838289393940701</c:v>
                </c:pt>
                <c:pt idx="591">
                  <c:v>1.2892332647112601</c:v>
                </c:pt>
                <c:pt idx="592">
                  <c:v>1.2946731229381201</c:v>
                </c:pt>
                <c:pt idx="593">
                  <c:v>1.3001483344692299</c:v>
                </c:pt>
                <c:pt idx="594">
                  <c:v>1.3056587141849401</c:v>
                </c:pt>
                <c:pt idx="595">
                  <c:v>1.3112040713547299</c:v>
                </c:pt>
                <c:pt idx="596">
                  <c:v>1.31678420954046</c:v>
                </c:pt>
                <c:pt idx="597">
                  <c:v>1.32239892649941</c:v>
                </c:pt>
                <c:pt idx="598">
                  <c:v>1.3280480140873001</c:v>
                </c:pt>
                <c:pt idx="599">
                  <c:v>1.33373125816115</c:v>
                </c:pt>
                <c:pt idx="600">
                  <c:v>1.3394484384821601</c:v>
                </c:pt>
                <c:pt idx="601">
                  <c:v>1.34519932861853</c:v>
                </c:pt>
                <c:pt idx="602">
                  <c:v>1.3509836958483401</c:v>
                </c:pt>
                <c:pt idx="603">
                  <c:v>1.35680130106247</c:v>
                </c:pt>
                <c:pt idx="604">
                  <c:v>1.3626518986675999</c:v>
                </c:pt>
                <c:pt idx="605">
                  <c:v>1.3685352364893399</c:v>
                </c:pt>
                <c:pt idx="606">
                  <c:v>1.37445105567559</c:v>
                </c:pt>
                <c:pt idx="607">
                  <c:v>1.3803990905999699</c:v>
                </c:pt>
                <c:pt idx="608">
                  <c:v>1.3863790687656099</c:v>
                </c:pt>
                <c:pt idx="609">
                  <c:v>1.39239071070915</c:v>
                </c:pt>
                <c:pt idx="610">
                  <c:v>1.39843372990507</c:v>
                </c:pt>
                <c:pt idx="611">
                  <c:v>1.4045078326704099</c:v>
                </c:pt>
                <c:pt idx="612">
                  <c:v>1.41061271806981</c:v>
                </c:pt>
                <c:pt idx="613">
                  <c:v>1.4167480778210799</c:v>
                </c:pt>
                <c:pt idx="614">
                  <c:v>1.4229135962011601</c:v>
                </c:pt>
                <c:pt idx="615">
                  <c:v>1.4291089499526799</c:v>
                </c:pt>
                <c:pt idx="616">
                  <c:v>1.43533380819107</c:v>
                </c:pt>
                <c:pt idx="617">
                  <c:v>1.44158783231219</c:v>
                </c:pt>
                <c:pt idx="618">
                  <c:v>1.4478706759008</c:v>
                </c:pt>
                <c:pt idx="619">
                  <c:v>1.4541819846395201</c:v>
                </c:pt>
                <c:pt idx="620">
                  <c:v>1.46052139621871</c:v>
                </c:pt>
                <c:pt idx="621">
                  <c:v>1.46688862271252</c:v>
                </c:pt>
                <c:pt idx="622">
                  <c:v>1.4732837008370701</c:v>
                </c:pt>
                <c:pt idx="623">
                  <c:v>1.47970674966759</c:v>
                </c:pt>
                <c:pt idx="624">
                  <c:v>1.48615788890311</c:v>
                </c:pt>
                <c:pt idx="625">
                  <c:v>1.49263723886358</c:v>
                </c:pt>
                <c:pt idx="626">
                  <c:v>1.4991449204873899</c:v>
                </c:pt>
                <c:pt idx="627">
                  <c:v>1.5056810553290301</c:v>
                </c:pt>
                <c:pt idx="628">
                  <c:v>1.5122457655573101</c:v>
                </c:pt>
                <c:pt idx="629">
                  <c:v>1.51883917395361</c:v>
                </c:pt>
                <c:pt idx="630">
                  <c:v>1.5254614039105301</c:v>
                </c:pt>
                <c:pt idx="631">
                  <c:v>1.5321125794307999</c:v>
                </c:pt>
                <c:pt idx="632">
                  <c:v>1.5387928251262499</c:v>
                </c:pt>
                <c:pt idx="633">
                  <c:v>1.54550226621719</c:v>
                </c:pt>
                <c:pt idx="634">
                  <c:v>1.55224102853187</c:v>
                </c:pt>
                <c:pt idx="635">
                  <c:v>1.5590092385061201</c:v>
                </c:pt>
                <c:pt idx="636">
                  <c:v>1.56580702318322</c:v>
                </c:pt>
                <c:pt idx="637">
                  <c:v>1.5726345102138899</c:v>
                </c:pt>
                <c:pt idx="638">
                  <c:v>1.5794918278564201</c:v>
                </c:pt>
                <c:pt idx="639">
                  <c:v>1.58637910497697</c:v>
                </c:pt>
                <c:pt idx="640">
                  <c:v>1.5932964710500299</c:v>
                </c:pt>
                <c:pt idx="641">
                  <c:v>1.60024405615888</c:v>
                </c:pt>
                <c:pt idx="642">
                  <c:v>1.6072219909963501</c:v>
                </c:pt>
                <c:pt idx="643">
                  <c:v>1.61423040686551</c:v>
                </c:pt>
                <c:pt idx="644">
                  <c:v>1.6212694356806301</c:v>
                </c:pt>
                <c:pt idx="645">
                  <c:v>1.62833920996808</c:v>
                </c:pt>
                <c:pt idx="646">
                  <c:v>1.63543986286745</c:v>
                </c:pt>
                <c:pt idx="647">
                  <c:v>1.64257152813269</c:v>
                </c:pt>
                <c:pt idx="648">
                  <c:v>1.64973434013335</c:v>
                </c:pt>
                <c:pt idx="649">
                  <c:v>1.65692843385594</c:v>
                </c:pt>
                <c:pt idx="650">
                  <c:v>1.66415394490525</c:v>
                </c:pt>
                <c:pt idx="651">
                  <c:v>1.6714110095058801</c:v>
                </c:pt>
                <c:pt idx="652">
                  <c:v>1.67869976450375</c:v>
                </c:pt>
                <c:pt idx="653">
                  <c:v>1.68602034736772</c:v>
                </c:pt>
                <c:pt idx="654">
                  <c:v>1.69337289619122</c:v>
                </c:pt>
                <c:pt idx="655">
                  <c:v>1.70075754969399</c:v>
                </c:pt>
                <c:pt idx="656">
                  <c:v>1.70817444722387</c:v>
                </c:pt>
                <c:pt idx="657">
                  <c:v>1.71562372875859</c:v>
                </c:pt>
                <c:pt idx="658">
                  <c:v>1.72310553490768</c:v>
                </c:pt>
                <c:pt idx="659">
                  <c:v>1.7306200069144</c:v>
                </c:pt>
                <c:pt idx="660">
                  <c:v>1.73816728665771</c:v>
                </c:pt>
                <c:pt idx="661">
                  <c:v>1.74574751665428</c:v>
                </c:pt>
                <c:pt idx="662">
                  <c:v>1.75336084006059</c:v>
                </c:pt>
                <c:pt idx="663">
                  <c:v>1.7610074006750001</c:v>
                </c:pt>
                <c:pt idx="664">
                  <c:v>1.7686873429399199</c:v>
                </c:pt>
                <c:pt idx="665">
                  <c:v>1.77640081194397</c:v>
                </c:pt>
                <c:pt idx="666">
                  <c:v>1.7841479534242499</c:v>
                </c:pt>
                <c:pt idx="667">
                  <c:v>1.7919289137685599</c:v>
                </c:pt>
                <c:pt idx="668">
                  <c:v>1.7997438400176999</c:v>
                </c:pt>
                <c:pt idx="669">
                  <c:v>1.80759287986782</c:v>
                </c:pt>
                <c:pt idx="670">
                  <c:v>1.81547618167275</c:v>
                </c:pt>
                <c:pt idx="671">
                  <c:v>1.8233938944464301</c:v>
                </c:pt>
                <c:pt idx="672">
                  <c:v>1.83134616786529</c:v>
                </c:pt>
                <c:pt idx="673">
                  <c:v>1.8393331522707299</c:v>
                </c:pt>
                <c:pt idx="674">
                  <c:v>1.8473549986716</c:v>
                </c:pt>
                <c:pt idx="675">
                  <c:v>1.8554118587467201</c:v>
                </c:pt>
                <c:pt idx="676">
                  <c:v>1.8635038848473999</c:v>
                </c:pt>
                <c:pt idx="677">
                  <c:v>1.87163122999998</c:v>
                </c:pt>
                <c:pt idx="678">
                  <c:v>1.87979404790851</c:v>
                </c:pt>
                <c:pt idx="679">
                  <c:v>1.88799249295727</c:v>
                </c:pt>
                <c:pt idx="680">
                  <c:v>1.8962267202134599</c:v>
                </c:pt>
                <c:pt idx="681">
                  <c:v>1.9044968854298701</c:v>
                </c:pt>
                <c:pt idx="682">
                  <c:v>1.91280314504754</c:v>
                </c:pt>
                <c:pt idx="683">
                  <c:v>1.9211456561985101</c:v>
                </c:pt>
                <c:pt idx="684">
                  <c:v>1.92952457670855</c:v>
                </c:pt>
                <c:pt idx="685">
                  <c:v>1.9379400650998899</c:v>
                </c:pt>
                <c:pt idx="686">
                  <c:v>1.9463922805940199</c:v>
                </c:pt>
                <c:pt idx="687">
                  <c:v>1.95488138311454</c:v>
                </c:pt>
                <c:pt idx="688">
                  <c:v>1.9634075332898899</c:v>
                </c:pt>
                <c:pt idx="689">
                  <c:v>1.9719708924563</c:v>
                </c:pt>
                <c:pt idx="690">
                  <c:v>1.9805716226605801</c:v>
                </c:pt>
                <c:pt idx="691">
                  <c:v>1.9892098866630601</c:v>
                </c:pt>
                <c:pt idx="692">
                  <c:v>1.99788584794045</c:v>
                </c:pt>
                <c:pt idx="693">
                  <c:v>2.00659967068884</c:v>
                </c:pt>
                <c:pt idx="694">
                  <c:v>2.0153515198265799</c:v>
                </c:pt>
                <c:pt idx="695">
                  <c:v>2.0241415609972901</c:v>
                </c:pt>
                <c:pt idx="696">
                  <c:v>2.03296996057284</c:v>
                </c:pt>
                <c:pt idx="697">
                  <c:v>2.0418368856563398</c:v>
                </c:pt>
                <c:pt idx="698">
                  <c:v>2.0507425040852101</c:v>
                </c:pt>
                <c:pt idx="699">
                  <c:v>2.0596869844341699</c:v>
                </c:pt>
                <c:pt idx="700">
                  <c:v>2.0686704960183699</c:v>
                </c:pt>
              </c:numCache>
            </c:numRef>
          </c:yVal>
          <c:smooth val="1"/>
        </c:ser>
        <c:dLbls>
          <c:showLegendKey val="0"/>
          <c:showVal val="0"/>
          <c:showCatName val="0"/>
          <c:showSerName val="0"/>
          <c:showPercent val="0"/>
          <c:showBubbleSize val="0"/>
        </c:dLbls>
        <c:axId val="859011464"/>
        <c:axId val="859011072"/>
      </c:scatterChart>
      <c:valAx>
        <c:axId val="859011464"/>
        <c:scaling>
          <c:orientation val="minMax"/>
          <c:max val="70"/>
          <c:min val="20"/>
        </c:scaling>
        <c:delete val="0"/>
        <c:axPos val="b"/>
        <c:title>
          <c:tx>
            <c:rich>
              <a:bodyPr/>
              <a:lstStyle/>
              <a:p>
                <a:pPr>
                  <a:defRPr sz="1700"/>
                </a:pPr>
                <a:r>
                  <a:rPr lang="en-US" sz="1700" dirty="0" smtClean="0"/>
                  <a:t>Recipient age (years)</a:t>
                </a:r>
                <a:endParaRPr lang="en-US" sz="1700" dirty="0"/>
              </a:p>
            </c:rich>
          </c:tx>
          <c:layout>
            <c:manualLayout>
              <c:xMode val="edge"/>
              <c:yMode val="edge"/>
              <c:x val="0.45092920353982302"/>
              <c:y val="0.88582020997375333"/>
            </c:manualLayout>
          </c:layout>
          <c:overlay val="0"/>
        </c:title>
        <c:numFmt formatCode="#,##0" sourceLinked="0"/>
        <c:majorTickMark val="out"/>
        <c:minorTickMark val="none"/>
        <c:tickLblPos val="nextTo"/>
        <c:txPr>
          <a:bodyPr rot="0"/>
          <a:lstStyle/>
          <a:p>
            <a:pPr>
              <a:defRPr sz="1500" b="1"/>
            </a:pPr>
            <a:endParaRPr lang="en-US"/>
          </a:p>
        </c:txPr>
        <c:crossAx val="859011072"/>
        <c:crosses val="autoZero"/>
        <c:crossBetween val="midCat"/>
        <c:majorUnit val="10"/>
      </c:valAx>
      <c:valAx>
        <c:axId val="859011072"/>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10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11464"/>
        <c:crossesAt val="20"/>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34796645994445"/>
          <c:y val="3.3590508847684365E-2"/>
          <c:w val="0.85083095254687302"/>
          <c:h val="0.77074260114041093"/>
        </c:manualLayout>
      </c:layout>
      <c:scatterChart>
        <c:scatterStyle val="smoothMarker"/>
        <c:varyColors val="0"/>
        <c:ser>
          <c:idx val="0"/>
          <c:order val="0"/>
          <c:tx>
            <c:strRef>
              <c:f>Microsoft_Excel_Worksheet2!$B$1</c:f>
              <c:strCache>
                <c:ptCount val="1"/>
                <c:pt idx="0">
                  <c:v>yhat</c:v>
                </c:pt>
              </c:strCache>
            </c:strRef>
          </c:tx>
          <c:spPr>
            <a:ln w="38100">
              <a:solidFill>
                <a:srgbClr val="00FF00"/>
              </a:solidFill>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Microsoft_Excel_Worksheet2!$B$2:$B$10002</c:f>
              <c:numCache>
                <c:formatCode>General</c:formatCode>
                <c:ptCount val="10001"/>
                <c:pt idx="0">
                  <c:v>0.87070015726649996</c:v>
                </c:pt>
                <c:pt idx="1">
                  <c:v>0.87103982537840596</c:v>
                </c:pt>
                <c:pt idx="2">
                  <c:v>0.87137962599795604</c:v>
                </c:pt>
                <c:pt idx="3">
                  <c:v>0.87171955917684296</c:v>
                </c:pt>
                <c:pt idx="4">
                  <c:v>0.87205962496677802</c:v>
                </c:pt>
                <c:pt idx="5">
                  <c:v>0.87239982341949496</c:v>
                </c:pt>
                <c:pt idx="6">
                  <c:v>0.87274015458674603</c:v>
                </c:pt>
                <c:pt idx="7">
                  <c:v>0.87308061852030505</c:v>
                </c:pt>
                <c:pt idx="8">
                  <c:v>0.87342121527196503</c:v>
                </c:pt>
                <c:pt idx="9">
                  <c:v>0.87376194489353998</c:v>
                </c:pt>
                <c:pt idx="10">
                  <c:v>0.87410280743686297</c:v>
                </c:pt>
                <c:pt idx="11">
                  <c:v>0.87444380295378898</c:v>
                </c:pt>
                <c:pt idx="12">
                  <c:v>0.87478493149619097</c:v>
                </c:pt>
                <c:pt idx="13">
                  <c:v>0.87512619311596396</c:v>
                </c:pt>
                <c:pt idx="14">
                  <c:v>0.87546758786502299</c:v>
                </c:pt>
                <c:pt idx="15">
                  <c:v>0.87580911579530296</c:v>
                </c:pt>
                <c:pt idx="16">
                  <c:v>0.87615077695875798</c:v>
                </c:pt>
                <c:pt idx="17">
                  <c:v>0.87649257140736503</c:v>
                </c:pt>
                <c:pt idx="18">
                  <c:v>0.87683449919311995</c:v>
                </c:pt>
                <c:pt idx="19">
                  <c:v>0.87717656036803704</c:v>
                </c:pt>
                <c:pt idx="20">
                  <c:v>0.87751875498415399</c:v>
                </c:pt>
                <c:pt idx="21">
                  <c:v>0.87786108309352695</c:v>
                </c:pt>
                <c:pt idx="22">
                  <c:v>0.87820354474823403</c:v>
                </c:pt>
                <c:pt idx="23">
                  <c:v>0.87854614000037001</c:v>
                </c:pt>
                <c:pt idx="24">
                  <c:v>0.87888886890205498</c:v>
                </c:pt>
                <c:pt idx="25">
                  <c:v>0.879231731505426</c:v>
                </c:pt>
                <c:pt idx="26">
                  <c:v>0.87957472786264002</c:v>
                </c:pt>
                <c:pt idx="27">
                  <c:v>0.87991785802587796</c:v>
                </c:pt>
                <c:pt idx="28">
                  <c:v>0.88026112204733697</c:v>
                </c:pt>
                <c:pt idx="29">
                  <c:v>0.88060451997923705</c:v>
                </c:pt>
                <c:pt idx="30">
                  <c:v>0.88094805187381797</c:v>
                </c:pt>
                <c:pt idx="31">
                  <c:v>0.88129171778334003</c:v>
                </c:pt>
                <c:pt idx="32">
                  <c:v>0.88163551776008298</c:v>
                </c:pt>
                <c:pt idx="33">
                  <c:v>0.88197945185634796</c:v>
                </c:pt>
                <c:pt idx="34">
                  <c:v>0.88232352012445603</c:v>
                </c:pt>
                <c:pt idx="35">
                  <c:v>0.88266772261674897</c:v>
                </c:pt>
                <c:pt idx="36">
                  <c:v>0.88301205938559002</c:v>
                </c:pt>
                <c:pt idx="37">
                  <c:v>0.88335653048336005</c:v>
                </c:pt>
                <c:pt idx="38">
                  <c:v>0.88370113596246203</c:v>
                </c:pt>
                <c:pt idx="39">
                  <c:v>0.88404587587532102</c:v>
                </c:pt>
                <c:pt idx="40">
                  <c:v>0.88439075027437897</c:v>
                </c:pt>
                <c:pt idx="41">
                  <c:v>0.88473575921210201</c:v>
                </c:pt>
                <c:pt idx="42">
                  <c:v>0.88508090274097295</c:v>
                </c:pt>
                <c:pt idx="43">
                  <c:v>0.88542618091349801</c:v>
                </c:pt>
                <c:pt idx="44">
                  <c:v>0.88577159378220305</c:v>
                </c:pt>
                <c:pt idx="45">
                  <c:v>0.88611714139963504</c:v>
                </c:pt>
                <c:pt idx="46">
                  <c:v>0.88646282381835895</c:v>
                </c:pt>
                <c:pt idx="47">
                  <c:v>0.88680864109096302</c:v>
                </c:pt>
                <c:pt idx="48">
                  <c:v>0.88715459327005397</c:v>
                </c:pt>
                <c:pt idx="49">
                  <c:v>0.88750068040826102</c:v>
                </c:pt>
                <c:pt idx="50">
                  <c:v>0.88784690255823395</c:v>
                </c:pt>
                <c:pt idx="51">
                  <c:v>0.88819325977263996</c:v>
                </c:pt>
                <c:pt idx="52">
                  <c:v>0.88853975210417002</c:v>
                </c:pt>
                <c:pt idx="53">
                  <c:v>0.88888637960553496</c:v>
                </c:pt>
                <c:pt idx="54">
                  <c:v>0.88923314232946504</c:v>
                </c:pt>
                <c:pt idx="55">
                  <c:v>0.88958004032871196</c:v>
                </c:pt>
                <c:pt idx="56">
                  <c:v>0.88992707365604795</c:v>
                </c:pt>
                <c:pt idx="57">
                  <c:v>0.890274242364265</c:v>
                </c:pt>
                <c:pt idx="58">
                  <c:v>0.89062154650617797</c:v>
                </c:pt>
                <c:pt idx="59">
                  <c:v>0.89096898613461994</c:v>
                </c:pt>
                <c:pt idx="60">
                  <c:v>0.89131656130244596</c:v>
                </c:pt>
                <c:pt idx="61">
                  <c:v>0.89166427206252996</c:v>
                </c:pt>
                <c:pt idx="62">
                  <c:v>0.89201211846776896</c:v>
                </c:pt>
                <c:pt idx="63">
                  <c:v>0.89236010057107795</c:v>
                </c:pt>
                <c:pt idx="64">
                  <c:v>0.89270821842539605</c:v>
                </c:pt>
                <c:pt idx="65">
                  <c:v>0.893056472083679</c:v>
                </c:pt>
                <c:pt idx="66">
                  <c:v>0.89340486159890697</c:v>
                </c:pt>
                <c:pt idx="67">
                  <c:v>0.89375338702407703</c:v>
                </c:pt>
                <c:pt idx="68">
                  <c:v>0.89410204841221097</c:v>
                </c:pt>
                <c:pt idx="69">
                  <c:v>0.89445084581634704</c:v>
                </c:pt>
                <c:pt idx="70">
                  <c:v>0.89479977928954801</c:v>
                </c:pt>
                <c:pt idx="71">
                  <c:v>0.89514884888489499</c:v>
                </c:pt>
                <c:pt idx="72">
                  <c:v>0.89549805465549104</c:v>
                </c:pt>
                <c:pt idx="73">
                  <c:v>0.89584739665445801</c:v>
                </c:pt>
                <c:pt idx="74">
                  <c:v>0.89619687493494105</c:v>
                </c:pt>
                <c:pt idx="75">
                  <c:v>0.89654648955010496</c:v>
                </c:pt>
                <c:pt idx="76">
                  <c:v>0.89689624055313399</c:v>
                </c:pt>
                <c:pt idx="77">
                  <c:v>0.89724612799723602</c:v>
                </c:pt>
                <c:pt idx="78">
                  <c:v>0.89759615193563602</c:v>
                </c:pt>
                <c:pt idx="79">
                  <c:v>0.89794631242158296</c:v>
                </c:pt>
                <c:pt idx="80">
                  <c:v>0.898296609508345</c:v>
                </c:pt>
                <c:pt idx="81">
                  <c:v>0.89864704324921096</c:v>
                </c:pt>
                <c:pt idx="82">
                  <c:v>0.89899761369749198</c:v>
                </c:pt>
                <c:pt idx="83">
                  <c:v>0.89934832090651695</c:v>
                </c:pt>
                <c:pt idx="84">
                  <c:v>0.89969916492963897</c:v>
                </c:pt>
                <c:pt idx="85">
                  <c:v>0.90005014582023102</c:v>
                </c:pt>
                <c:pt idx="86">
                  <c:v>0.90040126363168504</c:v>
                </c:pt>
                <c:pt idx="87">
                  <c:v>0.90075251841741499</c:v>
                </c:pt>
                <c:pt idx="88">
                  <c:v>0.90110391023085701</c:v>
                </c:pt>
                <c:pt idx="89">
                  <c:v>0.901455439125465</c:v>
                </c:pt>
                <c:pt idx="90">
                  <c:v>0.90180710515471796</c:v>
                </c:pt>
                <c:pt idx="91">
                  <c:v>0.90215890837211199</c:v>
                </c:pt>
                <c:pt idx="92">
                  <c:v>0.90251084883116595</c:v>
                </c:pt>
                <c:pt idx="93">
                  <c:v>0.902862926585418</c:v>
                </c:pt>
                <c:pt idx="94">
                  <c:v>0.90321514168842898</c:v>
                </c:pt>
                <c:pt idx="95">
                  <c:v>0.90356749419378102</c:v>
                </c:pt>
                <c:pt idx="96">
                  <c:v>0.90391998415507402</c:v>
                </c:pt>
                <c:pt idx="97">
                  <c:v>0.90427261162593198</c:v>
                </c:pt>
                <c:pt idx="98">
                  <c:v>0.90462537665999798</c:v>
                </c:pt>
                <c:pt idx="99">
                  <c:v>0.90497827931093799</c:v>
                </c:pt>
                <c:pt idx="100">
                  <c:v>0.90533131963243596</c:v>
                </c:pt>
                <c:pt idx="101">
                  <c:v>0.90568449767819903</c:v>
                </c:pt>
                <c:pt idx="102">
                  <c:v>0.906037813501956</c:v>
                </c:pt>
                <c:pt idx="103">
                  <c:v>0.906391267157453</c:v>
                </c:pt>
                <c:pt idx="104">
                  <c:v>0.906744858698461</c:v>
                </c:pt>
                <c:pt idx="105">
                  <c:v>0.90709858817876998</c:v>
                </c:pt>
                <c:pt idx="106">
                  <c:v>0.90745245565219201</c:v>
                </c:pt>
                <c:pt idx="107">
                  <c:v>0.90780646117255803</c:v>
                </c:pt>
                <c:pt idx="108">
                  <c:v>0.90816060479372296</c:v>
                </c:pt>
                <c:pt idx="109">
                  <c:v>0.90851488656956003</c:v>
                </c:pt>
                <c:pt idx="110">
                  <c:v>0.90886930655396503</c:v>
                </c:pt>
                <c:pt idx="111">
                  <c:v>0.90922386480085504</c:v>
                </c:pt>
                <c:pt idx="112">
                  <c:v>0.90957856136416604</c:v>
                </c:pt>
                <c:pt idx="113">
                  <c:v>0.90993339629785797</c:v>
                </c:pt>
                <c:pt idx="114">
                  <c:v>0.91028836965590998</c:v>
                </c:pt>
                <c:pt idx="115">
                  <c:v>0.91064348149232299</c:v>
                </c:pt>
                <c:pt idx="116">
                  <c:v>0.91099873186111702</c:v>
                </c:pt>
                <c:pt idx="117">
                  <c:v>0.91135412081633704</c:v>
                </c:pt>
                <c:pt idx="118">
                  <c:v>0.91170964841204505</c:v>
                </c:pt>
                <c:pt idx="119">
                  <c:v>0.91206531470232699</c:v>
                </c:pt>
                <c:pt idx="120">
                  <c:v>0.91242111974128903</c:v>
                </c:pt>
                <c:pt idx="121">
                  <c:v>0.91277706358305799</c:v>
                </c:pt>
                <c:pt idx="122">
                  <c:v>0.91313314628178199</c:v>
                </c:pt>
                <c:pt idx="123">
                  <c:v>0.91348936789163004</c:v>
                </c:pt>
                <c:pt idx="124">
                  <c:v>0.91384572846679402</c:v>
                </c:pt>
                <c:pt idx="125">
                  <c:v>0.91420222806148399</c:v>
                </c:pt>
                <c:pt idx="126">
                  <c:v>0.91455886672993303</c:v>
                </c:pt>
                <c:pt idx="127">
                  <c:v>0.91491564452639595</c:v>
                </c:pt>
                <c:pt idx="128">
                  <c:v>0.91527256150514802</c:v>
                </c:pt>
                <c:pt idx="129">
                  <c:v>0.91562961772048401</c:v>
                </c:pt>
                <c:pt idx="130">
                  <c:v>0.91598681322672204</c:v>
                </c:pt>
                <c:pt idx="131">
                  <c:v>0.91634414807820197</c:v>
                </c:pt>
                <c:pt idx="132">
                  <c:v>0.91670162232928198</c:v>
                </c:pt>
                <c:pt idx="133">
                  <c:v>0.91705923603434403</c:v>
                </c:pt>
                <c:pt idx="134">
                  <c:v>0.91741698924779003</c:v>
                </c:pt>
                <c:pt idx="135">
                  <c:v>0.917774882024044</c:v>
                </c:pt>
                <c:pt idx="136">
                  <c:v>0.91813291441754996</c:v>
                </c:pt>
                <c:pt idx="137">
                  <c:v>0.918491086482775</c:v>
                </c:pt>
                <c:pt idx="138">
                  <c:v>0.91884939827420498</c:v>
                </c:pt>
                <c:pt idx="139">
                  <c:v>0.91920784984634896</c:v>
                </c:pt>
                <c:pt idx="140">
                  <c:v>0.91956644125373599</c:v>
                </c:pt>
                <c:pt idx="141">
                  <c:v>0.91992517255091899</c:v>
                </c:pt>
                <c:pt idx="142">
                  <c:v>0.92028404379246798</c:v>
                </c:pt>
                <c:pt idx="143">
                  <c:v>0.92064305503297805</c:v>
                </c:pt>
                <c:pt idx="144">
                  <c:v>0.92100220632706398</c:v>
                </c:pt>
                <c:pt idx="145">
                  <c:v>0.92136149772936105</c:v>
                </c:pt>
                <c:pt idx="146">
                  <c:v>0.92172092929452798</c:v>
                </c:pt>
                <c:pt idx="147">
                  <c:v>0.92208050107724204</c:v>
                </c:pt>
                <c:pt idx="148">
                  <c:v>0.92244021313220503</c:v>
                </c:pt>
                <c:pt idx="149">
                  <c:v>0.92280006551413796</c:v>
                </c:pt>
                <c:pt idx="150">
                  <c:v>0.92316005827778203</c:v>
                </c:pt>
                <c:pt idx="151">
                  <c:v>0.92352019147790398</c:v>
                </c:pt>
                <c:pt idx="152">
                  <c:v>0.92388046516928801</c:v>
                </c:pt>
                <c:pt idx="153">
                  <c:v>0.92424087940674104</c:v>
                </c:pt>
                <c:pt idx="154">
                  <c:v>0.924601434245091</c:v>
                </c:pt>
                <c:pt idx="155">
                  <c:v>0.92496212973918801</c:v>
                </c:pt>
                <c:pt idx="156">
                  <c:v>0.92532296594390395</c:v>
                </c:pt>
                <c:pt idx="157">
                  <c:v>0.92568394291413103</c:v>
                </c:pt>
                <c:pt idx="158">
                  <c:v>0.92604506070478199</c:v>
                </c:pt>
                <c:pt idx="159">
                  <c:v>0.92640631937079299</c:v>
                </c:pt>
                <c:pt idx="160">
                  <c:v>0.92676771896712196</c:v>
                </c:pt>
                <c:pt idx="161">
                  <c:v>0.92712925954874403</c:v>
                </c:pt>
                <c:pt idx="162">
                  <c:v>0.927490941170662</c:v>
                </c:pt>
                <c:pt idx="163">
                  <c:v>0.92785276388789595</c:v>
                </c:pt>
                <c:pt idx="164">
                  <c:v>0.92821472775548797</c:v>
                </c:pt>
                <c:pt idx="165">
                  <c:v>0.92857683282850201</c:v>
                </c:pt>
                <c:pt idx="166">
                  <c:v>0.92893907916202401</c:v>
                </c:pt>
                <c:pt idx="167">
                  <c:v>0.92930146681116099</c:v>
                </c:pt>
                <c:pt idx="168">
                  <c:v>0.92966399583104098</c:v>
                </c:pt>
                <c:pt idx="169">
                  <c:v>0.93002666627681596</c:v>
                </c:pt>
                <c:pt idx="170">
                  <c:v>0.93038947820365503</c:v>
                </c:pt>
                <c:pt idx="171">
                  <c:v>0.93075243197732604</c:v>
                </c:pt>
                <c:pt idx="172">
                  <c:v>0.931115529206889</c:v>
                </c:pt>
                <c:pt idx="173">
                  <c:v>0.93147877181466299</c:v>
                </c:pt>
                <c:pt idx="174">
                  <c:v>0.93184216172590395</c:v>
                </c:pt>
                <c:pt idx="175">
                  <c:v>0.93220570086879995</c:v>
                </c:pt>
                <c:pt idx="176">
                  <c:v>0.93256939117448301</c:v>
                </c:pt>
                <c:pt idx="177">
                  <c:v>0.93293323457702504</c:v>
                </c:pt>
                <c:pt idx="178">
                  <c:v>0.93329723301344303</c:v>
                </c:pt>
                <c:pt idx="179">
                  <c:v>0.93366138842370405</c:v>
                </c:pt>
                <c:pt idx="180">
                  <c:v>0.93402570275072605</c:v>
                </c:pt>
                <c:pt idx="181">
                  <c:v>0.93439017794038104</c:v>
                </c:pt>
                <c:pt idx="182">
                  <c:v>0.93475481594149901</c:v>
                </c:pt>
                <c:pt idx="183">
                  <c:v>0.93511961870587401</c:v>
                </c:pt>
                <c:pt idx="184">
                  <c:v>0.93548458818826097</c:v>
                </c:pt>
                <c:pt idx="185">
                  <c:v>0.93584972634638497</c:v>
                </c:pt>
                <c:pt idx="186">
                  <c:v>0.93621503514094195</c:v>
                </c:pt>
                <c:pt idx="187">
                  <c:v>0.93658051653560304</c:v>
                </c:pt>
                <c:pt idx="188">
                  <c:v>0.93694617249701695</c:v>
                </c:pt>
                <c:pt idx="189">
                  <c:v>0.93731200499481304</c:v>
                </c:pt>
                <c:pt idx="190">
                  <c:v>0.93767801600160905</c:v>
                </c:pt>
                <c:pt idx="191">
                  <c:v>0.93804420749300899</c:v>
                </c:pt>
                <c:pt idx="192">
                  <c:v>0.93841058144761103</c:v>
                </c:pt>
                <c:pt idx="193">
                  <c:v>0.93877713984700695</c:v>
                </c:pt>
                <c:pt idx="194">
                  <c:v>0.93914388467579102</c:v>
                </c:pt>
                <c:pt idx="195">
                  <c:v>0.93951081792156099</c:v>
                </c:pt>
                <c:pt idx="196">
                  <c:v>0.93987794157492099</c:v>
                </c:pt>
                <c:pt idx="197">
                  <c:v>0.94024525762948696</c:v>
                </c:pt>
                <c:pt idx="198">
                  <c:v>0.94061276808188898</c:v>
                </c:pt>
                <c:pt idx="199">
                  <c:v>0.94098047493177805</c:v>
                </c:pt>
                <c:pt idx="200">
                  <c:v>0.94134838018182798</c:v>
                </c:pt>
                <c:pt idx="201">
                  <c:v>0.94171648583773804</c:v>
                </c:pt>
                <c:pt idx="202">
                  <c:v>0.94208479390823996</c:v>
                </c:pt>
                <c:pt idx="203">
                  <c:v>0.94245330640510105</c:v>
                </c:pt>
                <c:pt idx="204">
                  <c:v>0.94282202534312598</c:v>
                </c:pt>
                <c:pt idx="205">
                  <c:v>0.94319095274016596</c:v>
                </c:pt>
                <c:pt idx="206">
                  <c:v>0.94356009061711699</c:v>
                </c:pt>
                <c:pt idx="207">
                  <c:v>0.94392944099792997</c:v>
                </c:pt>
                <c:pt idx="208">
                  <c:v>0.94429900590961002</c:v>
                </c:pt>
                <c:pt idx="209">
                  <c:v>0.94466878738222304</c:v>
                </c:pt>
                <c:pt idx="210">
                  <c:v>0.94503878744890202</c:v>
                </c:pt>
                <c:pt idx="211">
                  <c:v>0.94540900814584705</c:v>
                </c:pt>
                <c:pt idx="212">
                  <c:v>0.945779451512334</c:v>
                </c:pt>
                <c:pt idx="213">
                  <c:v>0.94615011959071604</c:v>
                </c:pt>
                <c:pt idx="214">
                  <c:v>0.946521014426431</c:v>
                </c:pt>
                <c:pt idx="215">
                  <c:v>0.94689213806800299</c:v>
                </c:pt>
                <c:pt idx="216">
                  <c:v>0.94726349256705</c:v>
                </c:pt>
                <c:pt idx="217">
                  <c:v>0.947635079978285</c:v>
                </c:pt>
                <c:pt idx="218">
                  <c:v>0.948006902359526</c:v>
                </c:pt>
                <c:pt idx="219">
                  <c:v>0.94837896177169301</c:v>
                </c:pt>
                <c:pt idx="220">
                  <c:v>0.94875126027882395</c:v>
                </c:pt>
                <c:pt idx="221">
                  <c:v>0.94912379994806595</c:v>
                </c:pt>
                <c:pt idx="222">
                  <c:v>0.94949658284969396</c:v>
                </c:pt>
                <c:pt idx="223">
                  <c:v>0.94986961105710499</c:v>
                </c:pt>
                <c:pt idx="224">
                  <c:v>0.95024288664682799</c:v>
                </c:pt>
                <c:pt idx="225">
                  <c:v>0.95061641169852995</c:v>
                </c:pt>
                <c:pt idx="226">
                  <c:v>0.95099018829501902</c:v>
                </c:pt>
                <c:pt idx="227">
                  <c:v>0.95136421852224795</c:v>
                </c:pt>
                <c:pt idx="228">
                  <c:v>0.95173850446932395</c:v>
                </c:pt>
                <c:pt idx="229">
                  <c:v>0.95211304822850895</c:v>
                </c:pt>
                <c:pt idx="230">
                  <c:v>0.952487851895229</c:v>
                </c:pt>
                <c:pt idx="231">
                  <c:v>0.95286291756807695</c:v>
                </c:pt>
                <c:pt idx="232">
                  <c:v>0.95323824734882001</c:v>
                </c:pt>
                <c:pt idx="233">
                  <c:v>0.95361384334240096</c:v>
                </c:pt>
                <c:pt idx="234">
                  <c:v>0.95398970765695101</c:v>
                </c:pt>
                <c:pt idx="235">
                  <c:v>0.95436584240378597</c:v>
                </c:pt>
                <c:pt idx="236">
                  <c:v>0.95474224969742105</c:v>
                </c:pt>
                <c:pt idx="237">
                  <c:v>0.95511893165557005</c:v>
                </c:pt>
                <c:pt idx="238">
                  <c:v>0.95549589039915195</c:v>
                </c:pt>
                <c:pt idx="239">
                  <c:v>0.95587312805230096</c:v>
                </c:pt>
                <c:pt idx="240">
                  <c:v>0.95625064674236604</c:v>
                </c:pt>
                <c:pt idx="241">
                  <c:v>0.95662844859992202</c:v>
                </c:pt>
                <c:pt idx="242">
                  <c:v>0.95700653575877204</c:v>
                </c:pt>
                <c:pt idx="243">
                  <c:v>0.95738491035595497</c:v>
                </c:pt>
                <c:pt idx="244">
                  <c:v>0.95776357453174998</c:v>
                </c:pt>
                <c:pt idx="245">
                  <c:v>0.958142530429685</c:v>
                </c:pt>
                <c:pt idx="246">
                  <c:v>0.958521780196541</c:v>
                </c:pt>
                <c:pt idx="247">
                  <c:v>0.958901325982359</c:v>
                </c:pt>
                <c:pt idx="248">
                  <c:v>0.95928116994044199</c:v>
                </c:pt>
                <c:pt idx="249">
                  <c:v>0.95966131422737</c:v>
                </c:pt>
                <c:pt idx="250">
                  <c:v>0.96004176100299699</c:v>
                </c:pt>
                <c:pt idx="251">
                  <c:v>0.96042251243046295</c:v>
                </c:pt>
                <c:pt idx="252">
                  <c:v>0.96080357067619804</c:v>
                </c:pt>
                <c:pt idx="253">
                  <c:v>0.96118493790992998</c:v>
                </c:pt>
                <c:pt idx="254">
                  <c:v>0.96156661630468898</c:v>
                </c:pt>
                <c:pt idx="255">
                  <c:v>0.96194860803681503</c:v>
                </c:pt>
                <c:pt idx="256">
                  <c:v>0.96233091528596504</c:v>
                </c:pt>
                <c:pt idx="257">
                  <c:v>0.96271354023511901</c:v>
                </c:pt>
                <c:pt idx="258">
                  <c:v>0.96309648507058698</c:v>
                </c:pt>
                <c:pt idx="259">
                  <c:v>0.96347975198201297</c:v>
                </c:pt>
                <c:pt idx="260">
                  <c:v>0.96386334316238498</c:v>
                </c:pt>
                <c:pt idx="261">
                  <c:v>0.96424726080804402</c:v>
                </c:pt>
                <c:pt idx="262">
                  <c:v>0.96463150711868095</c:v>
                </c:pt>
                <c:pt idx="263">
                  <c:v>0.96501608429735697</c:v>
                </c:pt>
                <c:pt idx="264">
                  <c:v>0.96540099455049999</c:v>
                </c:pt>
                <c:pt idx="265">
                  <c:v>0.96578624008791403</c:v>
                </c:pt>
                <c:pt idx="266">
                  <c:v>0.96617182312279104</c:v>
                </c:pt>
                <c:pt idx="267">
                  <c:v>0.96655774587171095</c:v>
                </c:pt>
                <c:pt idx="268">
                  <c:v>0.96694401055465395</c:v>
                </c:pt>
                <c:pt idx="269">
                  <c:v>0.96733061939500598</c:v>
                </c:pt>
                <c:pt idx="270">
                  <c:v>0.96771757461956598</c:v>
                </c:pt>
                <c:pt idx="271">
                  <c:v>0.96810487845855098</c:v>
                </c:pt>
                <c:pt idx="272">
                  <c:v>0.96849253314560801</c:v>
                </c:pt>
                <c:pt idx="273">
                  <c:v>0.96888054091781695</c:v>
                </c:pt>
                <c:pt idx="274">
                  <c:v>0.96926890401570198</c:v>
                </c:pt>
                <c:pt idx="275">
                  <c:v>0.96965762468323602</c:v>
                </c:pt>
                <c:pt idx="276">
                  <c:v>0.97004670516784797</c:v>
                </c:pt>
                <c:pt idx="277">
                  <c:v>0.97043614772043396</c:v>
                </c:pt>
                <c:pt idx="278">
                  <c:v>0.97082595459536003</c:v>
                </c:pt>
                <c:pt idx="279">
                  <c:v>0.97121612805047497</c:v>
                </c:pt>
                <c:pt idx="280">
                  <c:v>0.97160667034711401</c:v>
                </c:pt>
                <c:pt idx="281">
                  <c:v>0.97199758375010703</c:v>
                </c:pt>
                <c:pt idx="282">
                  <c:v>0.97238887052779099</c:v>
                </c:pt>
                <c:pt idx="283">
                  <c:v>0.97278053295200895</c:v>
                </c:pt>
                <c:pt idx="284">
                  <c:v>0.97317257329812901</c:v>
                </c:pt>
                <c:pt idx="285">
                  <c:v>0.97356499384504203</c:v>
                </c:pt>
                <c:pt idx="286">
                  <c:v>0.97395779687517603</c:v>
                </c:pt>
                <c:pt idx="287">
                  <c:v>0.97435098467450298</c:v>
                </c:pt>
                <c:pt idx="288">
                  <c:v>0.97474455953254702</c:v>
                </c:pt>
                <c:pt idx="289">
                  <c:v>0.97513852374238996</c:v>
                </c:pt>
                <c:pt idx="290">
                  <c:v>0.97553287960068302</c:v>
                </c:pt>
                <c:pt idx="291">
                  <c:v>0.97592762940765299</c:v>
                </c:pt>
                <c:pt idx="292">
                  <c:v>0.97632277546711399</c:v>
                </c:pt>
                <c:pt idx="293">
                  <c:v>0.97671832008646897</c:v>
                </c:pt>
                <c:pt idx="294">
                  <c:v>0.97711426557672798</c:v>
                </c:pt>
                <c:pt idx="295">
                  <c:v>0.97751061425250596</c:v>
                </c:pt>
                <c:pt idx="296">
                  <c:v>0.97790736843204096</c:v>
                </c:pt>
                <c:pt idx="297">
                  <c:v>0.97830453043719501</c:v>
                </c:pt>
                <c:pt idx="298">
                  <c:v>0.97870210259346802</c:v>
                </c:pt>
                <c:pt idx="299">
                  <c:v>0.97910008723000497</c:v>
                </c:pt>
                <c:pt idx="300">
                  <c:v>0.97949848667960504</c:v>
                </c:pt>
                <c:pt idx="301">
                  <c:v>0.97989730327872704</c:v>
                </c:pt>
                <c:pt idx="302">
                  <c:v>0.98029653936750505</c:v>
                </c:pt>
                <c:pt idx="303">
                  <c:v>0.98069619728974999</c:v>
                </c:pt>
                <c:pt idx="304">
                  <c:v>0.98109627939296595</c:v>
                </c:pt>
                <c:pt idx="305">
                  <c:v>0.98149678802835105</c:v>
                </c:pt>
                <c:pt idx="306">
                  <c:v>0.981897725550815</c:v>
                </c:pt>
                <c:pt idx="307">
                  <c:v>0.98229909431898199</c:v>
                </c:pt>
                <c:pt idx="308">
                  <c:v>0.982700896695205</c:v>
                </c:pt>
                <c:pt idx="309">
                  <c:v>0.98310313504556801</c:v>
                </c:pt>
                <c:pt idx="310">
                  <c:v>0.98350581173990403</c:v>
                </c:pt>
                <c:pt idx="311">
                  <c:v>0.98390892915179695</c:v>
                </c:pt>
                <c:pt idx="312">
                  <c:v>0.98431248965859697</c:v>
                </c:pt>
                <c:pt idx="313">
                  <c:v>0.98471649564142605</c:v>
                </c:pt>
                <c:pt idx="314">
                  <c:v>0.98512094948518902</c:v>
                </c:pt>
                <c:pt idx="315">
                  <c:v>0.98552585357858202</c:v>
                </c:pt>
                <c:pt idx="316">
                  <c:v>0.98593121031410602</c:v>
                </c:pt>
                <c:pt idx="317">
                  <c:v>0.98633702208807095</c:v>
                </c:pt>
                <c:pt idx="318">
                  <c:v>0.98674329130061</c:v>
                </c:pt>
                <c:pt idx="319">
                  <c:v>0.987150020355687</c:v>
                </c:pt>
                <c:pt idx="320">
                  <c:v>0.98755721166110899</c:v>
                </c:pt>
                <c:pt idx="321">
                  <c:v>0.98796486762853197</c:v>
                </c:pt>
                <c:pt idx="322">
                  <c:v>0.98837299067347495</c:v>
                </c:pt>
                <c:pt idx="323">
                  <c:v>0.98878158321532705</c:v>
                </c:pt>
                <c:pt idx="324">
                  <c:v>0.98919064767736198</c:v>
                </c:pt>
                <c:pt idx="325">
                  <c:v>0.98960018648674397</c:v>
                </c:pt>
                <c:pt idx="326">
                  <c:v>0.99001020207453705</c:v>
                </c:pt>
                <c:pt idx="327">
                  <c:v>0.99042069687572099</c:v>
                </c:pt>
                <c:pt idx="328">
                  <c:v>0.99083167332919797</c:v>
                </c:pt>
                <c:pt idx="329">
                  <c:v>0.99124313387780205</c:v>
                </c:pt>
                <c:pt idx="330">
                  <c:v>0.99165508096831401</c:v>
                </c:pt>
                <c:pt idx="331">
                  <c:v>0.99206751705146601</c:v>
                </c:pt>
                <c:pt idx="332">
                  <c:v>0.99248044458195706</c:v>
                </c:pt>
                <c:pt idx="333">
                  <c:v>0.99289386601846097</c:v>
                </c:pt>
                <c:pt idx="334">
                  <c:v>0.99330778382364104</c:v>
                </c:pt>
                <c:pt idx="335">
                  <c:v>0.99372220046415505</c:v>
                </c:pt>
                <c:pt idx="336">
                  <c:v>0.99413711841066899</c:v>
                </c:pt>
                <c:pt idx="337">
                  <c:v>0.99455254013786998</c:v>
                </c:pt>
                <c:pt idx="338">
                  <c:v>0.99496846812447404</c:v>
                </c:pt>
                <c:pt idx="339">
                  <c:v>0.99538490485323905</c:v>
                </c:pt>
                <c:pt idx="340">
                  <c:v>0.995801852810975</c:v>
                </c:pt>
                <c:pt idx="341">
                  <c:v>0.99621931448855505</c:v>
                </c:pt>
                <c:pt idx="342">
                  <c:v>0.99663729238092902</c:v>
                </c:pt>
                <c:pt idx="343">
                  <c:v>0.99705578898713099</c:v>
                </c:pt>
                <c:pt idx="344">
                  <c:v>0.99747480681029299</c:v>
                </c:pt>
                <c:pt idx="345">
                  <c:v>0.997894348357655</c:v>
                </c:pt>
                <c:pt idx="346">
                  <c:v>0.99831441614058103</c:v>
                </c:pt>
                <c:pt idx="347">
                  <c:v>0.99873501267456199</c:v>
                </c:pt>
                <c:pt idx="348">
                  <c:v>0.99915614047923695</c:v>
                </c:pt>
                <c:pt idx="349">
                  <c:v>0.99957780207839597</c:v>
                </c:pt>
                <c:pt idx="350">
                  <c:v>1</c:v>
                </c:pt>
                <c:pt idx="351">
                  <c:v>1.00042273612611</c:v>
                </c:pt>
                <c:pt idx="352">
                  <c:v>1.0008460097404801</c:v>
                </c:pt>
                <c:pt idx="353">
                  <c:v>1.0012698194749301</c:v>
                </c:pt>
                <c:pt idx="354">
                  <c:v>1.0016941639588599</c:v>
                </c:pt>
                <c:pt idx="355">
                  <c:v>1.0021190418192401</c:v>
                </c:pt>
                <c:pt idx="356">
                  <c:v>1.0025444516806301</c:v>
                </c:pt>
                <c:pt idx="357">
                  <c:v>1.0029703921651101</c:v>
                </c:pt>
                <c:pt idx="358">
                  <c:v>1.0033968618923399</c:v>
                </c:pt>
                <c:pt idx="359">
                  <c:v>1.0038238594795099</c:v>
                </c:pt>
                <c:pt idx="360">
                  <c:v>1.00425138354133</c:v>
                </c:pt>
                <c:pt idx="361">
                  <c:v>1.0046794326900399</c:v>
                </c:pt>
                <c:pt idx="362">
                  <c:v>1.00510800553538</c:v>
                </c:pt>
                <c:pt idx="363">
                  <c:v>1.0055371006846201</c:v>
                </c:pt>
                <c:pt idx="364">
                  <c:v>1.0059667167424899</c:v>
                </c:pt>
                <c:pt idx="365">
                  <c:v>1.0063968523112401</c:v>
                </c:pt>
                <c:pt idx="366">
                  <c:v>1.00682750599056</c:v>
                </c:pt>
                <c:pt idx="367">
                  <c:v>1.0072586763776299</c:v>
                </c:pt>
                <c:pt idx="368">
                  <c:v>1.0076903620671001</c:v>
                </c:pt>
                <c:pt idx="369">
                  <c:v>1.0081225616510301</c:v>
                </c:pt>
                <c:pt idx="370">
                  <c:v>1.00855527371896</c:v>
                </c:pt>
                <c:pt idx="371">
                  <c:v>1.00898849685785</c:v>
                </c:pt>
                <c:pt idx="372">
                  <c:v>1.0094222296520801</c:v>
                </c:pt>
                <c:pt idx="373">
                  <c:v>1.0098564706834301</c:v>
                </c:pt>
                <c:pt idx="374">
                  <c:v>1.0102912185311299</c:v>
                </c:pt>
                <c:pt idx="375">
                  <c:v>1.0107264717717499</c:v>
                </c:pt>
                <c:pt idx="376">
                  <c:v>1.0111622289793001</c:v>
                </c:pt>
                <c:pt idx="377">
                  <c:v>1.0115984887251399</c:v>
                </c:pt>
                <c:pt idx="378">
                  <c:v>1.0120352495780101</c:v>
                </c:pt>
                <c:pt idx="379">
                  <c:v>1.01247251010402</c:v>
                </c:pt>
                <c:pt idx="380">
                  <c:v>1.0129102688666201</c:v>
                </c:pt>
                <c:pt idx="381">
                  <c:v>1.0133485244266101</c:v>
                </c:pt>
                <c:pt idx="382">
                  <c:v>1.01378727534213</c:v>
                </c:pt>
                <c:pt idx="383">
                  <c:v>1.01422652016866</c:v>
                </c:pt>
                <c:pt idx="384">
                  <c:v>1.01466625745897</c:v>
                </c:pt>
                <c:pt idx="385">
                  <c:v>1.01510648576317</c:v>
                </c:pt>
                <c:pt idx="386">
                  <c:v>1.0155472036286599</c:v>
                </c:pt>
                <c:pt idx="387">
                  <c:v>1.0159884096001499</c:v>
                </c:pt>
                <c:pt idx="388">
                  <c:v>1.0164301022196001</c:v>
                </c:pt>
                <c:pt idx="389">
                  <c:v>1.0168722800262799</c:v>
                </c:pt>
                <c:pt idx="390">
                  <c:v>1.01731494155673</c:v>
                </c:pt>
                <c:pt idx="391">
                  <c:v>1.0177580853447299</c:v>
                </c:pt>
                <c:pt idx="392">
                  <c:v>1.0182017099213201</c:v>
                </c:pt>
                <c:pt idx="393">
                  <c:v>1.0186458138148</c:v>
                </c:pt>
                <c:pt idx="394">
                  <c:v>1.01909039555069</c:v>
                </c:pt>
                <c:pt idx="395">
                  <c:v>1.01953545365173</c:v>
                </c:pt>
                <c:pt idx="396">
                  <c:v>1.0199809866379099</c:v>
                </c:pt>
                <c:pt idx="397">
                  <c:v>1.0204269930263901</c:v>
                </c:pt>
                <c:pt idx="398">
                  <c:v>1.0208734713315699</c:v>
                </c:pt>
                <c:pt idx="399">
                  <c:v>1.0213204200650099</c:v>
                </c:pt>
                <c:pt idx="400">
                  <c:v>1.0217678377355</c:v>
                </c:pt>
                <c:pt idx="401">
                  <c:v>1.0222157228489701</c:v>
                </c:pt>
                <c:pt idx="402">
                  <c:v>1.02266407390852</c:v>
                </c:pt>
                <c:pt idx="403">
                  <c:v>1.0231128894144501</c:v>
                </c:pt>
                <c:pt idx="404">
                  <c:v>1.02356216786417</c:v>
                </c:pt>
                <c:pt idx="405">
                  <c:v>1.02401190775226</c:v>
                </c:pt>
                <c:pt idx="406">
                  <c:v>1.0244621075704401</c:v>
                </c:pt>
                <c:pt idx="407">
                  <c:v>1.0249127658075401</c:v>
                </c:pt>
                <c:pt idx="408">
                  <c:v>1.02536388094952</c:v>
                </c:pt>
                <c:pt idx="409">
                  <c:v>1.02581545147946</c:v>
                </c:pt>
                <c:pt idx="410">
                  <c:v>1.0262674758775501</c:v>
                </c:pt>
                <c:pt idx="411">
                  <c:v>1.02671995262106</c:v>
                </c:pt>
                <c:pt idx="412">
                  <c:v>1.02717288018437</c:v>
                </c:pt>
                <c:pt idx="413">
                  <c:v>1.0276262570389101</c:v>
                </c:pt>
                <c:pt idx="414">
                  <c:v>1.0280800816532201</c:v>
                </c:pt>
                <c:pt idx="415">
                  <c:v>1.02853435249289</c:v>
                </c:pt>
                <c:pt idx="416">
                  <c:v>1.02898906802056</c:v>
                </c:pt>
                <c:pt idx="417">
                  <c:v>1.02944422669594</c:v>
                </c:pt>
                <c:pt idx="418">
                  <c:v>1.02989982697576</c:v>
                </c:pt>
                <c:pt idx="419">
                  <c:v>1.03035586731379</c:v>
                </c:pt>
                <c:pt idx="420">
                  <c:v>1.03081234616085</c:v>
                </c:pt>
                <c:pt idx="421">
                  <c:v>1.0312692619647399</c:v>
                </c:pt>
                <c:pt idx="422">
                  <c:v>1.03172661317031</c:v>
                </c:pt>
                <c:pt idx="423">
                  <c:v>1.0321843982193999</c:v>
                </c:pt>
                <c:pt idx="424">
                  <c:v>1.0326426155508199</c:v>
                </c:pt>
                <c:pt idx="425">
                  <c:v>1.0331012636004</c:v>
                </c:pt>
                <c:pt idx="426">
                  <c:v>1.0335603408009499</c:v>
                </c:pt>
                <c:pt idx="427">
                  <c:v>1.03401984558223</c:v>
                </c:pt>
                <c:pt idx="428">
                  <c:v>1.0344797763709901</c:v>
                </c:pt>
                <c:pt idx="429">
                  <c:v>1.0349401315909199</c:v>
                </c:pt>
                <c:pt idx="430">
                  <c:v>1.0354009096626799</c:v>
                </c:pt>
                <c:pt idx="431">
                  <c:v>1.03586210900385</c:v>
                </c:pt>
                <c:pt idx="432">
                  <c:v>1.0363237280289499</c:v>
                </c:pt>
                <c:pt idx="433">
                  <c:v>1.0367857651494501</c:v>
                </c:pt>
                <c:pt idx="434">
                  <c:v>1.03724821877372</c:v>
                </c:pt>
                <c:pt idx="435">
                  <c:v>1.0377110873070301</c:v>
                </c:pt>
                <c:pt idx="436">
                  <c:v>1.0381743691516001</c:v>
                </c:pt>
                <c:pt idx="437">
                  <c:v>1.0386380627065099</c:v>
                </c:pt>
                <c:pt idx="438">
                  <c:v>1.03910216636773</c:v>
                </c:pt>
                <c:pt idx="439">
                  <c:v>1.0395666785281501</c:v>
                </c:pt>
                <c:pt idx="440">
                  <c:v>1.0400315975774901</c:v>
                </c:pt>
                <c:pt idx="441">
                  <c:v>1.0404969219023701</c:v>
                </c:pt>
                <c:pt idx="442">
                  <c:v>1.0409626498862701</c:v>
                </c:pt>
                <c:pt idx="443">
                  <c:v>1.0414287799095101</c:v>
                </c:pt>
                <c:pt idx="444">
                  <c:v>1.0418953103492601</c:v>
                </c:pt>
                <c:pt idx="445">
                  <c:v>1.04236223957955</c:v>
                </c:pt>
                <c:pt idx="446">
                  <c:v>1.0428295659712099</c:v>
                </c:pt>
                <c:pt idx="447">
                  <c:v>1.04329728789192</c:v>
                </c:pt>
                <c:pt idx="448">
                  <c:v>1.0437654037061801</c:v>
                </c:pt>
                <c:pt idx="449">
                  <c:v>1.0442339117752899</c:v>
                </c:pt>
                <c:pt idx="450">
                  <c:v>1.0447028104573599</c:v>
                </c:pt>
                <c:pt idx="451">
                  <c:v>1.0451720981072901</c:v>
                </c:pt>
                <c:pt idx="452">
                  <c:v>1.04564177307679</c:v>
                </c:pt>
                <c:pt idx="453">
                  <c:v>1.04611183371433</c:v>
                </c:pt>
                <c:pt idx="454">
                  <c:v>1.0465822783651599</c:v>
                </c:pt>
                <c:pt idx="455">
                  <c:v>1.0470531053713299</c:v>
                </c:pt>
                <c:pt idx="456">
                  <c:v>1.0475243130716101</c:v>
                </c:pt>
                <c:pt idx="457">
                  <c:v>1.0479958998015499</c:v>
                </c:pt>
                <c:pt idx="458">
                  <c:v>1.0484678638934499</c:v>
                </c:pt>
                <c:pt idx="459">
                  <c:v>1.04894020367635</c:v>
                </c:pt>
                <c:pt idx="460">
                  <c:v>1.0494129174760101</c:v>
                </c:pt>
                <c:pt idx="461">
                  <c:v>1.04988600361494</c:v>
                </c:pt>
                <c:pt idx="462">
                  <c:v>1.0503594604123601</c:v>
                </c:pt>
                <c:pt idx="463">
                  <c:v>1.05083328618422</c:v>
                </c:pt>
                <c:pt idx="464">
                  <c:v>1.05130747924315</c:v>
                </c:pt>
                <c:pt idx="465">
                  <c:v>1.0517820378985101</c:v>
                </c:pt>
                <c:pt idx="466">
                  <c:v>1.0522569604563401</c:v>
                </c:pt>
                <c:pt idx="467">
                  <c:v>1.0527322452193699</c:v>
                </c:pt>
                <c:pt idx="468">
                  <c:v>1.0532078904870199</c:v>
                </c:pt>
                <c:pt idx="469">
                  <c:v>1.0536838945553799</c:v>
                </c:pt>
                <c:pt idx="470">
                  <c:v>1.0541602557172101</c:v>
                </c:pt>
                <c:pt idx="471">
                  <c:v>1.05463697226193</c:v>
                </c:pt>
                <c:pt idx="472">
                  <c:v>1.05511404247561</c:v>
                </c:pt>
                <c:pt idx="473">
                  <c:v>1.0555914646410001</c:v>
                </c:pt>
                <c:pt idx="474">
                  <c:v>1.05606923703744</c:v>
                </c:pt>
                <c:pt idx="475">
                  <c:v>1.0565473579409601</c:v>
                </c:pt>
                <c:pt idx="476">
                  <c:v>1.05702582562418</c:v>
                </c:pt>
                <c:pt idx="477">
                  <c:v>1.05750463835638</c:v>
                </c:pt>
                <c:pt idx="478">
                  <c:v>1.0579837944034201</c:v>
                </c:pt>
                <c:pt idx="479">
                  <c:v>1.0584632920278001</c:v>
                </c:pt>
                <c:pt idx="480">
                  <c:v>1.05894312948862</c:v>
                </c:pt>
                <c:pt idx="481">
                  <c:v>1.05942330504156</c:v>
                </c:pt>
                <c:pt idx="482">
                  <c:v>1.0599038169389201</c:v>
                </c:pt>
                <c:pt idx="483">
                  <c:v>1.0603846634295699</c:v>
                </c:pt>
                <c:pt idx="484">
                  <c:v>1.0608658427589599</c:v>
                </c:pt>
                <c:pt idx="485">
                  <c:v>1.06134735316911</c:v>
                </c:pt>
                <c:pt idx="486">
                  <c:v>1.0618291928986401</c:v>
                </c:pt>
                <c:pt idx="487">
                  <c:v>1.0623113601826899</c:v>
                </c:pt>
                <c:pt idx="488">
                  <c:v>1.0627938532529699</c:v>
                </c:pt>
                <c:pt idx="489">
                  <c:v>1.0632766703377601</c:v>
                </c:pt>
                <c:pt idx="490">
                  <c:v>1.0637598096618599</c:v>
                </c:pt>
                <c:pt idx="491">
                  <c:v>1.06424326944662</c:v>
                </c:pt>
                <c:pt idx="492">
                  <c:v>1.06472704790992</c:v>
                </c:pt>
                <c:pt idx="493">
                  <c:v>1.06521114326615</c:v>
                </c:pt>
                <c:pt idx="494">
                  <c:v>1.06569555372625</c:v>
                </c:pt>
                <c:pt idx="495">
                  <c:v>1.0661802774976701</c:v>
                </c:pt>
                <c:pt idx="496">
                  <c:v>1.06666531278433</c:v>
                </c:pt>
                <c:pt idx="497">
                  <c:v>1.06715065778671</c:v>
                </c:pt>
                <c:pt idx="498">
                  <c:v>1.0676363107017499</c:v>
                </c:pt>
                <c:pt idx="499">
                  <c:v>1.06812226972288</c:v>
                </c:pt>
                <c:pt idx="500">
                  <c:v>1.0686085330400501</c:v>
                </c:pt>
                <c:pt idx="501">
                  <c:v>1.0690950988396499</c:v>
                </c:pt>
                <c:pt idx="502">
                  <c:v>1.0695819653045699</c:v>
                </c:pt>
                <c:pt idx="503">
                  <c:v>1.0700691306141601</c:v>
                </c:pt>
                <c:pt idx="504">
                  <c:v>1.07055659294424</c:v>
                </c:pt>
                <c:pt idx="505">
                  <c:v>1.0710443504670699</c:v>
                </c:pt>
                <c:pt idx="506">
                  <c:v>1.0715324013513901</c:v>
                </c:pt>
                <c:pt idx="507">
                  <c:v>1.0720207437623701</c:v>
                </c:pt>
                <c:pt idx="508">
                  <c:v>1.07250937586163</c:v>
                </c:pt>
                <c:pt idx="509">
                  <c:v>1.07299829580721</c:v>
                </c:pt>
                <c:pt idx="510">
                  <c:v>1.0734875017535901</c:v>
                </c:pt>
                <c:pt idx="511">
                  <c:v>1.0739769918516999</c:v>
                </c:pt>
                <c:pt idx="512">
                  <c:v>1.0744667642488399</c:v>
                </c:pt>
                <c:pt idx="513">
                  <c:v>1.07495681708878</c:v>
                </c:pt>
                <c:pt idx="514">
                  <c:v>1.0754471485116499</c:v>
                </c:pt>
                <c:pt idx="515">
                  <c:v>1.07593775665402</c:v>
                </c:pt>
                <c:pt idx="516">
                  <c:v>1.07642863964885</c:v>
                </c:pt>
                <c:pt idx="517">
                  <c:v>1.0769197956254799</c:v>
                </c:pt>
                <c:pt idx="518">
                  <c:v>1.0774112227096599</c:v>
                </c:pt>
                <c:pt idx="519">
                  <c:v>1.0779029190235101</c:v>
                </c:pt>
                <c:pt idx="520">
                  <c:v>1.0783948826855401</c:v>
                </c:pt>
                <c:pt idx="521">
                  <c:v>1.07888711181062</c:v>
                </c:pt>
                <c:pt idx="522">
                  <c:v>1.0793796045099999</c:v>
                </c:pt>
                <c:pt idx="523">
                  <c:v>1.07987235889129</c:v>
                </c:pt>
                <c:pt idx="524">
                  <c:v>1.0803653730584699</c:v>
                </c:pt>
                <c:pt idx="525">
                  <c:v>1.08085864511185</c:v>
                </c:pt>
                <c:pt idx="526">
                  <c:v>1.0813521731481099</c:v>
                </c:pt>
                <c:pt idx="527">
                  <c:v>1.0818459552602699</c:v>
                </c:pt>
                <c:pt idx="528">
                  <c:v>1.08233998953768</c:v>
                </c:pt>
                <c:pt idx="529">
                  <c:v>1.0828342740660499</c:v>
                </c:pt>
                <c:pt idx="530">
                  <c:v>1.0833288069273901</c:v>
                </c:pt>
                <c:pt idx="531">
                  <c:v>1.08382358620006</c:v>
                </c:pt>
                <c:pt idx="532">
                  <c:v>1.0843186099587301</c:v>
                </c:pt>
                <c:pt idx="533">
                  <c:v>1.08481387627437</c:v>
                </c:pt>
                <c:pt idx="534">
                  <c:v>1.0853093832142999</c:v>
                </c:pt>
                <c:pt idx="535">
                  <c:v>1.08580512884212</c:v>
                </c:pt>
                <c:pt idx="536">
                  <c:v>1.0863011112177301</c:v>
                </c:pt>
                <c:pt idx="537">
                  <c:v>1.08679732839736</c:v>
                </c:pt>
                <c:pt idx="538">
                  <c:v>1.08729377843349</c:v>
                </c:pt>
                <c:pt idx="539">
                  <c:v>1.0877904593749099</c:v>
                </c:pt>
                <c:pt idx="540">
                  <c:v>1.0882873692667201</c:v>
                </c:pt>
                <c:pt idx="541">
                  <c:v>1.0887845064944399</c:v>
                </c:pt>
                <c:pt idx="542">
                  <c:v>1.0892818708179</c:v>
                </c:pt>
                <c:pt idx="543">
                  <c:v>1.0897794623408299</c:v>
                </c:pt>
                <c:pt idx="544">
                  <c:v>1.09027728116703</c:v>
                </c:pt>
                <c:pt idx="545">
                  <c:v>1.09077532740032</c:v>
                </c:pt>
                <c:pt idx="546">
                  <c:v>1.0912736011446</c:v>
                </c:pt>
                <c:pt idx="547">
                  <c:v>1.0917721025037801</c:v>
                </c:pt>
                <c:pt idx="548">
                  <c:v>1.0922708315818399</c:v>
                </c:pt>
                <c:pt idx="549">
                  <c:v>1.09276978848281</c:v>
                </c:pt>
                <c:pt idx="550">
                  <c:v>1.0932689733107599</c:v>
                </c:pt>
                <c:pt idx="551">
                  <c:v>1.0937683861698</c:v>
                </c:pt>
                <c:pt idx="552">
                  <c:v>1.0942680271641001</c:v>
                </c:pt>
                <c:pt idx="553">
                  <c:v>1.09476789639788</c:v>
                </c:pt>
                <c:pt idx="554">
                  <c:v>1.0952679939754</c:v>
                </c:pt>
                <c:pt idx="555">
                  <c:v>1.09576832000096</c:v>
                </c:pt>
                <c:pt idx="556">
                  <c:v>1.09626887457893</c:v>
                </c:pt>
                <c:pt idx="557">
                  <c:v>1.0967696578137001</c:v>
                </c:pt>
                <c:pt idx="558">
                  <c:v>1.0972706698097301</c:v>
                </c:pt>
                <c:pt idx="559">
                  <c:v>1.09777191067153</c:v>
                </c:pt>
                <c:pt idx="560">
                  <c:v>1.09827338050363</c:v>
                </c:pt>
                <c:pt idx="561">
                  <c:v>1.0987750794106299</c:v>
                </c:pt>
                <c:pt idx="562">
                  <c:v>1.0992770074971701</c:v>
                </c:pt>
                <c:pt idx="563">
                  <c:v>1.09977916486795</c:v>
                </c:pt>
                <c:pt idx="564">
                  <c:v>1.1002815516277</c:v>
                </c:pt>
                <c:pt idx="565">
                  <c:v>1.10078416788122</c:v>
                </c:pt>
                <c:pt idx="566">
                  <c:v>1.1012870137333299</c:v>
                </c:pt>
                <c:pt idx="567">
                  <c:v>1.1017900892889201</c:v>
                </c:pt>
                <c:pt idx="568">
                  <c:v>1.1022933946529101</c:v>
                </c:pt>
                <c:pt idx="569">
                  <c:v>1.10279692993029</c:v>
                </c:pt>
                <c:pt idx="570">
                  <c:v>1.10330069522608</c:v>
                </c:pt>
                <c:pt idx="571">
                  <c:v>1.10380469064536</c:v>
                </c:pt>
                <c:pt idx="572">
                  <c:v>1.10430891629324</c:v>
                </c:pt>
                <c:pt idx="573">
                  <c:v>1.1048133722749001</c:v>
                </c:pt>
                <c:pt idx="574">
                  <c:v>1.10531805869556</c:v>
                </c:pt>
                <c:pt idx="575">
                  <c:v>1.10582297566048</c:v>
                </c:pt>
                <c:pt idx="576">
                  <c:v>1.10632812327497</c:v>
                </c:pt>
                <c:pt idx="577">
                  <c:v>1.10683350164441</c:v>
                </c:pt>
                <c:pt idx="578">
                  <c:v>1.1073391108741899</c:v>
                </c:pt>
                <c:pt idx="579">
                  <c:v>1.1078449510697801</c:v>
                </c:pt>
                <c:pt idx="580">
                  <c:v>1.1083510223366799</c:v>
                </c:pt>
                <c:pt idx="581">
                  <c:v>1.1088573247804501</c:v>
                </c:pt>
                <c:pt idx="582">
                  <c:v>1.1093638585067001</c:v>
                </c:pt>
                <c:pt idx="583">
                  <c:v>1.10987062362106</c:v>
                </c:pt>
                <c:pt idx="584">
                  <c:v>1.1103776202292599</c:v>
                </c:pt>
                <c:pt idx="585">
                  <c:v>1.11088484843702</c:v>
                </c:pt>
                <c:pt idx="586">
                  <c:v>1.11139230835015</c:v>
                </c:pt>
                <c:pt idx="587">
                  <c:v>1.1119000000744901</c:v>
                </c:pt>
                <c:pt idx="588">
                  <c:v>1.1124079237159401</c:v>
                </c:pt>
                <c:pt idx="589">
                  <c:v>1.11291607938043</c:v>
                </c:pt>
                <c:pt idx="590">
                  <c:v>1.1134244671739599</c:v>
                </c:pt>
                <c:pt idx="591">
                  <c:v>1.1139330872025699</c:v>
                </c:pt>
                <c:pt idx="592">
                  <c:v>1.1144419395723399</c:v>
                </c:pt>
                <c:pt idx="593">
                  <c:v>1.1149510243894001</c:v>
                </c:pt>
                <c:pt idx="594">
                  <c:v>1.11546034175994</c:v>
                </c:pt>
                <c:pt idx="595">
                  <c:v>1.1159698917901899</c:v>
                </c:pt>
                <c:pt idx="596">
                  <c:v>1.11647967458644</c:v>
                </c:pt>
                <c:pt idx="597">
                  <c:v>1.11698969025501</c:v>
                </c:pt>
                <c:pt idx="598">
                  <c:v>1.11749993890227</c:v>
                </c:pt>
                <c:pt idx="599">
                  <c:v>1.1180104206346699</c:v>
                </c:pt>
                <c:pt idx="600">
                  <c:v>1.11852113555866</c:v>
                </c:pt>
                <c:pt idx="601">
                  <c:v>1.1190320837807799</c:v>
                </c:pt>
                <c:pt idx="602">
                  <c:v>1.1195432654075901</c:v>
                </c:pt>
                <c:pt idx="603">
                  <c:v>1.1200546805457201</c:v>
                </c:pt>
                <c:pt idx="604">
                  <c:v>1.12056632930183</c:v>
                </c:pt>
                <c:pt idx="605">
                  <c:v>1.1210782117826601</c:v>
                </c:pt>
                <c:pt idx="606">
                  <c:v>1.12159032809495</c:v>
                </c:pt>
                <c:pt idx="607">
                  <c:v>1.1221026783455299</c:v>
                </c:pt>
                <c:pt idx="608">
                  <c:v>1.12261526264126</c:v>
                </c:pt>
                <c:pt idx="609">
                  <c:v>1.12312808108906</c:v>
                </c:pt>
                <c:pt idx="610">
                  <c:v>1.12364113379589</c:v>
                </c:pt>
                <c:pt idx="611">
                  <c:v>1.1241544208687499</c:v>
                </c:pt>
                <c:pt idx="612">
                  <c:v>1.1246679424147199</c:v>
                </c:pt>
                <c:pt idx="613">
                  <c:v>1.12518169854089</c:v>
                </c:pt>
                <c:pt idx="614">
                  <c:v>1.1256956893544301</c:v>
                </c:pt>
                <c:pt idx="615">
                  <c:v>1.12620991496255</c:v>
                </c:pt>
                <c:pt idx="616">
                  <c:v>1.12672437547249</c:v>
                </c:pt>
                <c:pt idx="617">
                  <c:v>1.1272390709915601</c:v>
                </c:pt>
                <c:pt idx="618">
                  <c:v>1.1277540016271299</c:v>
                </c:pt>
                <c:pt idx="619">
                  <c:v>1.1282691674865799</c:v>
                </c:pt>
                <c:pt idx="620">
                  <c:v>1.1287845686773701</c:v>
                </c:pt>
                <c:pt idx="621">
                  <c:v>1.12930020530701</c:v>
                </c:pt>
                <c:pt idx="622">
                  <c:v>1.1298160774830399</c:v>
                </c:pt>
                <c:pt idx="623">
                  <c:v>1.1303321853130699</c:v>
                </c:pt>
                <c:pt idx="624">
                  <c:v>1.1308485289047301</c:v>
                </c:pt>
                <c:pt idx="625">
                  <c:v>1.1313651083657299</c:v>
                </c:pt>
                <c:pt idx="626">
                  <c:v>1.13188192380382</c:v>
                </c:pt>
                <c:pt idx="627">
                  <c:v>1.13239897532679</c:v>
                </c:pt>
                <c:pt idx="628">
                  <c:v>1.1329162630424801</c:v>
                </c:pt>
                <c:pt idx="629">
                  <c:v>1.1334337870588</c:v>
                </c:pt>
                <c:pt idx="630">
                  <c:v>1.1339515474836801</c:v>
                </c:pt>
                <c:pt idx="631">
                  <c:v>1.13446954442512</c:v>
                </c:pt>
                <c:pt idx="632">
                  <c:v>1.1349877779911599</c:v>
                </c:pt>
                <c:pt idx="633">
                  <c:v>1.1355062482898799</c:v>
                </c:pt>
                <c:pt idx="634">
                  <c:v>1.1360249554294499</c:v>
                </c:pt>
                <c:pt idx="635">
                  <c:v>1.1365438995180299</c:v>
                </c:pt>
                <c:pt idx="636">
                  <c:v>1.13706308066388</c:v>
                </c:pt>
                <c:pt idx="637">
                  <c:v>1.1375824989752801</c:v>
                </c:pt>
                <c:pt idx="638">
                  <c:v>1.1381021545605801</c:v>
                </c:pt>
                <c:pt idx="639">
                  <c:v>1.1386220475281501</c:v>
                </c:pt>
                <c:pt idx="640">
                  <c:v>1.1391421779864399</c:v>
                </c:pt>
                <c:pt idx="641">
                  <c:v>1.13966254604394</c:v>
                </c:pt>
                <c:pt idx="642">
                  <c:v>1.1401831518091801</c:v>
                </c:pt>
                <c:pt idx="643">
                  <c:v>1.1407039953907501</c:v>
                </c:pt>
                <c:pt idx="644">
                  <c:v>1.14122507689728</c:v>
                </c:pt>
                <c:pt idx="645">
                  <c:v>1.1417463964374699</c:v>
                </c:pt>
                <c:pt idx="646">
                  <c:v>1.14226795412004</c:v>
                </c:pt>
                <c:pt idx="647">
                  <c:v>1.14278975005378</c:v>
                </c:pt>
                <c:pt idx="648">
                  <c:v>1.14331178434752</c:v>
                </c:pt>
                <c:pt idx="649">
                  <c:v>1.14383405711016</c:v>
                </c:pt>
                <c:pt idx="650">
                  <c:v>1.1443565684506201</c:v>
                </c:pt>
                <c:pt idx="651">
                  <c:v>1.1448793184779</c:v>
                </c:pt>
                <c:pt idx="652">
                  <c:v>1.14540230730101</c:v>
                </c:pt>
                <c:pt idx="653">
                  <c:v>1.14592553502905</c:v>
                </c:pt>
                <c:pt idx="654">
                  <c:v>1.1464490017711499</c:v>
                </c:pt>
                <c:pt idx="655">
                  <c:v>1.14697270763649</c:v>
                </c:pt>
                <c:pt idx="656">
                  <c:v>1.14749665273431</c:v>
                </c:pt>
                <c:pt idx="657">
                  <c:v>1.14802083717389</c:v>
                </c:pt>
                <c:pt idx="658">
                  <c:v>1.1485452610645599</c:v>
                </c:pt>
                <c:pt idx="659">
                  <c:v>1.1490699245157101</c:v>
                </c:pt>
                <c:pt idx="660">
                  <c:v>1.14959482763676</c:v>
                </c:pt>
                <c:pt idx="661">
                  <c:v>1.1501199705372001</c:v>
                </c:pt>
                <c:pt idx="662">
                  <c:v>1.1506453533265699</c:v>
                </c:pt>
                <c:pt idx="663">
                  <c:v>1.15117097611445</c:v>
                </c:pt>
                <c:pt idx="664">
                  <c:v>1.15169683901046</c:v>
                </c:pt>
                <c:pt idx="665">
                  <c:v>1.1522229421243</c:v>
                </c:pt>
                <c:pt idx="666">
                  <c:v>1.15274928556569</c:v>
                </c:pt>
                <c:pt idx="667">
                  <c:v>1.1532758694444201</c:v>
                </c:pt>
                <c:pt idx="668">
                  <c:v>1.1538026938703301</c:v>
                </c:pt>
                <c:pt idx="669">
                  <c:v>1.1543297589532899</c:v>
                </c:pt>
                <c:pt idx="670">
                  <c:v>1.1548570648032399</c:v>
                </c:pt>
                <c:pt idx="671">
                  <c:v>1.15538461153016</c:v>
                </c:pt>
                <c:pt idx="672">
                  <c:v>1.1559123992440901</c:v>
                </c:pt>
                <c:pt idx="673">
                  <c:v>1.1564404280551199</c:v>
                </c:pt>
                <c:pt idx="674">
                  <c:v>1.15696869807337</c:v>
                </c:pt>
                <c:pt idx="675">
                  <c:v>1.1574972094090401</c:v>
                </c:pt>
                <c:pt idx="676">
                  <c:v>1.1580259621723501</c:v>
                </c:pt>
                <c:pt idx="677">
                  <c:v>1.1585549564736</c:v>
                </c:pt>
                <c:pt idx="678">
                  <c:v>1.1590841924231201</c:v>
                </c:pt>
                <c:pt idx="679">
                  <c:v>1.1596136701313</c:v>
                </c:pt>
                <c:pt idx="680">
                  <c:v>1.16014338970857</c:v>
                </c:pt>
                <c:pt idx="681">
                  <c:v>1.1606733512654199</c:v>
                </c:pt>
                <c:pt idx="682">
                  <c:v>1.16120355491239</c:v>
                </c:pt>
                <c:pt idx="683">
                  <c:v>1.1617340007600701</c:v>
                </c:pt>
                <c:pt idx="684">
                  <c:v>1.16226468891909</c:v>
                </c:pt>
                <c:pt idx="685">
                  <c:v>1.1627956195001501</c:v>
                </c:pt>
                <c:pt idx="686">
                  <c:v>1.1633267926139901</c:v>
                </c:pt>
                <c:pt idx="687">
                  <c:v>1.1638582083714</c:v>
                </c:pt>
                <c:pt idx="688">
                  <c:v>1.16438986688321</c:v>
                </c:pt>
                <c:pt idx="689">
                  <c:v>1.1649217682603299</c:v>
                </c:pt>
                <c:pt idx="690">
                  <c:v>1.16545391261368</c:v>
                </c:pt>
                <c:pt idx="691">
                  <c:v>1.1659863000542701</c:v>
                </c:pt>
                <c:pt idx="692">
                  <c:v>1.16651893069315</c:v>
                </c:pt>
                <c:pt idx="693">
                  <c:v>1.16705180464139</c:v>
                </c:pt>
                <c:pt idx="694">
                  <c:v>1.16758492201016</c:v>
                </c:pt>
                <c:pt idx="695">
                  <c:v>1.16811828291064</c:v>
                </c:pt>
                <c:pt idx="696">
                  <c:v>1.1686518874540901</c:v>
                </c:pt>
                <c:pt idx="697">
                  <c:v>1.1691857357518001</c:v>
                </c:pt>
                <c:pt idx="698">
                  <c:v>1.16971982791511</c:v>
                </c:pt>
                <c:pt idx="699">
                  <c:v>1.17025416405544</c:v>
                </c:pt>
                <c:pt idx="700">
                  <c:v>1.17078874428423</c:v>
                </c:pt>
              </c:numCache>
            </c:numRef>
          </c:yVal>
          <c:smooth val="0"/>
        </c:ser>
        <c:ser>
          <c:idx val="1"/>
          <c:order val="1"/>
          <c:tx>
            <c:strRef>
              <c:f>Microsoft_Excel_Worksheet2!$C$1</c:f>
              <c:strCache>
                <c:ptCount val="1"/>
                <c:pt idx="0">
                  <c:v>lower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Microsoft_Excel_Worksheet2!$C$2:$C$10002</c:f>
              <c:numCache>
                <c:formatCode>General</c:formatCode>
                <c:ptCount val="10001"/>
                <c:pt idx="0">
                  <c:v>0.74314921680739199</c:v>
                </c:pt>
                <c:pt idx="1">
                  <c:v>0.74382604777641004</c:v>
                </c:pt>
                <c:pt idx="2">
                  <c:v>0.744503488507964</c:v>
                </c:pt>
                <c:pt idx="3">
                  <c:v>0.74518153947882904</c:v>
                </c:pt>
                <c:pt idx="4">
                  <c:v>0.74586020116513296</c:v>
                </c:pt>
                <c:pt idx="5">
                  <c:v>0.746539474042337</c:v>
                </c:pt>
                <c:pt idx="6">
                  <c:v>0.74721935858521504</c:v>
                </c:pt>
                <c:pt idx="7">
                  <c:v>0.74789985526783798</c:v>
                </c:pt>
                <c:pt idx="8">
                  <c:v>0.74858096456354795</c:v>
                </c:pt>
                <c:pt idx="9">
                  <c:v>0.74926268694494602</c:v>
                </c:pt>
                <c:pt idx="10">
                  <c:v>0.74994502288386</c:v>
                </c:pt>
                <c:pt idx="11">
                  <c:v>0.75062797285133298</c:v>
                </c:pt>
                <c:pt idx="12">
                  <c:v>0.75131153731759803</c:v>
                </c:pt>
                <c:pt idx="13">
                  <c:v>0.75199571675205501</c:v>
                </c:pt>
                <c:pt idx="14">
                  <c:v>0.75268051162324801</c:v>
                </c:pt>
                <c:pt idx="15">
                  <c:v>0.75336592239884304</c:v>
                </c:pt>
                <c:pt idx="16">
                  <c:v>0.75405194954560595</c:v>
                </c:pt>
                <c:pt idx="17">
                  <c:v>0.754738593529374</c:v>
                </c:pt>
                <c:pt idx="18">
                  <c:v>0.75542585481503399</c:v>
                </c:pt>
                <c:pt idx="19">
                  <c:v>0.75611373386649805</c:v>
                </c:pt>
                <c:pt idx="20">
                  <c:v>0.756802231146674</c:v>
                </c:pt>
                <c:pt idx="21">
                  <c:v>0.75749134711744304</c:v>
                </c:pt>
                <c:pt idx="22">
                  <c:v>0.75818108223963099</c:v>
                </c:pt>
                <c:pt idx="23">
                  <c:v>0.75887143697298098</c:v>
                </c:pt>
                <c:pt idx="24">
                  <c:v>0.75956241177612505</c:v>
                </c:pt>
                <c:pt idx="25">
                  <c:v>0.760254007106556</c:v>
                </c:pt>
                <c:pt idx="26">
                  <c:v>0.76094622342059803</c:v>
                </c:pt>
                <c:pt idx="27">
                  <c:v>0.76163906117337798</c:v>
                </c:pt>
                <c:pt idx="28">
                  <c:v>0.76233252081878999</c:v>
                </c:pt>
                <c:pt idx="29">
                  <c:v>0.76302660280947199</c:v>
                </c:pt>
                <c:pt idx="30">
                  <c:v>0.76372130759676704</c:v>
                </c:pt>
                <c:pt idx="31">
                  <c:v>0.76441663563069295</c:v>
                </c:pt>
                <c:pt idx="32">
                  <c:v>0.76511258735990995</c:v>
                </c:pt>
                <c:pt idx="33">
                  <c:v>0.76580916323168602</c:v>
                </c:pt>
                <c:pt idx="34">
                  <c:v>0.76650636369185998</c:v>
                </c:pt>
                <c:pt idx="35">
                  <c:v>0.76720418918480804</c:v>
                </c:pt>
                <c:pt idx="36">
                  <c:v>0.76790264015340703</c:v>
                </c:pt>
                <c:pt idx="37">
                  <c:v>0.76860171703899804</c:v>
                </c:pt>
                <c:pt idx="38">
                  <c:v>0.76930142028134396</c:v>
                </c:pt>
                <c:pt idx="39">
                  <c:v>0.77000175031859597</c:v>
                </c:pt>
                <c:pt idx="40">
                  <c:v>0.77070270758725001</c:v>
                </c:pt>
                <c:pt idx="41">
                  <c:v>0.77140429252210696</c:v>
                </c:pt>
                <c:pt idx="42">
                  <c:v>0.77210650555623095</c:v>
                </c:pt>
                <c:pt idx="43">
                  <c:v>0.77280934712090799</c:v>
                </c:pt>
                <c:pt idx="44">
                  <c:v>0.77351281764559898</c:v>
                </c:pt>
                <c:pt idx="45">
                  <c:v>0.77421691755789901</c:v>
                </c:pt>
                <c:pt idx="46">
                  <c:v>0.774921647283487</c:v>
                </c:pt>
                <c:pt idx="47">
                  <c:v>0.77562700724608302</c:v>
                </c:pt>
                <c:pt idx="48">
                  <c:v>0.77633299786739696</c:v>
                </c:pt>
                <c:pt idx="49">
                  <c:v>0.77703961956708301</c:v>
                </c:pt>
                <c:pt idx="50">
                  <c:v>0.77774687276268795</c:v>
                </c:pt>
                <c:pt idx="51">
                  <c:v>0.77845475786959595</c:v>
                </c:pt>
                <c:pt idx="52">
                  <c:v>0.77916327530098195</c:v>
                </c:pt>
                <c:pt idx="53">
                  <c:v>0.77987242546775504</c:v>
                </c:pt>
                <c:pt idx="54">
                  <c:v>0.78058220877850104</c:v>
                </c:pt>
                <c:pt idx="55">
                  <c:v>0.78129262563943103</c:v>
                </c:pt>
                <c:pt idx="56">
                  <c:v>0.78200367645431701</c:v>
                </c:pt>
                <c:pt idx="57">
                  <c:v>0.782715361624441</c:v>
                </c:pt>
                <c:pt idx="58">
                  <c:v>0.78342768154852405</c:v>
                </c:pt>
                <c:pt idx="59">
                  <c:v>0.78414063662267197</c:v>
                </c:pt>
                <c:pt idx="60">
                  <c:v>0.78485422724030995</c:v>
                </c:pt>
                <c:pt idx="61">
                  <c:v>0.78556845379211404</c:v>
                </c:pt>
                <c:pt idx="62">
                  <c:v>0.78628331666594597</c:v>
                </c:pt>
                <c:pt idx="63">
                  <c:v>0.78699881624678703</c:v>
                </c:pt>
                <c:pt idx="64">
                  <c:v>0.78771495291666505</c:v>
                </c:pt>
                <c:pt idx="65">
                  <c:v>0.78843172705457998</c:v>
                </c:pt>
                <c:pt idx="66">
                  <c:v>0.78914913903643702</c:v>
                </c:pt>
                <c:pt idx="67">
                  <c:v>0.78986718923496202</c:v>
                </c:pt>
                <c:pt idx="68">
                  <c:v>0.79058587801963298</c:v>
                </c:pt>
                <c:pt idx="69">
                  <c:v>0.79130520575659102</c:v>
                </c:pt>
                <c:pt idx="70">
                  <c:v>0.79202517280856699</c:v>
                </c:pt>
                <c:pt idx="71">
                  <c:v>0.79274577953479197</c:v>
                </c:pt>
                <c:pt idx="72">
                  <c:v>0.79346702629091503</c:v>
                </c:pt>
                <c:pt idx="73">
                  <c:v>0.79418891342891196</c:v>
                </c:pt>
                <c:pt idx="74">
                  <c:v>0.79491144129699598</c:v>
                </c:pt>
                <c:pt idx="75">
                  <c:v>0.79563461023952597</c:v>
                </c:pt>
                <c:pt idx="76">
                  <c:v>0.79635842059690898</c:v>
                </c:pt>
                <c:pt idx="77">
                  <c:v>0.79708287270550704</c:v>
                </c:pt>
                <c:pt idx="78">
                  <c:v>0.79780796689753097</c:v>
                </c:pt>
                <c:pt idx="79">
                  <c:v>0.798533703500939</c:v>
                </c:pt>
                <c:pt idx="80">
                  <c:v>0.79926008283933503</c:v>
                </c:pt>
                <c:pt idx="81">
                  <c:v>0.79998710523185401</c:v>
                </c:pt>
                <c:pt idx="82">
                  <c:v>0.80071477099305599</c:v>
                </c:pt>
                <c:pt idx="83">
                  <c:v>0.80144308043280699</c:v>
                </c:pt>
                <c:pt idx="84">
                  <c:v>0.80217203385616498</c:v>
                </c:pt>
                <c:pt idx="85">
                  <c:v>0.802901631563258</c:v>
                </c:pt>
                <c:pt idx="86">
                  <c:v>0.80363187384915702</c:v>
                </c:pt>
                <c:pt idx="87">
                  <c:v>0.80436276100375403</c:v>
                </c:pt>
                <c:pt idx="88">
                  <c:v>0.80509429331162796</c:v>
                </c:pt>
                <c:pt idx="89">
                  <c:v>0.80582647105190697</c:v>
                </c:pt>
                <c:pt idx="90">
                  <c:v>0.80655929449813801</c:v>
                </c:pt>
                <c:pt idx="91">
                  <c:v>0.80729276391813498</c:v>
                </c:pt>
                <c:pt idx="92">
                  <c:v>0.80802687957384201</c:v>
                </c:pt>
                <c:pt idx="93">
                  <c:v>0.80876164172117604</c:v>
                </c:pt>
                <c:pt idx="94">
                  <c:v>0.80949705060987398</c:v>
                </c:pt>
                <c:pt idx="95">
                  <c:v>0.81023310648333702</c:v>
                </c:pt>
                <c:pt idx="96">
                  <c:v>0.81096980957846199</c:v>
                </c:pt>
                <c:pt idx="97">
                  <c:v>0.81170716012547794</c:v>
                </c:pt>
                <c:pt idx="98">
                  <c:v>0.81244515834776898</c:v>
                </c:pt>
                <c:pt idx="99">
                  <c:v>0.81318380446170002</c:v>
                </c:pt>
                <c:pt idx="100">
                  <c:v>0.81392309867642998</c:v>
                </c:pt>
                <c:pt idx="101">
                  <c:v>0.81466304119372501</c:v>
                </c:pt>
                <c:pt idx="102">
                  <c:v>0.81540363220776402</c:v>
                </c:pt>
                <c:pt idx="103">
                  <c:v>0.81614487190494001</c:v>
                </c:pt>
                <c:pt idx="104">
                  <c:v>0.81688676046365305</c:v>
                </c:pt>
                <c:pt idx="105">
                  <c:v>0.81762929805409701</c:v>
                </c:pt>
                <c:pt idx="106">
                  <c:v>0.81837248483804503</c:v>
                </c:pt>
                <c:pt idx="107">
                  <c:v>0.81911632096862097</c:v>
                </c:pt>
                <c:pt idx="108">
                  <c:v>0.81986080659006999</c:v>
                </c:pt>
                <c:pt idx="109">
                  <c:v>0.820605941837518</c:v>
                </c:pt>
                <c:pt idx="110">
                  <c:v>0.82135172683672797</c:v>
                </c:pt>
                <c:pt idx="111">
                  <c:v>0.82209816170384797</c:v>
                </c:pt>
                <c:pt idx="112">
                  <c:v>0.82284524654514302</c:v>
                </c:pt>
                <c:pt idx="113">
                  <c:v>0.82359298145673299</c:v>
                </c:pt>
                <c:pt idx="114">
                  <c:v>0.824341366524311</c:v>
                </c:pt>
                <c:pt idx="115">
                  <c:v>0.82509040182285998</c:v>
                </c:pt>
                <c:pt idx="116">
                  <c:v>0.82584008741635295</c:v>
                </c:pt>
                <c:pt idx="117">
                  <c:v>0.82659042335745103</c:v>
                </c:pt>
                <c:pt idx="118">
                  <c:v>0.82734140968719105</c:v>
                </c:pt>
                <c:pt idx="119">
                  <c:v>0.82809304643465598</c:v>
                </c:pt>
                <c:pt idx="120">
                  <c:v>0.82884533361664403</c:v>
                </c:pt>
                <c:pt idx="121">
                  <c:v>0.82959827123732199</c:v>
                </c:pt>
                <c:pt idx="122">
                  <c:v>0.83035185928786803</c:v>
                </c:pt>
                <c:pt idx="123">
                  <c:v>0.831106097746104</c:v>
                </c:pt>
                <c:pt idx="124">
                  <c:v>0.83186098657611296</c:v>
                </c:pt>
                <c:pt idx="125">
                  <c:v>0.83261652572784794</c:v>
                </c:pt>
                <c:pt idx="126">
                  <c:v>0.83337271513672595</c:v>
                </c:pt>
                <c:pt idx="127">
                  <c:v>0.83412955472320705</c:v>
                </c:pt>
                <c:pt idx="128">
                  <c:v>0.83488704439236205</c:v>
                </c:pt>
                <c:pt idx="129">
                  <c:v>0.83564518403342403</c:v>
                </c:pt>
                <c:pt idx="130">
                  <c:v>0.83640397351932205</c:v>
                </c:pt>
                <c:pt idx="131">
                  <c:v>0.83716341270620898</c:v>
                </c:pt>
                <c:pt idx="132">
                  <c:v>0.83792350143295702</c:v>
                </c:pt>
                <c:pt idx="133">
                  <c:v>0.83868423952065196</c:v>
                </c:pt>
                <c:pt idx="134">
                  <c:v>0.83944562677206203</c:v>
                </c:pt>
                <c:pt idx="135">
                  <c:v>0.84020766297108496</c:v>
                </c:pt>
                <c:pt idx="136">
                  <c:v>0.84097034788218405</c:v>
                </c:pt>
                <c:pt idx="137">
                  <c:v>0.84173368124979897</c:v>
                </c:pt>
                <c:pt idx="138">
                  <c:v>0.84249766279773897</c:v>
                </c:pt>
                <c:pt idx="139">
                  <c:v>0.84326229222854998</c:v>
                </c:pt>
                <c:pt idx="140">
                  <c:v>0.84402756922286104</c:v>
                </c:pt>
                <c:pt idx="141">
                  <c:v>0.84479349343871302</c:v>
                </c:pt>
                <c:pt idx="142">
                  <c:v>0.84556006451085097</c:v>
                </c:pt>
                <c:pt idx="143">
                  <c:v>0.84632728205000496</c:v>
                </c:pt>
                <c:pt idx="144">
                  <c:v>0.84709514564213295</c:v>
                </c:pt>
                <c:pt idx="145">
                  <c:v>0.84786365484763804</c:v>
                </c:pt>
                <c:pt idx="146">
                  <c:v>0.84863280920056605</c:v>
                </c:pt>
                <c:pt idx="147">
                  <c:v>0.84940260820776103</c:v>
                </c:pt>
                <c:pt idx="148">
                  <c:v>0.85017305134799204</c:v>
                </c:pt>
                <c:pt idx="149">
                  <c:v>0.85094413807105596</c:v>
                </c:pt>
                <c:pt idx="150">
                  <c:v>0.85171586779683395</c:v>
                </c:pt>
                <c:pt idx="151">
                  <c:v>0.85248823991431899</c:v>
                </c:pt>
                <c:pt idx="152">
                  <c:v>0.85326125378060302</c:v>
                </c:pt>
                <c:pt idx="153">
                  <c:v>0.85403490871983201</c:v>
                </c:pt>
                <c:pt idx="154">
                  <c:v>0.85480920402210503</c:v>
                </c:pt>
                <c:pt idx="155">
                  <c:v>0.85558413894234897</c:v>
                </c:pt>
                <c:pt idx="156">
                  <c:v>0.85635971269913702</c:v>
                </c:pt>
                <c:pt idx="157">
                  <c:v>0.85713592447346099</c:v>
                </c:pt>
                <c:pt idx="158">
                  <c:v>0.85791277340745897</c:v>
                </c:pt>
                <c:pt idx="159">
                  <c:v>0.85869025860309101</c:v>
                </c:pt>
                <c:pt idx="160">
                  <c:v>0.85946837912075702</c:v>
                </c:pt>
                <c:pt idx="161">
                  <c:v>0.86024713397786701</c:v>
                </c:pt>
                <c:pt idx="162">
                  <c:v>0.86102652214734199</c:v>
                </c:pt>
                <c:pt idx="163">
                  <c:v>0.86180654255606104</c:v>
                </c:pt>
                <c:pt idx="164">
                  <c:v>0.86258719408324502</c:v>
                </c:pt>
                <c:pt idx="165">
                  <c:v>0.86336847555876195</c:v>
                </c:pt>
                <c:pt idx="166">
                  <c:v>0.86415038576137804</c:v>
                </c:pt>
                <c:pt idx="167">
                  <c:v>0.86493292341691697</c:v>
                </c:pt>
                <c:pt idx="168">
                  <c:v>0.86571608719635595</c:v>
                </c:pt>
                <c:pt idx="169">
                  <c:v>0.86649987571383102</c:v>
                </c:pt>
                <c:pt idx="170">
                  <c:v>0.867284287524557</c:v>
                </c:pt>
                <c:pt idx="171">
                  <c:v>0.86806931807758403</c:v>
                </c:pt>
                <c:pt idx="172">
                  <c:v>0.86885495057861095</c:v>
                </c:pt>
                <c:pt idx="173">
                  <c:v>0.86964116512476597</c:v>
                </c:pt>
                <c:pt idx="174">
                  <c:v>0.870427941750193</c:v>
                </c:pt>
                <c:pt idx="175">
                  <c:v>0.87121526042663799</c:v>
                </c:pt>
                <c:pt idx="176">
                  <c:v>0.87200310106405798</c:v>
                </c:pt>
                <c:pt idx="177">
                  <c:v>0.87279144351125104</c:v>
                </c:pt>
                <c:pt idx="178">
                  <c:v>0.87358026755651297</c:v>
                </c:pt>
                <c:pt idx="179">
                  <c:v>0.87436955292830798</c:v>
                </c:pt>
                <c:pt idx="180">
                  <c:v>0.87515927929597104</c:v>
                </c:pt>
                <c:pt idx="181">
                  <c:v>0.87594942627042904</c:v>
                </c:pt>
                <c:pt idx="182">
                  <c:v>0.87673997340495302</c:v>
                </c:pt>
                <c:pt idx="183">
                  <c:v>0.87753090019592805</c:v>
                </c:pt>
                <c:pt idx="184">
                  <c:v>0.87832218608365598</c:v>
                </c:pt>
                <c:pt idx="185">
                  <c:v>0.87911381045318004</c:v>
                </c:pt>
                <c:pt idx="186">
                  <c:v>0.87990575263514403</c:v>
                </c:pt>
                <c:pt idx="187">
                  <c:v>0.88069799190667397</c:v>
                </c:pt>
                <c:pt idx="188">
                  <c:v>0.88149050749229096</c:v>
                </c:pt>
                <c:pt idx="189">
                  <c:v>0.882283278564856</c:v>
                </c:pt>
                <c:pt idx="190">
                  <c:v>0.88307628424654605</c:v>
                </c:pt>
                <c:pt idx="191">
                  <c:v>0.88386950360986105</c:v>
                </c:pt>
                <c:pt idx="192">
                  <c:v>0.88466291567866395</c:v>
                </c:pt>
                <c:pt idx="193">
                  <c:v>0.88545649942925297</c:v>
                </c:pt>
                <c:pt idx="194">
                  <c:v>0.88625023379147805</c:v>
                </c:pt>
                <c:pt idx="195">
                  <c:v>0.88704409764988001</c:v>
                </c:pt>
                <c:pt idx="196">
                  <c:v>0.88783806984487701</c:v>
                </c:pt>
                <c:pt idx="197">
                  <c:v>0.88863212917398804</c:v>
                </c:pt>
                <c:pt idx="198">
                  <c:v>0.88942625439308998</c:v>
                </c:pt>
                <c:pt idx="199">
                  <c:v>0.89022042421772196</c:v>
                </c:pt>
                <c:pt idx="200">
                  <c:v>0.89101461732442899</c:v>
                </c:pt>
                <c:pt idx="201">
                  <c:v>0.89180881235214904</c:v>
                </c:pt>
                <c:pt idx="202">
                  <c:v>0.89260298790364301</c:v>
                </c:pt>
                <c:pt idx="203">
                  <c:v>0.89339712254697601</c:v>
                </c:pt>
                <c:pt idx="204">
                  <c:v>0.89419119481703702</c:v>
                </c:pt>
                <c:pt idx="205">
                  <c:v>0.89498518321711595</c:v>
                </c:pt>
                <c:pt idx="206">
                  <c:v>0.89577906622052506</c:v>
                </c:pt>
                <c:pt idx="207">
                  <c:v>0.89657282227227397</c:v>
                </c:pt>
                <c:pt idx="208">
                  <c:v>0.89736642979080194</c:v>
                </c:pt>
                <c:pt idx="209">
                  <c:v>0.89815986716975604</c:v>
                </c:pt>
                <c:pt idx="210">
                  <c:v>0.89895311277983403</c:v>
                </c:pt>
                <c:pt idx="211">
                  <c:v>0.89974614497068395</c:v>
                </c:pt>
                <c:pt idx="212">
                  <c:v>0.90053894207286</c:v>
                </c:pt>
                <c:pt idx="213">
                  <c:v>0.90133148239984695</c:v>
                </c:pt>
                <c:pt idx="214">
                  <c:v>0.90212374425014297</c:v>
                </c:pt>
                <c:pt idx="215">
                  <c:v>0.90291570590940895</c:v>
                </c:pt>
                <c:pt idx="216">
                  <c:v>0.90370734565269295</c:v>
                </c:pt>
                <c:pt idx="217">
                  <c:v>0.90449864174671402</c:v>
                </c:pt>
                <c:pt idx="218">
                  <c:v>0.90528957245222896</c:v>
                </c:pt>
                <c:pt idx="219">
                  <c:v>0.90608011602646499</c:v>
                </c:pt>
                <c:pt idx="220">
                  <c:v>0.90687025072563998</c:v>
                </c:pt>
                <c:pt idx="221">
                  <c:v>0.90765995480754802</c:v>
                </c:pt>
                <c:pt idx="222">
                  <c:v>0.90844920653424199</c:v>
                </c:pt>
                <c:pt idx="223">
                  <c:v>0.90923798417479396</c:v>
                </c:pt>
                <c:pt idx="224">
                  <c:v>0.91002626600813896</c:v>
                </c:pt>
                <c:pt idx="225">
                  <c:v>0.91081403032602004</c:v>
                </c:pt>
                <c:pt idx="226">
                  <c:v>0.911601255436015</c:v>
                </c:pt>
                <c:pt idx="227">
                  <c:v>0.91238791966466903</c:v>
                </c:pt>
                <c:pt idx="228">
                  <c:v>0.91317400136072102</c:v>
                </c:pt>
                <c:pt idx="229">
                  <c:v>0.91395947889843399</c:v>
                </c:pt>
                <c:pt idx="230">
                  <c:v>0.914744330681031</c:v>
                </c:pt>
                <c:pt idx="231">
                  <c:v>0.91552853514424404</c:v>
                </c:pt>
                <c:pt idx="232">
                  <c:v>0.91631207075997001</c:v>
                </c:pt>
                <c:pt idx="233">
                  <c:v>0.917094916040046</c:v>
                </c:pt>
                <c:pt idx="234">
                  <c:v>0.91787704954014804</c:v>
                </c:pt>
                <c:pt idx="235">
                  <c:v>0.91865844986381096</c:v>
                </c:pt>
                <c:pt idx="236">
                  <c:v>0.919439095666576</c:v>
                </c:pt>
                <c:pt idx="237">
                  <c:v>0.92021896566026995</c:v>
                </c:pt>
                <c:pt idx="238">
                  <c:v>0.92099803861743001</c:v>
                </c:pt>
                <c:pt idx="239">
                  <c:v>0.92177629337585798</c:v>
                </c:pt>
                <c:pt idx="240">
                  <c:v>0.92255370884332699</c:v>
                </c:pt>
                <c:pt idx="241">
                  <c:v>0.92333026400244</c:v>
                </c:pt>
                <c:pt idx="242">
                  <c:v>0.924105937915641</c:v>
                </c:pt>
                <c:pt idx="243">
                  <c:v>0.92488070973038505</c:v>
                </c:pt>
                <c:pt idx="244">
                  <c:v>0.92565455868448299</c:v>
                </c:pt>
                <c:pt idx="245">
                  <c:v>0.92642746411160604</c:v>
                </c:pt>
                <c:pt idx="246">
                  <c:v>0.92719940544697699</c:v>
                </c:pt>
                <c:pt idx="247">
                  <c:v>0.92797036223323703</c:v>
                </c:pt>
                <c:pt idx="248">
                  <c:v>0.92874031412650504</c:v>
                </c:pt>
                <c:pt idx="249">
                  <c:v>0.92950924090263298</c:v>
                </c:pt>
                <c:pt idx="250">
                  <c:v>0.93027712246365601</c:v>
                </c:pt>
                <c:pt idx="251">
                  <c:v>0.93104393884445502</c:v>
                </c:pt>
                <c:pt idx="252">
                  <c:v>0.93180967021963501</c:v>
                </c:pt>
                <c:pt idx="253">
                  <c:v>0.932574296910614</c:v>
                </c:pt>
                <c:pt idx="254">
                  <c:v>0.93333779939295503</c:v>
                </c:pt>
                <c:pt idx="255">
                  <c:v>0.93410015830391702</c:v>
                </c:pt>
                <c:pt idx="256">
                  <c:v>0.93486135445026497</c:v>
                </c:pt>
                <c:pt idx="257">
                  <c:v>0.93562136881630997</c:v>
                </c:pt>
                <c:pt idx="258">
                  <c:v>0.93638018257222799</c:v>
                </c:pt>
                <c:pt idx="259">
                  <c:v>0.93713777708263002</c:v>
                </c:pt>
                <c:pt idx="260">
                  <c:v>0.93789413391540999</c:v>
                </c:pt>
                <c:pt idx="261">
                  <c:v>0.93864923485087803</c:v>
                </c:pt>
                <c:pt idx="262">
                  <c:v>0.93940306189117995</c:v>
                </c:pt>
                <c:pt idx="263">
                  <c:v>0.94015559727001896</c:v>
                </c:pt>
                <c:pt idx="264">
                  <c:v>0.94090682346268695</c:v>
                </c:pt>
                <c:pt idx="265">
                  <c:v>0.94165672319640903</c:v>
                </c:pt>
                <c:pt idx="266">
                  <c:v>0.94240527946102204</c:v>
                </c:pt>
                <c:pt idx="267">
                  <c:v>0.94315247551997905</c:v>
                </c:pt>
                <c:pt idx="268">
                  <c:v>0.94389829492170996</c:v>
                </c:pt>
                <c:pt idx="269">
                  <c:v>0.94464272151133299</c:v>
                </c:pt>
                <c:pt idx="270">
                  <c:v>0.94538573944273196</c:v>
                </c:pt>
                <c:pt idx="271">
                  <c:v>0.94612733319100895</c:v>
                </c:pt>
                <c:pt idx="272">
                  <c:v>0.94686748756532202</c:v>
                </c:pt>
                <c:pt idx="273">
                  <c:v>0.94760618772212202</c:v>
                </c:pt>
                <c:pt idx="274">
                  <c:v>0.94834341917879394</c:v>
                </c:pt>
                <c:pt idx="275">
                  <c:v>0.94907916782770896</c:v>
                </c:pt>
                <c:pt idx="276">
                  <c:v>0.949813419950715</c:v>
                </c:pt>
                <c:pt idx="277">
                  <c:v>0.95054616223405297</c:v>
                </c:pt>
                <c:pt idx="278">
                  <c:v>0.95127738178372501</c:v>
                </c:pt>
                <c:pt idx="279">
                  <c:v>0.95200706614132702</c:v>
                </c:pt>
                <c:pt idx="280">
                  <c:v>0.95273520330033401</c:v>
                </c:pt>
                <c:pt idx="281">
                  <c:v>0.95346178172287699</c:v>
                </c:pt>
                <c:pt idx="282">
                  <c:v>0.95418679035700305</c:v>
                </c:pt>
                <c:pt idx="283">
                  <c:v>0.95491021865443004</c:v>
                </c:pt>
                <c:pt idx="284">
                  <c:v>0.95563205658881301</c:v>
                </c:pt>
                <c:pt idx="285">
                  <c:v>0.95635229467451899</c:v>
                </c:pt>
                <c:pt idx="286">
                  <c:v>0.95707092398593896</c:v>
                </c:pt>
                <c:pt idx="287">
                  <c:v>0.95778793617731595</c:v>
                </c:pt>
                <c:pt idx="288">
                  <c:v>0.95850332350312595</c:v>
                </c:pt>
                <c:pt idx="289">
                  <c:v>0.95921707883900498</c:v>
                </c:pt>
                <c:pt idx="290">
                  <c:v>0.95992919570322199</c:v>
                </c:pt>
                <c:pt idx="291">
                  <c:v>0.96063966827871805</c:v>
                </c:pt>
                <c:pt idx="292">
                  <c:v>0.96134849143571</c:v>
                </c:pt>
                <c:pt idx="293">
                  <c:v>0.96205566075486104</c:v>
                </c:pt>
                <c:pt idx="294">
                  <c:v>0.96276117255101701</c:v>
                </c:pt>
                <c:pt idx="295">
                  <c:v>0.96346502389752897</c:v>
                </c:pt>
                <c:pt idx="296">
                  <c:v>0.96416721265112904</c:v>
                </c:pt>
                <c:pt idx="297">
                  <c:v>0.96486773747740495</c:v>
                </c:pt>
                <c:pt idx="298">
                  <c:v>0.96556659787681398</c:v>
                </c:pt>
                <c:pt idx="299">
                  <c:v>0.96626379421129205</c:v>
                </c:pt>
                <c:pt idx="300">
                  <c:v>0.96695932773140003</c:v>
                </c:pt>
                <c:pt idx="301">
                  <c:v>0.96765320060404003</c:v>
                </c:pt>
                <c:pt idx="302">
                  <c:v>0.96834541594069701</c:v>
                </c:pt>
                <c:pt idx="303">
                  <c:v>0.96903597782622897</c:v>
                </c:pt>
                <c:pt idx="304">
                  <c:v>0.96972489134815998</c:v>
                </c:pt>
                <c:pt idx="305">
                  <c:v>0.970412162626478</c:v>
                </c:pt>
                <c:pt idx="306">
                  <c:v>0.97109779884391401</c:v>
                </c:pt>
                <c:pt idx="307">
                  <c:v>0.97178180827667404</c:v>
                </c:pt>
                <c:pt idx="308">
                  <c:v>0.97246420032560499</c:v>
                </c:pt>
                <c:pt idx="309">
                  <c:v>0.97314498554776796</c:v>
                </c:pt>
                <c:pt idx="310">
                  <c:v>0.97382417568837598</c:v>
                </c:pt>
                <c:pt idx="311">
                  <c:v>0.97450178371306895</c:v>
                </c:pt>
                <c:pt idx="312">
                  <c:v>0.97517782384049001</c:v>
                </c:pt>
                <c:pt idx="313">
                  <c:v>0.97585231157510999</c:v>
                </c:pt>
                <c:pt idx="314">
                  <c:v>0.97652526374025705</c:v>
                </c:pt>
                <c:pt idx="315">
                  <c:v>0.97719669851130497</c:v>
                </c:pt>
                <c:pt idx="316">
                  <c:v>0.97786663544895502</c:v>
                </c:pt>
                <c:pt idx="317">
                  <c:v>0.97853509553256701</c:v>
                </c:pt>
                <c:pt idx="318">
                  <c:v>0.97920210119344797</c:v>
                </c:pt>
                <c:pt idx="319">
                  <c:v>0.97986767634806304</c:v>
                </c:pt>
                <c:pt idx="320">
                  <c:v>0.98053184643106595</c:v>
                </c:pt>
                <c:pt idx="321">
                  <c:v>0.98119463842808496</c:v>
                </c:pt>
                <c:pt idx="322">
                  <c:v>0.98185608090818099</c:v>
                </c:pt>
                <c:pt idx="323">
                  <c:v>0.98251620405588302</c:v>
                </c:pt>
                <c:pt idx="324">
                  <c:v>0.98317503970271503</c:v>
                </c:pt>
                <c:pt idx="325">
                  <c:v>0.98383262135810701</c:v>
                </c:pt>
                <c:pt idx="326">
                  <c:v>0.98448898423960496</c:v>
                </c:pt>
                <c:pt idx="327">
                  <c:v>0.98514416530225302</c:v>
                </c:pt>
                <c:pt idx="328">
                  <c:v>0.98579820326705803</c:v>
                </c:pt>
                <c:pt idx="329">
                  <c:v>0.98645113864840595</c:v>
                </c:pt>
                <c:pt idx="330">
                  <c:v>0.98710301378031595</c:v>
                </c:pt>
                <c:pt idx="331">
                  <c:v>0.98775387284142502</c:v>
                </c:pt>
                <c:pt idx="332">
                  <c:v>0.98840376187855905</c:v>
                </c:pt>
                <c:pt idx="333">
                  <c:v>0.98905272882877604</c:v>
                </c:pt>
                <c:pt idx="334">
                  <c:v>0.98970082353975597</c:v>
                </c:pt>
                <c:pt idx="335">
                  <c:v>0.99034809778839505</c:v>
                </c:pt>
                <c:pt idx="336">
                  <c:v>0.99099460529749706</c:v>
                </c:pt>
                <c:pt idx="337">
                  <c:v>0.99164040175040702</c:v>
                </c:pt>
                <c:pt idx="338">
                  <c:v>0.99228554480347697</c:v>
                </c:pt>
                <c:pt idx="339">
                  <c:v>0.99293009409623501</c:v>
                </c:pt>
                <c:pt idx="340">
                  <c:v>0.99357411125911999</c:v>
                </c:pt>
                <c:pt idx="341">
                  <c:v>0.99421765991868505</c:v>
                </c:pt>
                <c:pt idx="342">
                  <c:v>0.99486080570012603</c:v>
                </c:pt>
                <c:pt idx="343">
                  <c:v>0.99550361622705397</c:v>
                </c:pt>
                <c:pt idx="344">
                  <c:v>0.99614616111837395</c:v>
                </c:pt>
                <c:pt idx="345">
                  <c:v>0.99678851198221097</c:v>
                </c:pt>
                <c:pt idx="346">
                  <c:v>0.997430742406755</c:v>
                </c:pt>
                <c:pt idx="347">
                  <c:v>0.99807292794798297</c:v>
                </c:pt>
                <c:pt idx="348">
                  <c:v>0.99871514611416201</c:v>
                </c:pt>
                <c:pt idx="349">
                  <c:v>0.99935747634708305</c:v>
                </c:pt>
                <c:pt idx="350">
                  <c:v>1</c:v>
                </c:pt>
                <c:pt idx="351">
                  <c:v>1.0002027201932799</c:v>
                </c:pt>
                <c:pt idx="352">
                  <c:v>1.00040625008021</c:v>
                </c:pt>
                <c:pt idx="353">
                  <c:v>1.0006105019248399</c:v>
                </c:pt>
                <c:pt idx="354">
                  <c:v>1.0008153888420199</c:v>
                </c:pt>
                <c:pt idx="355">
                  <c:v>1.0010208248515899</c:v>
                </c:pt>
                <c:pt idx="356">
                  <c:v>1.0012267249310101</c:v>
                </c:pt>
                <c:pt idx="357">
                  <c:v>1.00143300506635</c:v>
                </c:pt>
                <c:pt idx="358">
                  <c:v>1.00163958230158</c:v>
                </c:pt>
                <c:pt idx="359">
                  <c:v>1.0018463747858299</c:v>
                </c:pt>
                <c:pt idx="360">
                  <c:v>1.00205330181887</c:v>
                </c:pt>
                <c:pt idx="361">
                  <c:v>1.00226028389427</c:v>
                </c:pt>
                <c:pt idx="362">
                  <c:v>1.0024672427405801</c:v>
                </c:pt>
                <c:pt idx="363">
                  <c:v>1.0026741013601801</c:v>
                </c:pt>
                <c:pt idx="364">
                  <c:v>1.0028807840657701</c:v>
                </c:pt>
                <c:pt idx="365">
                  <c:v>1.0030872165146001</c:v>
                </c:pt>
                <c:pt idx="366">
                  <c:v>1.0032933257401999</c:v>
                </c:pt>
                <c:pt idx="367">
                  <c:v>1.0034990401817601</c:v>
                </c:pt>
                <c:pt idx="368">
                  <c:v>1.0037042897109201</c:v>
                </c:pt>
                <c:pt idx="369">
                  <c:v>1.0039090056562701</c:v>
                </c:pt>
                <c:pt idx="370">
                  <c:v>1.0041131208252001</c:v>
                </c:pt>
                <c:pt idx="371">
                  <c:v>1.00431656952341</c:v>
                </c:pt>
                <c:pt idx="372">
                  <c:v>1.00451928757195</c:v>
                </c:pt>
                <c:pt idx="373">
                  <c:v>1.0047212123218201</c:v>
                </c:pt>
                <c:pt idx="374">
                  <c:v>1.0049222826662301</c:v>
                </c:pt>
                <c:pt idx="375">
                  <c:v>1.00512243905052</c:v>
                </c:pt>
                <c:pt idx="376">
                  <c:v>1.0053216234797799</c:v>
                </c:pt>
                <c:pt idx="377">
                  <c:v>1.0055197795242701</c:v>
                </c:pt>
                <c:pt idx="378">
                  <c:v>1.0057168523227</c:v>
                </c:pt>
                <c:pt idx="379">
                  <c:v>1.0059127885833601</c:v>
                </c:pt>
                <c:pt idx="380">
                  <c:v>1.0061075365833001</c:v>
                </c:pt>
                <c:pt idx="381">
                  <c:v>1.0063010461655499</c:v>
                </c:pt>
                <c:pt idx="382">
                  <c:v>1.0064932687344601</c:v>
                </c:pt>
                <c:pt idx="383">
                  <c:v>1.0066841572493099</c:v>
                </c:pt>
                <c:pt idx="384">
                  <c:v>1.0068736662161899</c:v>
                </c:pt>
                <c:pt idx="385">
                  <c:v>1.00706175167834</c:v>
                </c:pt>
                <c:pt idx="386">
                  <c:v>1.0072483712049201</c:v>
                </c:pt>
                <c:pt idx="387">
                  <c:v>1.0074334838784</c:v>
                </c:pt>
                <c:pt idx="388">
                  <c:v>1.0076170502806101</c:v>
                </c:pt>
                <c:pt idx="389">
                  <c:v>1.0077990324775501</c:v>
                </c:pt>
                <c:pt idx="390">
                  <c:v>1.0079793940030599</c:v>
                </c:pt>
                <c:pt idx="391">
                  <c:v>1.0081580998414099</c:v>
                </c:pt>
                <c:pt idx="392">
                  <c:v>1.00833511640892</c:v>
                </c:pt>
                <c:pt idx="393">
                  <c:v>1.0085104115346899</c:v>
                </c:pt>
                <c:pt idx="394">
                  <c:v>1.00868395444051</c:v>
                </c:pt>
                <c:pt idx="395">
                  <c:v>1.0088557157200999</c:v>
                </c:pt>
                <c:pt idx="396">
                  <c:v>1.0090256673175699</c:v>
                </c:pt>
                <c:pt idx="397">
                  <c:v>1.00919378250547</c:v>
                </c:pt>
                <c:pt idx="398">
                  <c:v>1.0093600358621699</c:v>
                </c:pt>
                <c:pt idx="399">
                  <c:v>1.0095244032489501</c:v>
                </c:pt>
                <c:pt idx="400">
                  <c:v>1.0096868617866499</c:v>
                </c:pt>
                <c:pt idx="401">
                  <c:v>1.00984738983196</c:v>
                </c:pt>
                <c:pt idx="402">
                  <c:v>1.0100059669536501</c:v>
                </c:pt>
                <c:pt idx="403">
                  <c:v>1.0101625739083799</c:v>
                </c:pt>
                <c:pt idx="404">
                  <c:v>1.0103171926165699</c:v>
                </c:pt>
                <c:pt idx="405">
                  <c:v>1.0104698061380799</c:v>
                </c:pt>
                <c:pt idx="406">
                  <c:v>1.0106203986479001</c:v>
                </c:pt>
                <c:pt idx="407">
                  <c:v>1.01076895541185</c:v>
                </c:pt>
                <c:pt idx="408">
                  <c:v>1.0109154627622901</c:v>
                </c:pt>
                <c:pt idx="409">
                  <c:v>1.0110599080740099</c:v>
                </c:pt>
                <c:pt idx="410">
                  <c:v>1.0112022797401601</c:v>
                </c:pt>
                <c:pt idx="411">
                  <c:v>1.01134256714838</c:v>
                </c:pt>
                <c:pt idx="412">
                  <c:v>1.0114807606571401</c:v>
                </c:pt>
                <c:pt idx="413">
                  <c:v>1.0116168515722701</c:v>
                </c:pt>
                <c:pt idx="414">
                  <c:v>1.0117508321237301</c:v>
                </c:pt>
                <c:pt idx="415">
                  <c:v>1.01188269544271</c:v>
                </c:pt>
                <c:pt idx="416">
                  <c:v>1.0120124355389299</c:v>
                </c:pt>
                <c:pt idx="417">
                  <c:v>1.01214004727832</c:v>
                </c:pt>
                <c:pt idx="418">
                  <c:v>1.0122655263610101</c:v>
                </c:pt>
                <c:pt idx="419">
                  <c:v>1.0123888692996099</c:v>
                </c:pt>
                <c:pt idx="420">
                  <c:v>1.01251007339794</c:v>
                </c:pt>
                <c:pt idx="421">
                  <c:v>1.01262913673003</c:v>
                </c:pt>
                <c:pt idx="422">
                  <c:v>1.01274605811954</c:v>
                </c:pt>
                <c:pt idx="423">
                  <c:v>1.01286083711957</c:v>
                </c:pt>
                <c:pt idx="424">
                  <c:v>1.01297347399279</c:v>
                </c:pt>
                <c:pt idx="425">
                  <c:v>1.0130839696921099</c:v>
                </c:pt>
                <c:pt idx="426">
                  <c:v>1.0131923258415501</c:v>
                </c:pt>
                <c:pt idx="427">
                  <c:v>1.0132985447176699</c:v>
                </c:pt>
                <c:pt idx="428">
                  <c:v>1.01340262923136</c:v>
                </c:pt>
                <c:pt idx="429">
                  <c:v>1.01350458290995</c:v>
                </c:pt>
                <c:pt idx="430">
                  <c:v>1.01360440987985</c:v>
                </c:pt>
                <c:pt idx="431">
                  <c:v>1.0137021148495</c:v>
                </c:pt>
                <c:pt idx="432">
                  <c:v>1.0137977030927601</c:v>
                </c:pt>
                <c:pt idx="433">
                  <c:v>1.0138911804327</c:v>
                </c:pt>
                <c:pt idx="434">
                  <c:v>1.0139825532257201</c:v>
                </c:pt>
                <c:pt idx="435">
                  <c:v>1.01407182834617</c:v>
                </c:pt>
                <c:pt idx="436">
                  <c:v>1.0141590131712599</c:v>
                </c:pt>
                <c:pt idx="437">
                  <c:v>1.0142441155664099</c:v>
                </c:pt>
                <c:pt idx="438">
                  <c:v>1.01432714387092</c:v>
                </c:pt>
                <c:pt idx="439">
                  <c:v>1.01440810688407</c:v>
                </c:pt>
                <c:pt idx="440">
                  <c:v>1.01448701385157</c:v>
                </c:pt>
                <c:pt idx="441">
                  <c:v>1.01456387445232</c:v>
                </c:pt>
                <c:pt idx="442">
                  <c:v>1.01463869878559</c:v>
                </c:pt>
                <c:pt idx="443">
                  <c:v>1.0147114973585201</c:v>
                </c:pt>
                <c:pt idx="444">
                  <c:v>1.01478228107392</c:v>
                </c:pt>
                <c:pt idx="445">
                  <c:v>1.01485106121849</c:v>
                </c:pt>
                <c:pt idx="446">
                  <c:v>1.0149178494512801</c:v>
                </c:pt>
                <c:pt idx="447">
                  <c:v>1.0149826577925101</c:v>
                </c:pt>
                <c:pt idx="448">
                  <c:v>1.01504549861272</c:v>
                </c:pt>
                <c:pt idx="449">
                  <c:v>1.01510638462215</c:v>
                </c:pt>
                <c:pt idx="450">
                  <c:v>1.01516532886055</c:v>
                </c:pt>
                <c:pt idx="451">
                  <c:v>1.01522234468711</c:v>
                </c:pt>
                <c:pt idx="452">
                  <c:v>1.01527744577083</c:v>
                </c:pt>
                <c:pt idx="453">
                  <c:v>1.01533064608109</c:v>
                </c:pt>
                <c:pt idx="454">
                  <c:v>1.0153819598784699</c:v>
                </c:pt>
                <c:pt idx="455">
                  <c:v>1.0154314017059201</c:v>
                </c:pt>
                <c:pt idx="456">
                  <c:v>1.01547898638006</c:v>
                </c:pt>
                <c:pt idx="457">
                  <c:v>1.0155247289828799</c:v>
                </c:pt>
                <c:pt idx="458">
                  <c:v>1.0155686448535399</c:v>
                </c:pt>
                <c:pt idx="459">
                  <c:v>1.0156107495805</c:v>
                </c:pt>
                <c:pt idx="460">
                  <c:v>1.0156510589938501</c:v>
                </c:pt>
                <c:pt idx="461">
                  <c:v>1.0156895891578701</c:v>
                </c:pt>
                <c:pt idx="462">
                  <c:v>1.01572635636377</c:v>
                </c:pt>
                <c:pt idx="463">
                  <c:v>1.0157613771227201</c:v>
                </c:pt>
                <c:pt idx="464">
                  <c:v>1.01579466815899</c:v>
                </c:pt>
                <c:pt idx="465">
                  <c:v>1.01582624640338</c:v>
                </c:pt>
                <c:pt idx="466">
                  <c:v>1.01585612898678</c:v>
                </c:pt>
                <c:pt idx="467">
                  <c:v>1.01588433323393</c:v>
                </c:pt>
                <c:pt idx="468">
                  <c:v>1.0159108766574101</c:v>
                </c:pt>
                <c:pt idx="469">
                  <c:v>1.0159357769517201</c:v>
                </c:pt>
                <c:pt idx="470">
                  <c:v>1.01595905198763</c:v>
                </c:pt>
                <c:pt idx="471">
                  <c:v>1.01598071980661</c:v>
                </c:pt>
                <c:pt idx="472">
                  <c:v>1.01600079861548</c:v>
                </c:pt>
                <c:pt idx="473">
                  <c:v>1.01601930678121</c:v>
                </c:pt>
                <c:pt idx="474">
                  <c:v>1.0160362628258399</c:v>
                </c:pt>
                <c:pt idx="475">
                  <c:v>1.01605168542154</c:v>
                </c:pt>
                <c:pt idx="476">
                  <c:v>1.0160655933859399</c:v>
                </c:pt>
                <c:pt idx="477">
                  <c:v>1.0160780056773799</c:v>
                </c:pt>
                <c:pt idx="478">
                  <c:v>1.0160889413905001</c:v>
                </c:pt>
                <c:pt idx="479">
                  <c:v>1.0160984197518399</c:v>
                </c:pt>
                <c:pt idx="480">
                  <c:v>1.01610646011561</c:v>
                </c:pt>
                <c:pt idx="481">
                  <c:v>1.01611308195959</c:v>
                </c:pt>
                <c:pt idx="482">
                  <c:v>1.01611830488112</c:v>
                </c:pt>
                <c:pt idx="483">
                  <c:v>1.0161221485931899</c:v>
                </c:pt>
                <c:pt idx="484">
                  <c:v>1.0161246329207501</c:v>
                </c:pt>
                <c:pt idx="485">
                  <c:v>1.0161257777969801</c:v>
                </c:pt>
                <c:pt idx="486">
                  <c:v>1.0161256032597601</c:v>
                </c:pt>
                <c:pt idx="487">
                  <c:v>1.0161241294482299</c:v>
                </c:pt>
                <c:pt idx="488">
                  <c:v>1.0161213765994099</c:v>
                </c:pt>
                <c:pt idx="489">
                  <c:v>1.01611736504497</c:v>
                </c:pt>
                <c:pt idx="490">
                  <c:v>1.0161121152080399</c:v>
                </c:pt>
                <c:pt idx="491">
                  <c:v>1.01610564760015</c:v>
                </c:pt>
                <c:pt idx="492">
                  <c:v>1.0160979828182399</c:v>
                </c:pt>
                <c:pt idx="493">
                  <c:v>1.0160891415417399</c:v>
                </c:pt>
                <c:pt idx="494">
                  <c:v>1.0160791445297901</c:v>
                </c:pt>
                <c:pt idx="495">
                  <c:v>1.01606801261843</c:v>
                </c:pt>
                <c:pt idx="496">
                  <c:v>1.0160557667179999</c:v>
                </c:pt>
                <c:pt idx="497">
                  <c:v>1.0160424278105</c:v>
                </c:pt>
                <c:pt idx="498">
                  <c:v>1.0160280169471101</c:v>
                </c:pt>
                <c:pt idx="499">
                  <c:v>1.01601255524571</c:v>
                </c:pt>
                <c:pt idx="500">
                  <c:v>1.0159960638885099</c:v>
                </c:pt>
                <c:pt idx="501">
                  <c:v>1.0159785641197501</c:v>
                </c:pt>
                <c:pt idx="502">
                  <c:v>1.0159600772434101</c:v>
                </c:pt>
                <c:pt idx="503">
                  <c:v>1.01594062462107</c:v>
                </c:pt>
                <c:pt idx="504">
                  <c:v>1.0159202276697299</c:v>
                </c:pt>
                <c:pt idx="505">
                  <c:v>1.01589890785976</c:v>
                </c:pt>
                <c:pt idx="506">
                  <c:v>1.0158766867129201</c:v>
                </c:pt>
                <c:pt idx="507">
                  <c:v>1.0158535858003199</c:v>
                </c:pt>
                <c:pt idx="508">
                  <c:v>1.0158296267406</c:v>
                </c:pt>
                <c:pt idx="509">
                  <c:v>1.0158048311979999</c:v>
                </c:pt>
                <c:pt idx="510">
                  <c:v>1.0157792208806</c:v>
                </c:pt>
                <c:pt idx="511">
                  <c:v>1.01575281753855</c:v>
                </c:pt>
                <c:pt idx="512">
                  <c:v>1.01572564296234</c:v>
                </c:pt>
                <c:pt idx="513">
                  <c:v>1.01569771898117</c:v>
                </c:pt>
                <c:pt idx="514">
                  <c:v>1.01566906746131</c:v>
                </c:pt>
                <c:pt idx="515">
                  <c:v>1.0156397103045101</c:v>
                </c:pt>
                <c:pt idx="516">
                  <c:v>1.01560966944648</c:v>
                </c:pt>
                <c:pt idx="517">
                  <c:v>1.0155789668553801</c:v>
                </c:pt>
                <c:pt idx="518">
                  <c:v>1.01554762453039</c:v>
                </c:pt>
                <c:pt idx="519">
                  <c:v>1.0155156645002701</c:v>
                </c:pt>
                <c:pt idx="520">
                  <c:v>1.01548310882196</c:v>
                </c:pt>
                <c:pt idx="521">
                  <c:v>1.01544997957927</c:v>
                </c:pt>
                <c:pt idx="522">
                  <c:v>1.0154162988815501</c:v>
                </c:pt>
                <c:pt idx="523">
                  <c:v>1.0153820888624201</c:v>
                </c:pt>
                <c:pt idx="524">
                  <c:v>1.01534737167852</c:v>
                </c:pt>
                <c:pt idx="525">
                  <c:v>1.0153121695082901</c:v>
                </c:pt>
                <c:pt idx="526">
                  <c:v>1.0152765045507799</c:v>
                </c:pt>
                <c:pt idx="527">
                  <c:v>1.01524039902456</c:v>
                </c:pt>
                <c:pt idx="528">
                  <c:v>1.01520387516649</c:v>
                </c:pt>
                <c:pt idx="529">
                  <c:v>1.0151669552307401</c:v>
                </c:pt>
                <c:pt idx="530">
                  <c:v>1.01512966148763</c:v>
                </c:pt>
                <c:pt idx="531">
                  <c:v>1.01509201622264</c:v>
                </c:pt>
                <c:pt idx="532">
                  <c:v>1.0150540417353899</c:v>
                </c:pt>
                <c:pt idx="533">
                  <c:v>1.0150157603386301</c:v>
                </c:pt>
                <c:pt idx="534">
                  <c:v>1.0149771943572901</c:v>
                </c:pt>
                <c:pt idx="535">
                  <c:v>1.0149383661275699</c:v>
                </c:pt>
                <c:pt idx="536">
                  <c:v>1.0148992979959399</c:v>
                </c:pt>
                <c:pt idx="537">
                  <c:v>1.01486001231832</c:v>
                </c:pt>
                <c:pt idx="538">
                  <c:v>1.01482053145919</c:v>
                </c:pt>
                <c:pt idx="539">
                  <c:v>1.0147808777907199</c:v>
                </c:pt>
                <c:pt idx="540">
                  <c:v>1.01474107369194</c:v>
                </c:pt>
                <c:pt idx="541">
                  <c:v>1.0147011382750999</c:v>
                </c:pt>
                <c:pt idx="542">
                  <c:v>1.0146610775393601</c:v>
                </c:pt>
                <c:pt idx="543">
                  <c:v>1.0146208941427799</c:v>
                </c:pt>
                <c:pt idx="544">
                  <c:v>1.0145805906707499</c:v>
                </c:pt>
                <c:pt idx="545">
                  <c:v>1.0145401696384799</c:v>
                </c:pt>
                <c:pt idx="546">
                  <c:v>1.0144996334933101</c:v>
                </c:pt>
                <c:pt idx="547">
                  <c:v>1.01445898461697</c:v>
                </c:pt>
                <c:pt idx="548">
                  <c:v>1.01441822532776</c:v>
                </c:pt>
                <c:pt idx="549">
                  <c:v>1.0143773578826301</c:v>
                </c:pt>
                <c:pt idx="550">
                  <c:v>1.01433638447916</c:v>
                </c:pt>
                <c:pt idx="551">
                  <c:v>1.0142953072574901</c:v>
                </c:pt>
                <c:pt idx="552">
                  <c:v>1.01425412830219</c:v>
                </c:pt>
                <c:pt idx="553">
                  <c:v>1.0142128496440199</c:v>
                </c:pt>
                <c:pt idx="554">
                  <c:v>1.01417147326164</c:v>
                </c:pt>
                <c:pt idx="555">
                  <c:v>1.0141300010832499</c:v>
                </c:pt>
                <c:pt idx="556">
                  <c:v>1.01408843498822</c:v>
                </c:pt>
                <c:pt idx="557">
                  <c:v>1.0140467768085599</c:v>
                </c:pt>
                <c:pt idx="558">
                  <c:v>1.0140050283304201</c:v>
                </c:pt>
                <c:pt idx="559">
                  <c:v>1.0139631912955001</c:v>
                </c:pt>
                <c:pt idx="560">
                  <c:v>1.0139212674024201</c:v>
                </c:pt>
                <c:pt idx="561">
                  <c:v>1.0138792583080301</c:v>
                </c:pt>
                <c:pt idx="562">
                  <c:v>1.01383716562866</c:v>
                </c:pt>
                <c:pt idx="563">
                  <c:v>1.0137949909413899</c:v>
                </c:pt>
                <c:pt idx="564">
                  <c:v>1.0137527357851699</c:v>
                </c:pt>
                <c:pt idx="565">
                  <c:v>1.01371040166199</c:v>
                </c:pt>
                <c:pt idx="566">
                  <c:v>1.0136679900379699</c:v>
                </c:pt>
                <c:pt idx="567">
                  <c:v>1.0136255023444301</c:v>
                </c:pt>
                <c:pt idx="568">
                  <c:v>1.0135829399788701</c:v>
                </c:pt>
                <c:pt idx="569">
                  <c:v>1.0135403043059901</c:v>
                </c:pt>
                <c:pt idx="570">
                  <c:v>1.0134975966586599</c:v>
                </c:pt>
                <c:pt idx="571">
                  <c:v>1.0134548183387899</c:v>
                </c:pt>
                <c:pt idx="572">
                  <c:v>1.0134119706182201</c:v>
                </c:pt>
                <c:pt idx="573">
                  <c:v>1.0133690547396299</c:v>
                </c:pt>
                <c:pt idx="574">
                  <c:v>1.01332607191732</c:v>
                </c:pt>
                <c:pt idx="575">
                  <c:v>1.0132830233380099</c:v>
                </c:pt>
                <c:pt idx="576">
                  <c:v>1.01323991016166</c:v>
                </c:pt>
                <c:pt idx="577">
                  <c:v>1.0131967335221399</c:v>
                </c:pt>
                <c:pt idx="578">
                  <c:v>1.0131534945280301</c:v>
                </c:pt>
                <c:pt idx="579">
                  <c:v>1.0131101942632801</c:v>
                </c:pt>
                <c:pt idx="580">
                  <c:v>1.0130668337878801</c:v>
                </c:pt>
                <c:pt idx="581">
                  <c:v>1.0130234141385499</c:v>
                </c:pt>
                <c:pt idx="582">
                  <c:v>1.0129799363293099</c:v>
                </c:pt>
                <c:pt idx="583">
                  <c:v>1.01293640135217</c:v>
                </c:pt>
                <c:pt idx="584">
                  <c:v>1.01289281017766</c:v>
                </c:pt>
                <c:pt idx="585">
                  <c:v>1.01284916375545</c:v>
                </c:pt>
                <c:pt idx="586">
                  <c:v>1.01280546301486</c:v>
                </c:pt>
                <c:pt idx="587">
                  <c:v>1.0127617088654299</c:v>
                </c:pt>
                <c:pt idx="588">
                  <c:v>1.01271790219744</c:v>
                </c:pt>
                <c:pt idx="589">
                  <c:v>1.01267404388241</c:v>
                </c:pt>
                <c:pt idx="590">
                  <c:v>1.01263013477357</c:v>
                </c:pt>
                <c:pt idx="591">
                  <c:v>1.0125861757063701</c:v>
                </c:pt>
                <c:pt idx="592">
                  <c:v>1.0125421674989099</c:v>
                </c:pt>
                <c:pt idx="593">
                  <c:v>1.0124981109523901</c:v>
                </c:pt>
                <c:pt idx="594">
                  <c:v>1.0124540068515699</c:v>
                </c:pt>
                <c:pt idx="595">
                  <c:v>1.01240985596514</c:v>
                </c:pt>
                <c:pt idx="596">
                  <c:v>1.01236565904617</c:v>
                </c:pt>
                <c:pt idx="597">
                  <c:v>1.0123214168324799</c:v>
                </c:pt>
                <c:pt idx="598">
                  <c:v>1.0122771300470199</c:v>
                </c:pt>
                <c:pt idx="599">
                  <c:v>1.01223279939827</c:v>
                </c:pt>
                <c:pt idx="600">
                  <c:v>1.01218842558056</c:v>
                </c:pt>
                <c:pt idx="601">
                  <c:v>1.01214400927444</c:v>
                </c:pt>
                <c:pt idx="602">
                  <c:v>1.0120995511470201</c:v>
                </c:pt>
                <c:pt idx="603">
                  <c:v>1.01205505185228</c:v>
                </c:pt>
                <c:pt idx="604">
                  <c:v>1.01201051203144</c:v>
                </c:pt>
                <c:pt idx="605">
                  <c:v>1.0119659323132</c:v>
                </c:pt>
                <c:pt idx="606">
                  <c:v>1.0119213133140801</c:v>
                </c:pt>
                <c:pt idx="607">
                  <c:v>1.01187665563872</c:v>
                </c:pt>
                <c:pt idx="608">
                  <c:v>1.01183195988014</c:v>
                </c:pt>
                <c:pt idx="609">
                  <c:v>1.0117872266200501</c:v>
                </c:pt>
                <c:pt idx="610">
                  <c:v>1.01174245642906</c:v>
                </c:pt>
                <c:pt idx="611">
                  <c:v>1.01169764986702</c:v>
                </c:pt>
                <c:pt idx="612">
                  <c:v>1.0116528074831901</c:v>
                </c:pt>
                <c:pt idx="613">
                  <c:v>1.0116079298165499</c:v>
                </c:pt>
                <c:pt idx="614">
                  <c:v>1.011563017396</c:v>
                </c:pt>
                <c:pt idx="615">
                  <c:v>1.0115180707406399</c:v>
                </c:pt>
                <c:pt idx="616">
                  <c:v>1.01147309035994</c:v>
                </c:pt>
                <c:pt idx="617">
                  <c:v>1.0114280767539801</c:v>
                </c:pt>
                <c:pt idx="618">
                  <c:v>1.0113830304136899</c:v>
                </c:pt>
                <c:pt idx="619">
                  <c:v>1.0113379518210199</c:v>
                </c:pt>
                <c:pt idx="620">
                  <c:v>1.01129284144918</c:v>
                </c:pt>
                <c:pt idx="621">
                  <c:v>1.0112476997627999</c:v>
                </c:pt>
                <c:pt idx="622">
                  <c:v>1.01120252721815</c:v>
                </c:pt>
                <c:pt idx="623">
                  <c:v>1.01115732426333</c:v>
                </c:pt>
                <c:pt idx="624">
                  <c:v>1.01111209133841</c:v>
                </c:pt>
                <c:pt idx="625">
                  <c:v>1.0110668288756499</c:v>
                </c:pt>
                <c:pt idx="626">
                  <c:v>1.01102153729968</c:v>
                </c:pt>
                <c:pt idx="627">
                  <c:v>1.01097621702761</c:v>
                </c:pt>
                <c:pt idx="628">
                  <c:v>1.01093086846925</c:v>
                </c:pt>
                <c:pt idx="629">
                  <c:v>1.0108854920272601</c:v>
                </c:pt>
                <c:pt idx="630">
                  <c:v>1.0108400880972701</c:v>
                </c:pt>
                <c:pt idx="631">
                  <c:v>1.0107946570680699</c:v>
                </c:pt>
                <c:pt idx="632">
                  <c:v>1.0107491993217399</c:v>
                </c:pt>
                <c:pt idx="633">
                  <c:v>1.0107037152338001</c:v>
                </c:pt>
                <c:pt idx="634">
                  <c:v>1.0106582051733499</c:v>
                </c:pt>
                <c:pt idx="635">
                  <c:v>1.0106126695031801</c:v>
                </c:pt>
                <c:pt idx="636">
                  <c:v>1.0105671085799599</c:v>
                </c:pt>
                <c:pt idx="637">
                  <c:v>1.0105215227543201</c:v>
                </c:pt>
                <c:pt idx="638">
                  <c:v>1.0104759123709699</c:v>
                </c:pt>
                <c:pt idx="639">
                  <c:v>1.0104302777688701</c:v>
                </c:pt>
                <c:pt idx="640">
                  <c:v>1.0103846192813299</c:v>
                </c:pt>
                <c:pt idx="641">
                  <c:v>1.01033893723609</c:v>
                </c:pt>
                <c:pt idx="642">
                  <c:v>1.0102932319555</c:v>
                </c:pt>
                <c:pt idx="643">
                  <c:v>1.0102475037565799</c:v>
                </c:pt>
                <c:pt idx="644">
                  <c:v>1.01020175295115</c:v>
                </c:pt>
                <c:pt idx="645">
                  <c:v>1.0101559798459101</c:v>
                </c:pt>
                <c:pt idx="646">
                  <c:v>1.0101101847426099</c:v>
                </c:pt>
                <c:pt idx="647">
                  <c:v>1.0100643679380701</c:v>
                </c:pt>
                <c:pt idx="648">
                  <c:v>1.01001852972433</c:v>
                </c:pt>
                <c:pt idx="649">
                  <c:v>1.00997267038872</c:v>
                </c:pt>
                <c:pt idx="650">
                  <c:v>1.0099267902139799</c:v>
                </c:pt>
                <c:pt idx="651">
                  <c:v>1.00988088947832</c:v>
                </c:pt>
                <c:pt idx="652">
                  <c:v>1.0098349684555299</c:v>
                </c:pt>
                <c:pt idx="653">
                  <c:v>1.00978902741507</c:v>
                </c:pt>
                <c:pt idx="654">
                  <c:v>1.0097430666221501</c:v>
                </c:pt>
                <c:pt idx="655">
                  <c:v>1.0096970863378001</c:v>
                </c:pt>
                <c:pt idx="656">
                  <c:v>1.0096510868189701</c:v>
                </c:pt>
                <c:pt idx="657">
                  <c:v>1.0096050683186</c:v>
                </c:pt>
                <c:pt idx="658">
                  <c:v>1.0095590310857001</c:v>
                </c:pt>
                <c:pt idx="659">
                  <c:v>1.0095129753654299</c:v>
                </c:pt>
                <c:pt idx="660">
                  <c:v>1.00946690139916</c:v>
                </c:pt>
                <c:pt idx="661">
                  <c:v>1.00942080942456</c:v>
                </c:pt>
                <c:pt idx="662">
                  <c:v>1.0093746996756701</c:v>
                </c:pt>
                <c:pt idx="663">
                  <c:v>1.0093285723829399</c:v>
                </c:pt>
                <c:pt idx="664">
                  <c:v>1.0092824277733501</c:v>
                </c:pt>
                <c:pt idx="665">
                  <c:v>1.0092362660704099</c:v>
                </c:pt>
                <c:pt idx="666">
                  <c:v>1.0091900874942801</c:v>
                </c:pt>
                <c:pt idx="667">
                  <c:v>1.0091438922618201</c:v>
                </c:pt>
                <c:pt idx="668">
                  <c:v>1.0090976805866401</c:v>
                </c:pt>
                <c:pt idx="669">
                  <c:v>1.0090514526791401</c:v>
                </c:pt>
                <c:pt idx="670">
                  <c:v>1.0090052087466399</c:v>
                </c:pt>
                <c:pt idx="671">
                  <c:v>1.0089589489933499</c:v>
                </c:pt>
                <c:pt idx="672">
                  <c:v>1.0089126736204901</c:v>
                </c:pt>
                <c:pt idx="673">
                  <c:v>1.00886638282632</c:v>
                </c:pt>
                <c:pt idx="674">
                  <c:v>1.0088200768061899</c:v>
                </c:pt>
                <c:pt idx="675">
                  <c:v>1.00877375575261</c:v>
                </c:pt>
                <c:pt idx="676">
                  <c:v>1.00872741985528</c:v>
                </c:pt>
                <c:pt idx="677">
                  <c:v>1.0086810693011701</c:v>
                </c:pt>
                <c:pt idx="678">
                  <c:v>1.0086347042745401</c:v>
                </c:pt>
                <c:pt idx="679">
                  <c:v>1.00858832495699</c:v>
                </c:pt>
                <c:pt idx="680">
                  <c:v>1.0085419315275299</c:v>
                </c:pt>
                <c:pt idx="681">
                  <c:v>1.0084955241626199</c:v>
                </c:pt>
                <c:pt idx="682">
                  <c:v>1.0084491030361999</c:v>
                </c:pt>
                <c:pt idx="683">
                  <c:v>1.00840266831973</c:v>
                </c:pt>
                <c:pt idx="684">
                  <c:v>1.00835622018228</c:v>
                </c:pt>
                <c:pt idx="685">
                  <c:v>1.0083097587905001</c:v>
                </c:pt>
                <c:pt idx="686">
                  <c:v>1.00826328430874</c:v>
                </c:pt>
                <c:pt idx="687">
                  <c:v>1.0082167968990201</c:v>
                </c:pt>
                <c:pt idx="688">
                  <c:v>1.0081702967211199</c:v>
                </c:pt>
                <c:pt idx="689">
                  <c:v>1.0081237839325901</c:v>
                </c:pt>
                <c:pt idx="690">
                  <c:v>1.00807725868881</c:v>
                </c:pt>
                <c:pt idx="691">
                  <c:v>1.00803072114301</c:v>
                </c:pt>
                <c:pt idx="692">
                  <c:v>1.00798417144631</c:v>
                </c:pt>
                <c:pt idx="693">
                  <c:v>1.0079376097477599</c:v>
                </c:pt>
                <c:pt idx="694">
                  <c:v>1.00789103619439</c:v>
                </c:pt>
                <c:pt idx="695">
                  <c:v>1.0078444509312099</c:v>
                </c:pt>
                <c:pt idx="696">
                  <c:v>1.00779785410127</c:v>
                </c:pt>
                <c:pt idx="697">
                  <c:v>1.0077512458456901</c:v>
                </c:pt>
                <c:pt idx="698">
                  <c:v>1.00770462630367</c:v>
                </c:pt>
                <c:pt idx="699">
                  <c:v>1.00765799561258</c:v>
                </c:pt>
                <c:pt idx="700">
                  <c:v>1.0076113539078999</c:v>
                </c:pt>
              </c:numCache>
            </c:numRef>
          </c:yVal>
          <c:smooth val="0"/>
        </c:ser>
        <c:ser>
          <c:idx val="2"/>
          <c:order val="2"/>
          <c:tx>
            <c:strRef>
              <c:f>Microsoft_Excel_Worksheet2!$D$1</c:f>
              <c:strCache>
                <c:ptCount val="1"/>
                <c:pt idx="0">
                  <c:v>upper</c:v>
                </c:pt>
              </c:strCache>
            </c:strRef>
          </c:tx>
          <c:spPr>
            <a:ln w="41275">
              <a:solidFill>
                <a:srgbClr val="00FF00"/>
              </a:solidFill>
              <a:prstDash val="sysDash"/>
            </a:ln>
          </c:spPr>
          <c:marker>
            <c:symbol val="none"/>
          </c:marker>
          <c:xVal>
            <c:numRef>
              <c:f>Microsoft_Excel_Worksheet2!$A$2:$A$10002</c:f>
              <c:numCache>
                <c:formatCode>General</c:formatCode>
                <c:ptCount val="10001"/>
                <c:pt idx="0">
                  <c:v>0</c:v>
                </c:pt>
                <c:pt idx="1">
                  <c:v>0.1</c:v>
                </c:pt>
                <c:pt idx="2">
                  <c:v>0.2</c:v>
                </c:pt>
                <c:pt idx="3">
                  <c:v>0.3</c:v>
                </c:pt>
                <c:pt idx="4">
                  <c:v>0.4</c:v>
                </c:pt>
                <c:pt idx="5">
                  <c:v>0.5</c:v>
                </c:pt>
                <c:pt idx="6">
                  <c:v>0.6</c:v>
                </c:pt>
                <c:pt idx="7">
                  <c:v>0.7</c:v>
                </c:pt>
                <c:pt idx="8">
                  <c:v>0.8</c:v>
                </c:pt>
                <c:pt idx="9">
                  <c:v>0.9</c:v>
                </c:pt>
                <c:pt idx="10">
                  <c:v>1</c:v>
                </c:pt>
                <c:pt idx="11">
                  <c:v>1.1000000000000001</c:v>
                </c:pt>
                <c:pt idx="12">
                  <c:v>1.2</c:v>
                </c:pt>
                <c:pt idx="13">
                  <c:v>1.3</c:v>
                </c:pt>
                <c:pt idx="14">
                  <c:v>1.4</c:v>
                </c:pt>
                <c:pt idx="15">
                  <c:v>1.5</c:v>
                </c:pt>
                <c:pt idx="16">
                  <c:v>1.6</c:v>
                </c:pt>
                <c:pt idx="17">
                  <c:v>1.7</c:v>
                </c:pt>
                <c:pt idx="18">
                  <c:v>1.8</c:v>
                </c:pt>
                <c:pt idx="19">
                  <c:v>1.9</c:v>
                </c:pt>
                <c:pt idx="20">
                  <c:v>2</c:v>
                </c:pt>
                <c:pt idx="21">
                  <c:v>2.1</c:v>
                </c:pt>
                <c:pt idx="22">
                  <c:v>2.2000000000000002</c:v>
                </c:pt>
                <c:pt idx="23">
                  <c:v>2.2999999999999998</c:v>
                </c:pt>
                <c:pt idx="24">
                  <c:v>2.4</c:v>
                </c:pt>
                <c:pt idx="25">
                  <c:v>2.5</c:v>
                </c:pt>
                <c:pt idx="26">
                  <c:v>2.6</c:v>
                </c:pt>
                <c:pt idx="27">
                  <c:v>2.7</c:v>
                </c:pt>
                <c:pt idx="28">
                  <c:v>2.8</c:v>
                </c:pt>
                <c:pt idx="29">
                  <c:v>2.9</c:v>
                </c:pt>
                <c:pt idx="30">
                  <c:v>3</c:v>
                </c:pt>
                <c:pt idx="31">
                  <c:v>3.1</c:v>
                </c:pt>
                <c:pt idx="32">
                  <c:v>3.2</c:v>
                </c:pt>
                <c:pt idx="33">
                  <c:v>3.3</c:v>
                </c:pt>
                <c:pt idx="34">
                  <c:v>3.4</c:v>
                </c:pt>
                <c:pt idx="35">
                  <c:v>3.5</c:v>
                </c:pt>
                <c:pt idx="36">
                  <c:v>3.6</c:v>
                </c:pt>
                <c:pt idx="37">
                  <c:v>3.7</c:v>
                </c:pt>
                <c:pt idx="38">
                  <c:v>3.8</c:v>
                </c:pt>
                <c:pt idx="39">
                  <c:v>3.9</c:v>
                </c:pt>
                <c:pt idx="40">
                  <c:v>4</c:v>
                </c:pt>
                <c:pt idx="41">
                  <c:v>4.0999999999999996</c:v>
                </c:pt>
                <c:pt idx="42">
                  <c:v>4.2</c:v>
                </c:pt>
                <c:pt idx="43">
                  <c:v>4.3</c:v>
                </c:pt>
                <c:pt idx="44">
                  <c:v>4.4000000000000004</c:v>
                </c:pt>
                <c:pt idx="45">
                  <c:v>4.5</c:v>
                </c:pt>
                <c:pt idx="46">
                  <c:v>4.5999999999999996</c:v>
                </c:pt>
                <c:pt idx="47">
                  <c:v>4.7</c:v>
                </c:pt>
                <c:pt idx="48">
                  <c:v>4.8</c:v>
                </c:pt>
                <c:pt idx="49">
                  <c:v>4.9000000000000004</c:v>
                </c:pt>
                <c:pt idx="50">
                  <c:v>5</c:v>
                </c:pt>
                <c:pt idx="51">
                  <c:v>5.0999999999999996</c:v>
                </c:pt>
                <c:pt idx="52">
                  <c:v>5.2</c:v>
                </c:pt>
                <c:pt idx="53">
                  <c:v>5.3</c:v>
                </c:pt>
                <c:pt idx="54">
                  <c:v>5.4</c:v>
                </c:pt>
                <c:pt idx="55">
                  <c:v>5.5</c:v>
                </c:pt>
                <c:pt idx="56">
                  <c:v>5.6</c:v>
                </c:pt>
                <c:pt idx="57">
                  <c:v>5.7</c:v>
                </c:pt>
                <c:pt idx="58">
                  <c:v>5.8</c:v>
                </c:pt>
                <c:pt idx="59">
                  <c:v>5.9</c:v>
                </c:pt>
                <c:pt idx="60">
                  <c:v>6</c:v>
                </c:pt>
                <c:pt idx="61">
                  <c:v>6.1</c:v>
                </c:pt>
                <c:pt idx="62">
                  <c:v>6.2</c:v>
                </c:pt>
                <c:pt idx="63">
                  <c:v>6.3</c:v>
                </c:pt>
                <c:pt idx="64">
                  <c:v>6.4</c:v>
                </c:pt>
                <c:pt idx="65">
                  <c:v>6.5</c:v>
                </c:pt>
                <c:pt idx="66">
                  <c:v>6.6</c:v>
                </c:pt>
                <c:pt idx="67">
                  <c:v>6.7</c:v>
                </c:pt>
                <c:pt idx="68">
                  <c:v>6.8</c:v>
                </c:pt>
                <c:pt idx="69">
                  <c:v>6.9</c:v>
                </c:pt>
                <c:pt idx="70">
                  <c:v>7</c:v>
                </c:pt>
                <c:pt idx="71">
                  <c:v>7.1</c:v>
                </c:pt>
                <c:pt idx="72">
                  <c:v>7.2</c:v>
                </c:pt>
                <c:pt idx="73">
                  <c:v>7.3</c:v>
                </c:pt>
                <c:pt idx="74">
                  <c:v>7.4</c:v>
                </c:pt>
                <c:pt idx="75">
                  <c:v>7.5</c:v>
                </c:pt>
                <c:pt idx="76">
                  <c:v>7.6</c:v>
                </c:pt>
                <c:pt idx="77">
                  <c:v>7.7</c:v>
                </c:pt>
                <c:pt idx="78">
                  <c:v>7.8</c:v>
                </c:pt>
                <c:pt idx="79">
                  <c:v>7.9</c:v>
                </c:pt>
                <c:pt idx="80">
                  <c:v>8</c:v>
                </c:pt>
                <c:pt idx="81">
                  <c:v>8.1</c:v>
                </c:pt>
                <c:pt idx="82">
                  <c:v>8.1999999999999993</c:v>
                </c:pt>
                <c:pt idx="83">
                  <c:v>8.3000000000000007</c:v>
                </c:pt>
                <c:pt idx="84">
                  <c:v>8.4</c:v>
                </c:pt>
                <c:pt idx="85">
                  <c:v>8.5</c:v>
                </c:pt>
                <c:pt idx="86">
                  <c:v>8.6</c:v>
                </c:pt>
                <c:pt idx="87">
                  <c:v>8.6999999999999993</c:v>
                </c:pt>
                <c:pt idx="88">
                  <c:v>8.8000000000000007</c:v>
                </c:pt>
                <c:pt idx="89">
                  <c:v>8.9</c:v>
                </c:pt>
                <c:pt idx="90">
                  <c:v>9</c:v>
                </c:pt>
                <c:pt idx="91">
                  <c:v>9.1</c:v>
                </c:pt>
                <c:pt idx="92">
                  <c:v>9.1999999999999993</c:v>
                </c:pt>
                <c:pt idx="93">
                  <c:v>9.3000000000000007</c:v>
                </c:pt>
                <c:pt idx="94">
                  <c:v>9.4</c:v>
                </c:pt>
                <c:pt idx="95">
                  <c:v>9.5</c:v>
                </c:pt>
                <c:pt idx="96">
                  <c:v>9.6</c:v>
                </c:pt>
                <c:pt idx="97">
                  <c:v>9.6999999999999993</c:v>
                </c:pt>
                <c:pt idx="98">
                  <c:v>9.8000000000000007</c:v>
                </c:pt>
                <c:pt idx="99">
                  <c:v>9.9</c:v>
                </c:pt>
                <c:pt idx="100">
                  <c:v>10</c:v>
                </c:pt>
                <c:pt idx="101">
                  <c:v>10.1</c:v>
                </c:pt>
                <c:pt idx="102">
                  <c:v>10.199999999999999</c:v>
                </c:pt>
                <c:pt idx="103">
                  <c:v>10.3</c:v>
                </c:pt>
                <c:pt idx="104">
                  <c:v>10.4</c:v>
                </c:pt>
                <c:pt idx="105">
                  <c:v>10.5</c:v>
                </c:pt>
                <c:pt idx="106">
                  <c:v>10.6</c:v>
                </c:pt>
                <c:pt idx="107">
                  <c:v>10.7</c:v>
                </c:pt>
                <c:pt idx="108">
                  <c:v>10.8</c:v>
                </c:pt>
                <c:pt idx="109">
                  <c:v>10.9</c:v>
                </c:pt>
                <c:pt idx="110">
                  <c:v>11</c:v>
                </c:pt>
                <c:pt idx="111">
                  <c:v>11.1</c:v>
                </c:pt>
                <c:pt idx="112">
                  <c:v>11.2</c:v>
                </c:pt>
                <c:pt idx="113">
                  <c:v>11.3</c:v>
                </c:pt>
                <c:pt idx="114">
                  <c:v>11.4</c:v>
                </c:pt>
                <c:pt idx="115">
                  <c:v>11.5</c:v>
                </c:pt>
                <c:pt idx="116">
                  <c:v>11.6</c:v>
                </c:pt>
                <c:pt idx="117">
                  <c:v>11.7</c:v>
                </c:pt>
                <c:pt idx="118">
                  <c:v>11.8</c:v>
                </c:pt>
                <c:pt idx="119">
                  <c:v>11.9</c:v>
                </c:pt>
                <c:pt idx="120">
                  <c:v>12</c:v>
                </c:pt>
                <c:pt idx="121">
                  <c:v>12.1</c:v>
                </c:pt>
                <c:pt idx="122">
                  <c:v>12.2</c:v>
                </c:pt>
                <c:pt idx="123">
                  <c:v>12.3</c:v>
                </c:pt>
                <c:pt idx="124">
                  <c:v>12.4</c:v>
                </c:pt>
                <c:pt idx="125">
                  <c:v>12.5</c:v>
                </c:pt>
                <c:pt idx="126">
                  <c:v>12.6</c:v>
                </c:pt>
                <c:pt idx="127">
                  <c:v>12.7</c:v>
                </c:pt>
                <c:pt idx="128">
                  <c:v>12.8</c:v>
                </c:pt>
                <c:pt idx="129">
                  <c:v>12.9</c:v>
                </c:pt>
                <c:pt idx="130">
                  <c:v>13</c:v>
                </c:pt>
                <c:pt idx="131">
                  <c:v>13.1</c:v>
                </c:pt>
                <c:pt idx="132">
                  <c:v>13.2</c:v>
                </c:pt>
                <c:pt idx="133">
                  <c:v>13.3</c:v>
                </c:pt>
                <c:pt idx="134">
                  <c:v>13.4</c:v>
                </c:pt>
                <c:pt idx="135">
                  <c:v>13.5</c:v>
                </c:pt>
                <c:pt idx="136">
                  <c:v>13.6</c:v>
                </c:pt>
                <c:pt idx="137">
                  <c:v>13.7</c:v>
                </c:pt>
                <c:pt idx="138">
                  <c:v>13.8</c:v>
                </c:pt>
                <c:pt idx="139">
                  <c:v>13.9</c:v>
                </c:pt>
                <c:pt idx="140">
                  <c:v>14</c:v>
                </c:pt>
                <c:pt idx="141">
                  <c:v>14.1</c:v>
                </c:pt>
                <c:pt idx="142">
                  <c:v>14.2</c:v>
                </c:pt>
                <c:pt idx="143">
                  <c:v>14.3</c:v>
                </c:pt>
                <c:pt idx="144">
                  <c:v>14.4</c:v>
                </c:pt>
                <c:pt idx="145">
                  <c:v>14.5</c:v>
                </c:pt>
                <c:pt idx="146">
                  <c:v>14.6</c:v>
                </c:pt>
                <c:pt idx="147">
                  <c:v>14.7</c:v>
                </c:pt>
                <c:pt idx="148">
                  <c:v>14.8</c:v>
                </c:pt>
                <c:pt idx="149">
                  <c:v>14.9</c:v>
                </c:pt>
                <c:pt idx="150">
                  <c:v>15</c:v>
                </c:pt>
                <c:pt idx="151">
                  <c:v>15.1</c:v>
                </c:pt>
                <c:pt idx="152">
                  <c:v>15.2</c:v>
                </c:pt>
                <c:pt idx="153">
                  <c:v>15.3</c:v>
                </c:pt>
                <c:pt idx="154">
                  <c:v>15.4</c:v>
                </c:pt>
                <c:pt idx="155">
                  <c:v>15.5</c:v>
                </c:pt>
                <c:pt idx="156">
                  <c:v>15.6</c:v>
                </c:pt>
                <c:pt idx="157">
                  <c:v>15.7</c:v>
                </c:pt>
                <c:pt idx="158">
                  <c:v>15.8</c:v>
                </c:pt>
                <c:pt idx="159">
                  <c:v>15.9</c:v>
                </c:pt>
                <c:pt idx="160">
                  <c:v>16</c:v>
                </c:pt>
                <c:pt idx="161">
                  <c:v>16.100000000000001</c:v>
                </c:pt>
                <c:pt idx="162">
                  <c:v>16.2</c:v>
                </c:pt>
                <c:pt idx="163">
                  <c:v>16.3</c:v>
                </c:pt>
                <c:pt idx="164">
                  <c:v>16.399999999999999</c:v>
                </c:pt>
                <c:pt idx="165">
                  <c:v>16.5</c:v>
                </c:pt>
                <c:pt idx="166">
                  <c:v>16.600000000000001</c:v>
                </c:pt>
                <c:pt idx="167">
                  <c:v>16.7</c:v>
                </c:pt>
                <c:pt idx="168">
                  <c:v>16.8</c:v>
                </c:pt>
                <c:pt idx="169">
                  <c:v>16.899999999999999</c:v>
                </c:pt>
                <c:pt idx="170">
                  <c:v>17</c:v>
                </c:pt>
                <c:pt idx="171">
                  <c:v>17.100000000000001</c:v>
                </c:pt>
                <c:pt idx="172">
                  <c:v>17.2</c:v>
                </c:pt>
                <c:pt idx="173">
                  <c:v>17.3</c:v>
                </c:pt>
                <c:pt idx="174">
                  <c:v>17.399999999999999</c:v>
                </c:pt>
                <c:pt idx="175">
                  <c:v>17.5</c:v>
                </c:pt>
                <c:pt idx="176">
                  <c:v>17.600000000000001</c:v>
                </c:pt>
                <c:pt idx="177">
                  <c:v>17.7</c:v>
                </c:pt>
                <c:pt idx="178">
                  <c:v>17.8</c:v>
                </c:pt>
                <c:pt idx="179">
                  <c:v>17.899999999999999</c:v>
                </c:pt>
                <c:pt idx="180">
                  <c:v>18</c:v>
                </c:pt>
                <c:pt idx="181">
                  <c:v>18.100000000000001</c:v>
                </c:pt>
                <c:pt idx="182">
                  <c:v>18.2</c:v>
                </c:pt>
                <c:pt idx="183">
                  <c:v>18.3</c:v>
                </c:pt>
                <c:pt idx="184">
                  <c:v>18.399999999999999</c:v>
                </c:pt>
                <c:pt idx="185">
                  <c:v>18.5</c:v>
                </c:pt>
                <c:pt idx="186">
                  <c:v>18.600000000000001</c:v>
                </c:pt>
                <c:pt idx="187">
                  <c:v>18.7</c:v>
                </c:pt>
                <c:pt idx="188">
                  <c:v>18.8</c:v>
                </c:pt>
                <c:pt idx="189">
                  <c:v>18.899999999999999</c:v>
                </c:pt>
                <c:pt idx="190">
                  <c:v>19</c:v>
                </c:pt>
                <c:pt idx="191">
                  <c:v>19.100000000000001</c:v>
                </c:pt>
                <c:pt idx="192">
                  <c:v>19.2</c:v>
                </c:pt>
                <c:pt idx="193">
                  <c:v>19.3</c:v>
                </c:pt>
                <c:pt idx="194">
                  <c:v>19.399999999999999</c:v>
                </c:pt>
                <c:pt idx="195">
                  <c:v>19.5</c:v>
                </c:pt>
                <c:pt idx="196">
                  <c:v>19.600000000000001</c:v>
                </c:pt>
                <c:pt idx="197">
                  <c:v>19.7</c:v>
                </c:pt>
                <c:pt idx="198">
                  <c:v>19.8</c:v>
                </c:pt>
                <c:pt idx="199">
                  <c:v>19.899999999999999</c:v>
                </c:pt>
                <c:pt idx="200">
                  <c:v>20</c:v>
                </c:pt>
                <c:pt idx="201">
                  <c:v>20.100000000000001</c:v>
                </c:pt>
                <c:pt idx="202">
                  <c:v>20.2</c:v>
                </c:pt>
                <c:pt idx="203">
                  <c:v>20.3</c:v>
                </c:pt>
                <c:pt idx="204">
                  <c:v>20.399999999999999</c:v>
                </c:pt>
                <c:pt idx="205">
                  <c:v>20.5</c:v>
                </c:pt>
                <c:pt idx="206">
                  <c:v>20.6</c:v>
                </c:pt>
                <c:pt idx="207">
                  <c:v>20.7</c:v>
                </c:pt>
                <c:pt idx="208">
                  <c:v>20.8</c:v>
                </c:pt>
                <c:pt idx="209">
                  <c:v>20.9</c:v>
                </c:pt>
                <c:pt idx="210">
                  <c:v>21</c:v>
                </c:pt>
                <c:pt idx="211">
                  <c:v>21.1</c:v>
                </c:pt>
                <c:pt idx="212">
                  <c:v>21.2</c:v>
                </c:pt>
                <c:pt idx="213">
                  <c:v>21.3</c:v>
                </c:pt>
                <c:pt idx="214">
                  <c:v>21.4</c:v>
                </c:pt>
                <c:pt idx="215">
                  <c:v>21.5</c:v>
                </c:pt>
                <c:pt idx="216">
                  <c:v>21.6</c:v>
                </c:pt>
                <c:pt idx="217">
                  <c:v>21.7</c:v>
                </c:pt>
                <c:pt idx="218">
                  <c:v>21.8</c:v>
                </c:pt>
                <c:pt idx="219">
                  <c:v>21.9</c:v>
                </c:pt>
                <c:pt idx="220">
                  <c:v>22</c:v>
                </c:pt>
                <c:pt idx="221">
                  <c:v>22.1</c:v>
                </c:pt>
                <c:pt idx="222">
                  <c:v>22.2</c:v>
                </c:pt>
                <c:pt idx="223">
                  <c:v>22.3</c:v>
                </c:pt>
                <c:pt idx="224">
                  <c:v>22.4</c:v>
                </c:pt>
                <c:pt idx="225">
                  <c:v>22.5</c:v>
                </c:pt>
                <c:pt idx="226">
                  <c:v>22.6</c:v>
                </c:pt>
                <c:pt idx="227">
                  <c:v>22.7</c:v>
                </c:pt>
                <c:pt idx="228">
                  <c:v>22.8</c:v>
                </c:pt>
                <c:pt idx="229">
                  <c:v>22.9</c:v>
                </c:pt>
                <c:pt idx="230">
                  <c:v>23</c:v>
                </c:pt>
                <c:pt idx="231">
                  <c:v>23.1</c:v>
                </c:pt>
                <c:pt idx="232">
                  <c:v>23.2</c:v>
                </c:pt>
                <c:pt idx="233">
                  <c:v>23.3</c:v>
                </c:pt>
                <c:pt idx="234">
                  <c:v>23.4</c:v>
                </c:pt>
                <c:pt idx="235">
                  <c:v>23.5</c:v>
                </c:pt>
                <c:pt idx="236">
                  <c:v>23.6</c:v>
                </c:pt>
                <c:pt idx="237">
                  <c:v>23.7</c:v>
                </c:pt>
                <c:pt idx="238">
                  <c:v>23.8</c:v>
                </c:pt>
                <c:pt idx="239">
                  <c:v>23.9</c:v>
                </c:pt>
                <c:pt idx="240">
                  <c:v>24</c:v>
                </c:pt>
                <c:pt idx="241">
                  <c:v>24.1</c:v>
                </c:pt>
                <c:pt idx="242">
                  <c:v>24.2</c:v>
                </c:pt>
                <c:pt idx="243">
                  <c:v>24.3</c:v>
                </c:pt>
                <c:pt idx="244">
                  <c:v>24.4</c:v>
                </c:pt>
                <c:pt idx="245">
                  <c:v>24.5</c:v>
                </c:pt>
                <c:pt idx="246">
                  <c:v>24.6</c:v>
                </c:pt>
                <c:pt idx="247">
                  <c:v>24.7</c:v>
                </c:pt>
                <c:pt idx="248">
                  <c:v>24.8</c:v>
                </c:pt>
                <c:pt idx="249">
                  <c:v>24.9</c:v>
                </c:pt>
                <c:pt idx="250">
                  <c:v>25</c:v>
                </c:pt>
                <c:pt idx="251">
                  <c:v>25.1</c:v>
                </c:pt>
                <c:pt idx="252">
                  <c:v>25.2</c:v>
                </c:pt>
                <c:pt idx="253">
                  <c:v>25.3</c:v>
                </c:pt>
                <c:pt idx="254">
                  <c:v>25.4</c:v>
                </c:pt>
                <c:pt idx="255">
                  <c:v>25.5</c:v>
                </c:pt>
                <c:pt idx="256">
                  <c:v>25.6</c:v>
                </c:pt>
                <c:pt idx="257">
                  <c:v>25.7</c:v>
                </c:pt>
                <c:pt idx="258">
                  <c:v>25.8</c:v>
                </c:pt>
                <c:pt idx="259">
                  <c:v>25.9</c:v>
                </c:pt>
                <c:pt idx="260">
                  <c:v>26</c:v>
                </c:pt>
                <c:pt idx="261">
                  <c:v>26.1</c:v>
                </c:pt>
                <c:pt idx="262">
                  <c:v>26.2</c:v>
                </c:pt>
                <c:pt idx="263">
                  <c:v>26.3</c:v>
                </c:pt>
                <c:pt idx="264">
                  <c:v>26.4</c:v>
                </c:pt>
                <c:pt idx="265">
                  <c:v>26.5</c:v>
                </c:pt>
                <c:pt idx="266">
                  <c:v>26.6</c:v>
                </c:pt>
                <c:pt idx="267">
                  <c:v>26.7</c:v>
                </c:pt>
                <c:pt idx="268">
                  <c:v>26.8</c:v>
                </c:pt>
                <c:pt idx="269">
                  <c:v>26.9</c:v>
                </c:pt>
                <c:pt idx="270">
                  <c:v>27</c:v>
                </c:pt>
                <c:pt idx="271">
                  <c:v>27.1</c:v>
                </c:pt>
                <c:pt idx="272">
                  <c:v>27.2</c:v>
                </c:pt>
                <c:pt idx="273">
                  <c:v>27.3</c:v>
                </c:pt>
                <c:pt idx="274">
                  <c:v>27.4</c:v>
                </c:pt>
                <c:pt idx="275">
                  <c:v>27.5</c:v>
                </c:pt>
                <c:pt idx="276">
                  <c:v>27.6</c:v>
                </c:pt>
                <c:pt idx="277">
                  <c:v>27.7</c:v>
                </c:pt>
                <c:pt idx="278">
                  <c:v>27.8</c:v>
                </c:pt>
                <c:pt idx="279">
                  <c:v>27.9</c:v>
                </c:pt>
                <c:pt idx="280">
                  <c:v>28</c:v>
                </c:pt>
                <c:pt idx="281">
                  <c:v>28.1</c:v>
                </c:pt>
                <c:pt idx="282">
                  <c:v>28.2</c:v>
                </c:pt>
                <c:pt idx="283">
                  <c:v>28.3</c:v>
                </c:pt>
                <c:pt idx="284">
                  <c:v>28.4</c:v>
                </c:pt>
                <c:pt idx="285">
                  <c:v>28.5</c:v>
                </c:pt>
                <c:pt idx="286">
                  <c:v>28.6</c:v>
                </c:pt>
                <c:pt idx="287">
                  <c:v>28.7</c:v>
                </c:pt>
                <c:pt idx="288">
                  <c:v>28.8</c:v>
                </c:pt>
                <c:pt idx="289">
                  <c:v>28.9</c:v>
                </c:pt>
                <c:pt idx="290">
                  <c:v>29</c:v>
                </c:pt>
                <c:pt idx="291">
                  <c:v>29.1</c:v>
                </c:pt>
                <c:pt idx="292">
                  <c:v>29.2</c:v>
                </c:pt>
                <c:pt idx="293">
                  <c:v>29.3</c:v>
                </c:pt>
                <c:pt idx="294">
                  <c:v>29.4</c:v>
                </c:pt>
                <c:pt idx="295">
                  <c:v>29.5</c:v>
                </c:pt>
                <c:pt idx="296">
                  <c:v>29.6</c:v>
                </c:pt>
                <c:pt idx="297">
                  <c:v>29.7</c:v>
                </c:pt>
                <c:pt idx="298">
                  <c:v>29.8</c:v>
                </c:pt>
                <c:pt idx="299">
                  <c:v>29.9</c:v>
                </c:pt>
                <c:pt idx="300">
                  <c:v>30</c:v>
                </c:pt>
                <c:pt idx="301">
                  <c:v>30.1</c:v>
                </c:pt>
                <c:pt idx="302">
                  <c:v>30.2</c:v>
                </c:pt>
                <c:pt idx="303">
                  <c:v>30.3</c:v>
                </c:pt>
                <c:pt idx="304">
                  <c:v>30.4</c:v>
                </c:pt>
                <c:pt idx="305">
                  <c:v>30.5</c:v>
                </c:pt>
                <c:pt idx="306">
                  <c:v>30.6</c:v>
                </c:pt>
                <c:pt idx="307">
                  <c:v>30.7</c:v>
                </c:pt>
                <c:pt idx="308">
                  <c:v>30.8</c:v>
                </c:pt>
                <c:pt idx="309">
                  <c:v>30.9</c:v>
                </c:pt>
                <c:pt idx="310">
                  <c:v>31</c:v>
                </c:pt>
                <c:pt idx="311">
                  <c:v>31.1</c:v>
                </c:pt>
                <c:pt idx="312">
                  <c:v>31.2</c:v>
                </c:pt>
                <c:pt idx="313">
                  <c:v>31.3</c:v>
                </c:pt>
                <c:pt idx="314">
                  <c:v>31.4</c:v>
                </c:pt>
                <c:pt idx="315">
                  <c:v>31.5</c:v>
                </c:pt>
                <c:pt idx="316">
                  <c:v>31.6</c:v>
                </c:pt>
                <c:pt idx="317">
                  <c:v>31.7</c:v>
                </c:pt>
                <c:pt idx="318">
                  <c:v>31.8</c:v>
                </c:pt>
                <c:pt idx="319">
                  <c:v>31.9</c:v>
                </c:pt>
                <c:pt idx="320">
                  <c:v>32</c:v>
                </c:pt>
                <c:pt idx="321">
                  <c:v>32.1</c:v>
                </c:pt>
                <c:pt idx="322">
                  <c:v>32.200000000000003</c:v>
                </c:pt>
                <c:pt idx="323">
                  <c:v>32.299999999999997</c:v>
                </c:pt>
                <c:pt idx="324">
                  <c:v>32.4</c:v>
                </c:pt>
                <c:pt idx="325">
                  <c:v>32.5</c:v>
                </c:pt>
                <c:pt idx="326">
                  <c:v>32.6</c:v>
                </c:pt>
                <c:pt idx="327">
                  <c:v>32.700000000000003</c:v>
                </c:pt>
                <c:pt idx="328">
                  <c:v>32.799999999999997</c:v>
                </c:pt>
                <c:pt idx="329">
                  <c:v>32.9</c:v>
                </c:pt>
                <c:pt idx="330">
                  <c:v>33</c:v>
                </c:pt>
                <c:pt idx="331">
                  <c:v>33.1</c:v>
                </c:pt>
                <c:pt idx="332">
                  <c:v>33.200000000000003</c:v>
                </c:pt>
                <c:pt idx="333">
                  <c:v>33.299999999999997</c:v>
                </c:pt>
                <c:pt idx="334">
                  <c:v>33.4</c:v>
                </c:pt>
                <c:pt idx="335">
                  <c:v>33.5</c:v>
                </c:pt>
                <c:pt idx="336">
                  <c:v>33.6</c:v>
                </c:pt>
                <c:pt idx="337">
                  <c:v>33.700000000000003</c:v>
                </c:pt>
                <c:pt idx="338">
                  <c:v>33.799999999999997</c:v>
                </c:pt>
                <c:pt idx="339">
                  <c:v>33.9</c:v>
                </c:pt>
                <c:pt idx="340">
                  <c:v>34</c:v>
                </c:pt>
                <c:pt idx="341">
                  <c:v>34.1</c:v>
                </c:pt>
                <c:pt idx="342">
                  <c:v>34.200000000000003</c:v>
                </c:pt>
                <c:pt idx="343">
                  <c:v>34.299999999999997</c:v>
                </c:pt>
                <c:pt idx="344">
                  <c:v>34.4</c:v>
                </c:pt>
                <c:pt idx="345">
                  <c:v>34.5</c:v>
                </c:pt>
                <c:pt idx="346">
                  <c:v>34.6</c:v>
                </c:pt>
                <c:pt idx="347">
                  <c:v>34.700000000000003</c:v>
                </c:pt>
                <c:pt idx="348">
                  <c:v>34.799999999999997</c:v>
                </c:pt>
                <c:pt idx="349">
                  <c:v>34.9</c:v>
                </c:pt>
                <c:pt idx="350">
                  <c:v>35</c:v>
                </c:pt>
                <c:pt idx="351">
                  <c:v>35.1</c:v>
                </c:pt>
                <c:pt idx="352">
                  <c:v>35.200000000000003</c:v>
                </c:pt>
                <c:pt idx="353">
                  <c:v>35.299999999999997</c:v>
                </c:pt>
                <c:pt idx="354">
                  <c:v>35.4</c:v>
                </c:pt>
                <c:pt idx="355">
                  <c:v>35.5</c:v>
                </c:pt>
                <c:pt idx="356">
                  <c:v>35.6</c:v>
                </c:pt>
                <c:pt idx="357">
                  <c:v>35.700000000000003</c:v>
                </c:pt>
                <c:pt idx="358">
                  <c:v>35.799999999999997</c:v>
                </c:pt>
                <c:pt idx="359">
                  <c:v>35.9</c:v>
                </c:pt>
                <c:pt idx="360">
                  <c:v>36</c:v>
                </c:pt>
                <c:pt idx="361">
                  <c:v>36.1</c:v>
                </c:pt>
                <c:pt idx="362">
                  <c:v>36.200000000000003</c:v>
                </c:pt>
                <c:pt idx="363">
                  <c:v>36.299999999999997</c:v>
                </c:pt>
                <c:pt idx="364">
                  <c:v>36.4</c:v>
                </c:pt>
                <c:pt idx="365">
                  <c:v>36.5</c:v>
                </c:pt>
                <c:pt idx="366">
                  <c:v>36.6</c:v>
                </c:pt>
                <c:pt idx="367">
                  <c:v>36.700000000000003</c:v>
                </c:pt>
                <c:pt idx="368">
                  <c:v>36.799999999999997</c:v>
                </c:pt>
                <c:pt idx="369">
                  <c:v>36.9</c:v>
                </c:pt>
                <c:pt idx="370">
                  <c:v>37</c:v>
                </c:pt>
                <c:pt idx="371">
                  <c:v>37.1</c:v>
                </c:pt>
                <c:pt idx="372">
                  <c:v>37.200000000000003</c:v>
                </c:pt>
                <c:pt idx="373">
                  <c:v>37.299999999999997</c:v>
                </c:pt>
                <c:pt idx="374">
                  <c:v>37.4</c:v>
                </c:pt>
                <c:pt idx="375">
                  <c:v>37.5</c:v>
                </c:pt>
                <c:pt idx="376">
                  <c:v>37.6</c:v>
                </c:pt>
                <c:pt idx="377">
                  <c:v>37.700000000000003</c:v>
                </c:pt>
                <c:pt idx="378">
                  <c:v>37.799999999999997</c:v>
                </c:pt>
                <c:pt idx="379">
                  <c:v>37.9</c:v>
                </c:pt>
                <c:pt idx="380">
                  <c:v>38</c:v>
                </c:pt>
                <c:pt idx="381">
                  <c:v>38.1</c:v>
                </c:pt>
                <c:pt idx="382">
                  <c:v>38.200000000000003</c:v>
                </c:pt>
                <c:pt idx="383">
                  <c:v>38.299999999999997</c:v>
                </c:pt>
                <c:pt idx="384">
                  <c:v>38.4</c:v>
                </c:pt>
                <c:pt idx="385">
                  <c:v>38.5</c:v>
                </c:pt>
                <c:pt idx="386">
                  <c:v>38.6</c:v>
                </c:pt>
                <c:pt idx="387">
                  <c:v>38.700000000000003</c:v>
                </c:pt>
                <c:pt idx="388">
                  <c:v>38.799999999999997</c:v>
                </c:pt>
                <c:pt idx="389">
                  <c:v>38.9</c:v>
                </c:pt>
                <c:pt idx="390">
                  <c:v>39</c:v>
                </c:pt>
                <c:pt idx="391">
                  <c:v>39.1</c:v>
                </c:pt>
                <c:pt idx="392">
                  <c:v>39.200000000000003</c:v>
                </c:pt>
                <c:pt idx="393">
                  <c:v>39.299999999999997</c:v>
                </c:pt>
                <c:pt idx="394">
                  <c:v>39.4</c:v>
                </c:pt>
                <c:pt idx="395">
                  <c:v>39.5</c:v>
                </c:pt>
                <c:pt idx="396">
                  <c:v>39.6</c:v>
                </c:pt>
                <c:pt idx="397">
                  <c:v>39.700000000000003</c:v>
                </c:pt>
                <c:pt idx="398">
                  <c:v>39.799999999999997</c:v>
                </c:pt>
                <c:pt idx="399">
                  <c:v>39.9</c:v>
                </c:pt>
                <c:pt idx="400">
                  <c:v>40</c:v>
                </c:pt>
                <c:pt idx="401">
                  <c:v>40.1</c:v>
                </c:pt>
                <c:pt idx="402">
                  <c:v>40.200000000000003</c:v>
                </c:pt>
                <c:pt idx="403">
                  <c:v>40.299999999999997</c:v>
                </c:pt>
                <c:pt idx="404">
                  <c:v>40.4</c:v>
                </c:pt>
                <c:pt idx="405">
                  <c:v>40.5</c:v>
                </c:pt>
                <c:pt idx="406">
                  <c:v>40.6</c:v>
                </c:pt>
                <c:pt idx="407">
                  <c:v>40.700000000000003</c:v>
                </c:pt>
                <c:pt idx="408">
                  <c:v>40.799999999999997</c:v>
                </c:pt>
                <c:pt idx="409">
                  <c:v>40.9</c:v>
                </c:pt>
                <c:pt idx="410">
                  <c:v>41</c:v>
                </c:pt>
                <c:pt idx="411">
                  <c:v>41.1</c:v>
                </c:pt>
                <c:pt idx="412">
                  <c:v>41.2</c:v>
                </c:pt>
                <c:pt idx="413">
                  <c:v>41.3</c:v>
                </c:pt>
                <c:pt idx="414">
                  <c:v>41.4</c:v>
                </c:pt>
                <c:pt idx="415">
                  <c:v>41.5</c:v>
                </c:pt>
                <c:pt idx="416">
                  <c:v>41.6</c:v>
                </c:pt>
                <c:pt idx="417">
                  <c:v>41.7</c:v>
                </c:pt>
                <c:pt idx="418">
                  <c:v>41.8</c:v>
                </c:pt>
                <c:pt idx="419">
                  <c:v>41.9</c:v>
                </c:pt>
                <c:pt idx="420">
                  <c:v>42</c:v>
                </c:pt>
                <c:pt idx="421">
                  <c:v>42.1</c:v>
                </c:pt>
                <c:pt idx="422">
                  <c:v>42.2</c:v>
                </c:pt>
                <c:pt idx="423">
                  <c:v>42.3</c:v>
                </c:pt>
                <c:pt idx="424">
                  <c:v>42.4</c:v>
                </c:pt>
                <c:pt idx="425">
                  <c:v>42.5</c:v>
                </c:pt>
                <c:pt idx="426">
                  <c:v>42.6</c:v>
                </c:pt>
                <c:pt idx="427">
                  <c:v>42.7</c:v>
                </c:pt>
                <c:pt idx="428">
                  <c:v>42.8</c:v>
                </c:pt>
                <c:pt idx="429">
                  <c:v>42.9</c:v>
                </c:pt>
                <c:pt idx="430">
                  <c:v>43</c:v>
                </c:pt>
                <c:pt idx="431">
                  <c:v>43.1</c:v>
                </c:pt>
                <c:pt idx="432">
                  <c:v>43.2</c:v>
                </c:pt>
                <c:pt idx="433">
                  <c:v>43.3</c:v>
                </c:pt>
                <c:pt idx="434">
                  <c:v>43.4</c:v>
                </c:pt>
                <c:pt idx="435">
                  <c:v>43.5</c:v>
                </c:pt>
                <c:pt idx="436">
                  <c:v>43.6</c:v>
                </c:pt>
                <c:pt idx="437">
                  <c:v>43.7</c:v>
                </c:pt>
                <c:pt idx="438">
                  <c:v>43.8</c:v>
                </c:pt>
                <c:pt idx="439">
                  <c:v>43.9</c:v>
                </c:pt>
                <c:pt idx="440">
                  <c:v>44</c:v>
                </c:pt>
                <c:pt idx="441">
                  <c:v>44.1</c:v>
                </c:pt>
                <c:pt idx="442">
                  <c:v>44.2</c:v>
                </c:pt>
                <c:pt idx="443">
                  <c:v>44.3</c:v>
                </c:pt>
                <c:pt idx="444">
                  <c:v>44.4</c:v>
                </c:pt>
                <c:pt idx="445">
                  <c:v>44.5</c:v>
                </c:pt>
                <c:pt idx="446">
                  <c:v>44.6</c:v>
                </c:pt>
                <c:pt idx="447">
                  <c:v>44.7</c:v>
                </c:pt>
                <c:pt idx="448">
                  <c:v>44.8</c:v>
                </c:pt>
                <c:pt idx="449">
                  <c:v>44.9</c:v>
                </c:pt>
                <c:pt idx="450">
                  <c:v>45</c:v>
                </c:pt>
                <c:pt idx="451">
                  <c:v>45.1</c:v>
                </c:pt>
                <c:pt idx="452">
                  <c:v>45.2</c:v>
                </c:pt>
                <c:pt idx="453">
                  <c:v>45.3</c:v>
                </c:pt>
                <c:pt idx="454">
                  <c:v>45.4</c:v>
                </c:pt>
                <c:pt idx="455">
                  <c:v>45.5</c:v>
                </c:pt>
                <c:pt idx="456">
                  <c:v>45.6</c:v>
                </c:pt>
                <c:pt idx="457">
                  <c:v>45.7</c:v>
                </c:pt>
                <c:pt idx="458">
                  <c:v>45.8</c:v>
                </c:pt>
                <c:pt idx="459">
                  <c:v>45.9</c:v>
                </c:pt>
                <c:pt idx="460">
                  <c:v>46</c:v>
                </c:pt>
                <c:pt idx="461">
                  <c:v>46.1</c:v>
                </c:pt>
                <c:pt idx="462">
                  <c:v>46.2</c:v>
                </c:pt>
                <c:pt idx="463">
                  <c:v>46.3</c:v>
                </c:pt>
                <c:pt idx="464">
                  <c:v>46.4</c:v>
                </c:pt>
                <c:pt idx="465">
                  <c:v>46.5</c:v>
                </c:pt>
                <c:pt idx="466">
                  <c:v>46.6</c:v>
                </c:pt>
                <c:pt idx="467">
                  <c:v>46.7</c:v>
                </c:pt>
                <c:pt idx="468">
                  <c:v>46.8</c:v>
                </c:pt>
                <c:pt idx="469">
                  <c:v>46.9</c:v>
                </c:pt>
                <c:pt idx="470">
                  <c:v>47</c:v>
                </c:pt>
                <c:pt idx="471">
                  <c:v>47.1</c:v>
                </c:pt>
                <c:pt idx="472">
                  <c:v>47.2</c:v>
                </c:pt>
                <c:pt idx="473">
                  <c:v>47.3</c:v>
                </c:pt>
                <c:pt idx="474">
                  <c:v>47.4</c:v>
                </c:pt>
                <c:pt idx="475">
                  <c:v>47.5</c:v>
                </c:pt>
                <c:pt idx="476">
                  <c:v>47.6</c:v>
                </c:pt>
                <c:pt idx="477">
                  <c:v>47.7</c:v>
                </c:pt>
                <c:pt idx="478">
                  <c:v>47.8</c:v>
                </c:pt>
                <c:pt idx="479">
                  <c:v>47.9</c:v>
                </c:pt>
                <c:pt idx="480">
                  <c:v>48</c:v>
                </c:pt>
                <c:pt idx="481">
                  <c:v>48.1</c:v>
                </c:pt>
                <c:pt idx="482">
                  <c:v>48.2</c:v>
                </c:pt>
                <c:pt idx="483">
                  <c:v>48.3</c:v>
                </c:pt>
                <c:pt idx="484">
                  <c:v>48.4</c:v>
                </c:pt>
                <c:pt idx="485">
                  <c:v>48.5</c:v>
                </c:pt>
                <c:pt idx="486">
                  <c:v>48.6</c:v>
                </c:pt>
                <c:pt idx="487">
                  <c:v>48.7</c:v>
                </c:pt>
                <c:pt idx="488">
                  <c:v>48.8</c:v>
                </c:pt>
                <c:pt idx="489">
                  <c:v>48.9</c:v>
                </c:pt>
                <c:pt idx="490">
                  <c:v>49</c:v>
                </c:pt>
                <c:pt idx="491">
                  <c:v>49.1</c:v>
                </c:pt>
                <c:pt idx="492">
                  <c:v>49.2</c:v>
                </c:pt>
                <c:pt idx="493">
                  <c:v>49.3</c:v>
                </c:pt>
                <c:pt idx="494">
                  <c:v>49.4</c:v>
                </c:pt>
                <c:pt idx="495">
                  <c:v>49.5</c:v>
                </c:pt>
                <c:pt idx="496">
                  <c:v>49.6</c:v>
                </c:pt>
                <c:pt idx="497">
                  <c:v>49.7</c:v>
                </c:pt>
                <c:pt idx="498">
                  <c:v>49.8</c:v>
                </c:pt>
                <c:pt idx="499">
                  <c:v>49.9</c:v>
                </c:pt>
                <c:pt idx="500">
                  <c:v>50</c:v>
                </c:pt>
                <c:pt idx="501">
                  <c:v>50.1</c:v>
                </c:pt>
                <c:pt idx="502">
                  <c:v>50.2</c:v>
                </c:pt>
                <c:pt idx="503">
                  <c:v>50.3</c:v>
                </c:pt>
                <c:pt idx="504">
                  <c:v>50.4</c:v>
                </c:pt>
                <c:pt idx="505">
                  <c:v>50.5</c:v>
                </c:pt>
                <c:pt idx="506">
                  <c:v>50.6</c:v>
                </c:pt>
                <c:pt idx="507">
                  <c:v>50.7</c:v>
                </c:pt>
                <c:pt idx="508">
                  <c:v>50.8</c:v>
                </c:pt>
                <c:pt idx="509">
                  <c:v>50.9</c:v>
                </c:pt>
                <c:pt idx="510">
                  <c:v>51</c:v>
                </c:pt>
                <c:pt idx="511">
                  <c:v>51.1</c:v>
                </c:pt>
                <c:pt idx="512">
                  <c:v>51.2</c:v>
                </c:pt>
                <c:pt idx="513">
                  <c:v>51.3</c:v>
                </c:pt>
                <c:pt idx="514">
                  <c:v>51.4</c:v>
                </c:pt>
                <c:pt idx="515">
                  <c:v>51.5</c:v>
                </c:pt>
                <c:pt idx="516">
                  <c:v>51.6</c:v>
                </c:pt>
                <c:pt idx="517">
                  <c:v>51.7</c:v>
                </c:pt>
                <c:pt idx="518">
                  <c:v>51.8</c:v>
                </c:pt>
                <c:pt idx="519">
                  <c:v>51.9</c:v>
                </c:pt>
                <c:pt idx="520">
                  <c:v>52</c:v>
                </c:pt>
                <c:pt idx="521">
                  <c:v>52.1</c:v>
                </c:pt>
                <c:pt idx="522">
                  <c:v>52.2</c:v>
                </c:pt>
                <c:pt idx="523">
                  <c:v>52.3</c:v>
                </c:pt>
                <c:pt idx="524">
                  <c:v>52.4</c:v>
                </c:pt>
                <c:pt idx="525">
                  <c:v>52.5</c:v>
                </c:pt>
                <c:pt idx="526">
                  <c:v>52.6</c:v>
                </c:pt>
                <c:pt idx="527">
                  <c:v>52.7</c:v>
                </c:pt>
                <c:pt idx="528">
                  <c:v>52.8</c:v>
                </c:pt>
                <c:pt idx="529">
                  <c:v>52.9</c:v>
                </c:pt>
                <c:pt idx="530">
                  <c:v>53</c:v>
                </c:pt>
                <c:pt idx="531">
                  <c:v>53.1</c:v>
                </c:pt>
                <c:pt idx="532">
                  <c:v>53.2</c:v>
                </c:pt>
                <c:pt idx="533">
                  <c:v>53.3</c:v>
                </c:pt>
                <c:pt idx="534">
                  <c:v>53.4</c:v>
                </c:pt>
                <c:pt idx="535">
                  <c:v>53.5</c:v>
                </c:pt>
                <c:pt idx="536">
                  <c:v>53.6</c:v>
                </c:pt>
                <c:pt idx="537">
                  <c:v>53.7</c:v>
                </c:pt>
                <c:pt idx="538">
                  <c:v>53.8</c:v>
                </c:pt>
                <c:pt idx="539">
                  <c:v>53.9</c:v>
                </c:pt>
                <c:pt idx="540">
                  <c:v>54</c:v>
                </c:pt>
                <c:pt idx="541">
                  <c:v>54.1</c:v>
                </c:pt>
                <c:pt idx="542">
                  <c:v>54.2</c:v>
                </c:pt>
                <c:pt idx="543">
                  <c:v>54.3</c:v>
                </c:pt>
                <c:pt idx="544">
                  <c:v>54.4</c:v>
                </c:pt>
                <c:pt idx="545">
                  <c:v>54.5</c:v>
                </c:pt>
                <c:pt idx="546">
                  <c:v>54.6</c:v>
                </c:pt>
                <c:pt idx="547">
                  <c:v>54.7</c:v>
                </c:pt>
                <c:pt idx="548">
                  <c:v>54.8</c:v>
                </c:pt>
                <c:pt idx="549">
                  <c:v>54.9</c:v>
                </c:pt>
                <c:pt idx="550">
                  <c:v>55</c:v>
                </c:pt>
                <c:pt idx="551">
                  <c:v>55.1</c:v>
                </c:pt>
                <c:pt idx="552">
                  <c:v>55.2</c:v>
                </c:pt>
                <c:pt idx="553">
                  <c:v>55.3</c:v>
                </c:pt>
                <c:pt idx="554">
                  <c:v>55.4</c:v>
                </c:pt>
                <c:pt idx="555">
                  <c:v>55.5</c:v>
                </c:pt>
                <c:pt idx="556">
                  <c:v>55.6</c:v>
                </c:pt>
                <c:pt idx="557">
                  <c:v>55.7</c:v>
                </c:pt>
                <c:pt idx="558">
                  <c:v>55.8</c:v>
                </c:pt>
                <c:pt idx="559">
                  <c:v>55.9</c:v>
                </c:pt>
                <c:pt idx="560">
                  <c:v>56</c:v>
                </c:pt>
                <c:pt idx="561">
                  <c:v>56.1</c:v>
                </c:pt>
                <c:pt idx="562">
                  <c:v>56.2</c:v>
                </c:pt>
                <c:pt idx="563">
                  <c:v>56.3</c:v>
                </c:pt>
                <c:pt idx="564">
                  <c:v>56.4</c:v>
                </c:pt>
                <c:pt idx="565">
                  <c:v>56.5</c:v>
                </c:pt>
                <c:pt idx="566">
                  <c:v>56.6</c:v>
                </c:pt>
                <c:pt idx="567">
                  <c:v>56.7</c:v>
                </c:pt>
                <c:pt idx="568">
                  <c:v>56.8</c:v>
                </c:pt>
                <c:pt idx="569">
                  <c:v>56.9</c:v>
                </c:pt>
                <c:pt idx="570">
                  <c:v>57</c:v>
                </c:pt>
                <c:pt idx="571">
                  <c:v>57.1</c:v>
                </c:pt>
                <c:pt idx="572">
                  <c:v>57.2</c:v>
                </c:pt>
                <c:pt idx="573">
                  <c:v>57.3</c:v>
                </c:pt>
                <c:pt idx="574">
                  <c:v>57.4</c:v>
                </c:pt>
                <c:pt idx="575">
                  <c:v>57.5</c:v>
                </c:pt>
                <c:pt idx="576">
                  <c:v>57.6</c:v>
                </c:pt>
                <c:pt idx="577">
                  <c:v>57.7</c:v>
                </c:pt>
                <c:pt idx="578">
                  <c:v>57.8</c:v>
                </c:pt>
                <c:pt idx="579">
                  <c:v>57.9</c:v>
                </c:pt>
                <c:pt idx="580">
                  <c:v>58</c:v>
                </c:pt>
                <c:pt idx="581">
                  <c:v>58.1</c:v>
                </c:pt>
                <c:pt idx="582">
                  <c:v>58.2</c:v>
                </c:pt>
                <c:pt idx="583">
                  <c:v>58.3</c:v>
                </c:pt>
                <c:pt idx="584">
                  <c:v>58.4</c:v>
                </c:pt>
                <c:pt idx="585">
                  <c:v>58.5</c:v>
                </c:pt>
                <c:pt idx="586">
                  <c:v>58.6</c:v>
                </c:pt>
                <c:pt idx="587">
                  <c:v>58.7</c:v>
                </c:pt>
                <c:pt idx="588">
                  <c:v>58.8</c:v>
                </c:pt>
                <c:pt idx="589">
                  <c:v>58.9</c:v>
                </c:pt>
                <c:pt idx="590">
                  <c:v>59</c:v>
                </c:pt>
                <c:pt idx="591">
                  <c:v>59.1</c:v>
                </c:pt>
                <c:pt idx="592">
                  <c:v>59.2</c:v>
                </c:pt>
                <c:pt idx="593">
                  <c:v>59.3</c:v>
                </c:pt>
                <c:pt idx="594">
                  <c:v>59.4</c:v>
                </c:pt>
                <c:pt idx="595">
                  <c:v>59.5</c:v>
                </c:pt>
                <c:pt idx="596">
                  <c:v>59.6</c:v>
                </c:pt>
                <c:pt idx="597">
                  <c:v>59.7</c:v>
                </c:pt>
                <c:pt idx="598">
                  <c:v>59.8</c:v>
                </c:pt>
                <c:pt idx="599">
                  <c:v>59.9</c:v>
                </c:pt>
                <c:pt idx="600">
                  <c:v>60</c:v>
                </c:pt>
                <c:pt idx="601">
                  <c:v>60.1</c:v>
                </c:pt>
                <c:pt idx="602">
                  <c:v>60.2</c:v>
                </c:pt>
                <c:pt idx="603">
                  <c:v>60.3</c:v>
                </c:pt>
                <c:pt idx="604">
                  <c:v>60.4</c:v>
                </c:pt>
                <c:pt idx="605">
                  <c:v>60.5</c:v>
                </c:pt>
                <c:pt idx="606">
                  <c:v>60.6</c:v>
                </c:pt>
                <c:pt idx="607">
                  <c:v>60.7</c:v>
                </c:pt>
                <c:pt idx="608">
                  <c:v>60.8</c:v>
                </c:pt>
                <c:pt idx="609">
                  <c:v>60.9</c:v>
                </c:pt>
                <c:pt idx="610">
                  <c:v>61</c:v>
                </c:pt>
                <c:pt idx="611">
                  <c:v>61.1</c:v>
                </c:pt>
                <c:pt idx="612">
                  <c:v>61.2</c:v>
                </c:pt>
                <c:pt idx="613">
                  <c:v>61.3</c:v>
                </c:pt>
                <c:pt idx="614">
                  <c:v>61.4</c:v>
                </c:pt>
                <c:pt idx="615">
                  <c:v>61.5</c:v>
                </c:pt>
                <c:pt idx="616">
                  <c:v>61.6</c:v>
                </c:pt>
                <c:pt idx="617">
                  <c:v>61.7</c:v>
                </c:pt>
                <c:pt idx="618">
                  <c:v>61.8</c:v>
                </c:pt>
                <c:pt idx="619">
                  <c:v>61.9</c:v>
                </c:pt>
                <c:pt idx="620">
                  <c:v>62</c:v>
                </c:pt>
                <c:pt idx="621">
                  <c:v>62.1</c:v>
                </c:pt>
                <c:pt idx="622">
                  <c:v>62.2</c:v>
                </c:pt>
                <c:pt idx="623">
                  <c:v>62.3</c:v>
                </c:pt>
                <c:pt idx="624">
                  <c:v>62.4</c:v>
                </c:pt>
                <c:pt idx="625">
                  <c:v>62.5</c:v>
                </c:pt>
                <c:pt idx="626">
                  <c:v>62.6</c:v>
                </c:pt>
                <c:pt idx="627">
                  <c:v>62.7</c:v>
                </c:pt>
                <c:pt idx="628">
                  <c:v>62.8</c:v>
                </c:pt>
                <c:pt idx="629">
                  <c:v>62.9</c:v>
                </c:pt>
                <c:pt idx="630">
                  <c:v>63</c:v>
                </c:pt>
                <c:pt idx="631">
                  <c:v>63.1</c:v>
                </c:pt>
                <c:pt idx="632">
                  <c:v>63.2</c:v>
                </c:pt>
                <c:pt idx="633">
                  <c:v>63.3</c:v>
                </c:pt>
                <c:pt idx="634">
                  <c:v>63.4</c:v>
                </c:pt>
                <c:pt idx="635">
                  <c:v>63.5</c:v>
                </c:pt>
                <c:pt idx="636">
                  <c:v>63.6</c:v>
                </c:pt>
                <c:pt idx="637">
                  <c:v>63.7</c:v>
                </c:pt>
                <c:pt idx="638">
                  <c:v>63.8</c:v>
                </c:pt>
                <c:pt idx="639">
                  <c:v>63.9</c:v>
                </c:pt>
                <c:pt idx="640">
                  <c:v>64</c:v>
                </c:pt>
                <c:pt idx="641">
                  <c:v>64.099999999999994</c:v>
                </c:pt>
                <c:pt idx="642">
                  <c:v>64.2</c:v>
                </c:pt>
                <c:pt idx="643">
                  <c:v>64.3</c:v>
                </c:pt>
                <c:pt idx="644">
                  <c:v>64.400000000000006</c:v>
                </c:pt>
                <c:pt idx="645">
                  <c:v>64.5</c:v>
                </c:pt>
                <c:pt idx="646">
                  <c:v>64.599999999999994</c:v>
                </c:pt>
                <c:pt idx="647">
                  <c:v>64.7</c:v>
                </c:pt>
                <c:pt idx="648">
                  <c:v>64.8</c:v>
                </c:pt>
                <c:pt idx="649">
                  <c:v>64.900000000000006</c:v>
                </c:pt>
                <c:pt idx="650">
                  <c:v>65</c:v>
                </c:pt>
                <c:pt idx="651">
                  <c:v>65.099999999999994</c:v>
                </c:pt>
                <c:pt idx="652">
                  <c:v>65.2</c:v>
                </c:pt>
                <c:pt idx="653">
                  <c:v>65.3</c:v>
                </c:pt>
                <c:pt idx="654">
                  <c:v>65.400000000000006</c:v>
                </c:pt>
                <c:pt idx="655">
                  <c:v>65.5</c:v>
                </c:pt>
                <c:pt idx="656">
                  <c:v>65.599999999999994</c:v>
                </c:pt>
                <c:pt idx="657">
                  <c:v>65.7</c:v>
                </c:pt>
                <c:pt idx="658">
                  <c:v>65.8</c:v>
                </c:pt>
                <c:pt idx="659">
                  <c:v>65.900000000000006</c:v>
                </c:pt>
                <c:pt idx="660">
                  <c:v>66</c:v>
                </c:pt>
                <c:pt idx="661">
                  <c:v>66.099999999999994</c:v>
                </c:pt>
                <c:pt idx="662">
                  <c:v>66.2</c:v>
                </c:pt>
                <c:pt idx="663">
                  <c:v>66.3</c:v>
                </c:pt>
                <c:pt idx="664">
                  <c:v>66.400000000000006</c:v>
                </c:pt>
                <c:pt idx="665">
                  <c:v>66.5</c:v>
                </c:pt>
                <c:pt idx="666">
                  <c:v>66.599999999999994</c:v>
                </c:pt>
                <c:pt idx="667">
                  <c:v>66.7</c:v>
                </c:pt>
                <c:pt idx="668">
                  <c:v>66.8</c:v>
                </c:pt>
                <c:pt idx="669">
                  <c:v>66.900000000000006</c:v>
                </c:pt>
                <c:pt idx="670">
                  <c:v>67</c:v>
                </c:pt>
                <c:pt idx="671">
                  <c:v>67.099999999999994</c:v>
                </c:pt>
                <c:pt idx="672">
                  <c:v>67.2</c:v>
                </c:pt>
                <c:pt idx="673">
                  <c:v>67.3</c:v>
                </c:pt>
                <c:pt idx="674">
                  <c:v>67.400000000000006</c:v>
                </c:pt>
                <c:pt idx="675">
                  <c:v>67.5</c:v>
                </c:pt>
                <c:pt idx="676">
                  <c:v>67.599999999999994</c:v>
                </c:pt>
                <c:pt idx="677">
                  <c:v>67.7</c:v>
                </c:pt>
                <c:pt idx="678">
                  <c:v>67.8</c:v>
                </c:pt>
                <c:pt idx="679">
                  <c:v>67.900000000000006</c:v>
                </c:pt>
                <c:pt idx="680">
                  <c:v>68</c:v>
                </c:pt>
                <c:pt idx="681">
                  <c:v>68.099999999999994</c:v>
                </c:pt>
                <c:pt idx="682">
                  <c:v>68.2</c:v>
                </c:pt>
                <c:pt idx="683">
                  <c:v>68.3</c:v>
                </c:pt>
                <c:pt idx="684">
                  <c:v>68.400000000000006</c:v>
                </c:pt>
                <c:pt idx="685">
                  <c:v>68.5</c:v>
                </c:pt>
                <c:pt idx="686">
                  <c:v>68.599999999999994</c:v>
                </c:pt>
                <c:pt idx="687">
                  <c:v>68.7</c:v>
                </c:pt>
                <c:pt idx="688">
                  <c:v>68.8</c:v>
                </c:pt>
                <c:pt idx="689">
                  <c:v>68.900000000000006</c:v>
                </c:pt>
                <c:pt idx="690">
                  <c:v>69</c:v>
                </c:pt>
                <c:pt idx="691">
                  <c:v>69.099999999999994</c:v>
                </c:pt>
                <c:pt idx="692">
                  <c:v>69.2</c:v>
                </c:pt>
                <c:pt idx="693">
                  <c:v>69.3</c:v>
                </c:pt>
                <c:pt idx="694">
                  <c:v>69.400000000000006</c:v>
                </c:pt>
                <c:pt idx="695">
                  <c:v>69.5</c:v>
                </c:pt>
                <c:pt idx="696">
                  <c:v>69.599999999999994</c:v>
                </c:pt>
                <c:pt idx="697">
                  <c:v>69.7</c:v>
                </c:pt>
                <c:pt idx="698">
                  <c:v>69.8</c:v>
                </c:pt>
                <c:pt idx="699">
                  <c:v>69.900000000000006</c:v>
                </c:pt>
                <c:pt idx="700">
                  <c:v>70</c:v>
                </c:pt>
              </c:numCache>
            </c:numRef>
          </c:xVal>
          <c:yVal>
            <c:numRef>
              <c:f>Microsoft_Excel_Worksheet2!$D$2:$D$10002</c:f>
              <c:numCache>
                <c:formatCode>General</c:formatCode>
                <c:ptCount val="10001"/>
                <c:pt idx="0">
                  <c:v>1.0201433934369499</c:v>
                </c:pt>
                <c:pt idx="1">
                  <c:v>1.02001049796969</c:v>
                </c:pt>
                <c:pt idx="2">
                  <c:v>1.01987762894978</c:v>
                </c:pt>
                <c:pt idx="3">
                  <c:v>1.01974478646228</c:v>
                </c:pt>
                <c:pt idx="4">
                  <c:v>1.0196119705934401</c:v>
                </c:pt>
                <c:pt idx="5">
                  <c:v>1.0194791814306701</c:v>
                </c:pt>
                <c:pt idx="6">
                  <c:v>1.01934641906261</c:v>
                </c:pt>
                <c:pt idx="7">
                  <c:v>1.0192136835790899</c:v>
                </c:pt>
                <c:pt idx="8">
                  <c:v>1.0190809750712</c:v>
                </c:pt>
                <c:pt idx="9">
                  <c:v>1.0189482936312799</c:v>
                </c:pt>
                <c:pt idx="10">
                  <c:v>1.0188156393529799</c:v>
                </c:pt>
                <c:pt idx="11">
                  <c:v>1.01868301233124</c:v>
                </c:pt>
                <c:pt idx="12">
                  <c:v>1.0185504126623099</c:v>
                </c:pt>
                <c:pt idx="13">
                  <c:v>1.01841784044383</c:v>
                </c:pt>
                <c:pt idx="14">
                  <c:v>1.0182852957747901</c:v>
                </c:pt>
                <c:pt idx="15">
                  <c:v>1.01815277875559</c:v>
                </c:pt>
                <c:pt idx="16">
                  <c:v>1.0180202894880399</c:v>
                </c:pt>
                <c:pt idx="17">
                  <c:v>1.0178878280754</c:v>
                </c:pt>
                <c:pt idx="18">
                  <c:v>1.01775539462241</c:v>
                </c:pt>
                <c:pt idx="19">
                  <c:v>1.0176229892353099</c:v>
                </c:pt>
                <c:pt idx="20">
                  <c:v>1.0174906120218601</c:v>
                </c:pt>
                <c:pt idx="21">
                  <c:v>1.01735826309137</c:v>
                </c:pt>
                <c:pt idx="22">
                  <c:v>1.0172259425547201</c:v>
                </c:pt>
                <c:pt idx="23">
                  <c:v>1.0170936505244099</c:v>
                </c:pt>
                <c:pt idx="24">
                  <c:v>1.01696138711457</c:v>
                </c:pt>
                <c:pt idx="25">
                  <c:v>1.01682915244099</c:v>
                </c:pt>
                <c:pt idx="26">
                  <c:v>1.0166969466211799</c:v>
                </c:pt>
                <c:pt idx="27">
                  <c:v>1.0165647697743301</c:v>
                </c:pt>
                <c:pt idx="28">
                  <c:v>1.0164326220214099</c:v>
                </c:pt>
                <c:pt idx="29">
                  <c:v>1.01630050348519</c:v>
                </c:pt>
                <c:pt idx="30">
                  <c:v>1.0161684142902401</c:v>
                </c:pt>
                <c:pt idx="31">
                  <c:v>1.01603635456298</c:v>
                </c:pt>
                <c:pt idx="32">
                  <c:v>1.0159043244317401</c:v>
                </c:pt>
                <c:pt idx="33">
                  <c:v>1.01577232402674</c:v>
                </c:pt>
                <c:pt idx="34">
                  <c:v>1.0156403534801799</c:v>
                </c:pt>
                <c:pt idx="35">
                  <c:v>1.0155084129262599</c:v>
                </c:pt>
                <c:pt idx="36">
                  <c:v>1.0153765025011701</c:v>
                </c:pt>
                <c:pt idx="37">
                  <c:v>1.0152446223432099</c:v>
                </c:pt>
                <c:pt idx="38">
                  <c:v>1.01511277259276</c:v>
                </c:pt>
                <c:pt idx="39">
                  <c:v>1.0149809533923699</c:v>
                </c:pt>
                <c:pt idx="40">
                  <c:v>1.0148491648867499</c:v>
                </c:pt>
                <c:pt idx="41">
                  <c:v>1.01471740722286</c:v>
                </c:pt>
                <c:pt idx="42">
                  <c:v>1.0145856805499001</c:v>
                </c:pt>
                <c:pt idx="43">
                  <c:v>1.0144539850194201</c:v>
                </c:pt>
                <c:pt idx="44">
                  <c:v>1.0143223207853</c:v>
                </c:pt>
                <c:pt idx="45">
                  <c:v>1.01419068800384</c:v>
                </c:pt>
                <c:pt idx="46">
                  <c:v>1.01405908683378</c:v>
                </c:pt>
                <c:pt idx="47">
                  <c:v>1.01392751743634</c:v>
                </c:pt>
                <c:pt idx="48">
                  <c:v>1.01379597997532</c:v>
                </c:pt>
                <c:pt idx="49">
                  <c:v>1.01366447461708</c:v>
                </c:pt>
                <c:pt idx="50">
                  <c:v>1.0135330015306601</c:v>
                </c:pt>
                <c:pt idx="51">
                  <c:v>1.01340156088776</c:v>
                </c:pt>
                <c:pt idx="52">
                  <c:v>1.0132701528628401</c:v>
                </c:pt>
                <c:pt idx="53">
                  <c:v>1.0131387776331899</c:v>
                </c:pt>
                <c:pt idx="54">
                  <c:v>1.01300743537894</c:v>
                </c:pt>
                <c:pt idx="55">
                  <c:v>1.0128761262831201</c:v>
                </c:pt>
                <c:pt idx="56">
                  <c:v>1.01274485053176</c:v>
                </c:pt>
                <c:pt idx="57">
                  <c:v>1.0126136083139301</c:v>
                </c:pt>
                <c:pt idx="58">
                  <c:v>1.01248239982177</c:v>
                </c:pt>
                <c:pt idx="59">
                  <c:v>1.0123512252506099</c:v>
                </c:pt>
                <c:pt idx="60">
                  <c:v>1.01222008479897</c:v>
                </c:pt>
                <c:pt idx="61">
                  <c:v>1.01208897866869</c:v>
                </c:pt>
                <c:pt idx="62">
                  <c:v>1.01195790706495</c:v>
                </c:pt>
                <c:pt idx="63">
                  <c:v>1.01182687019636</c:v>
                </c:pt>
                <c:pt idx="64">
                  <c:v>1.0116958682750199</c:v>
                </c:pt>
                <c:pt idx="65">
                  <c:v>1.0115649015166199</c:v>
                </c:pt>
                <c:pt idx="66">
                  <c:v>1.01143397014048</c:v>
                </c:pt>
                <c:pt idx="67">
                  <c:v>1.0113030743696201</c:v>
                </c:pt>
                <c:pt idx="68">
                  <c:v>1.0111722144309001</c:v>
                </c:pt>
                <c:pt idx="69">
                  <c:v>1.01104139055503</c:v>
                </c:pt>
                <c:pt idx="70">
                  <c:v>1.0109106029766901</c:v>
                </c:pt>
                <c:pt idx="71">
                  <c:v>1.0107798519346001</c:v>
                </c:pt>
                <c:pt idx="72">
                  <c:v>1.01064913767161</c:v>
                </c:pt>
                <c:pt idx="73">
                  <c:v>1.0105184604348001</c:v>
                </c:pt>
                <c:pt idx="74">
                  <c:v>1.0103878204755601</c:v>
                </c:pt>
                <c:pt idx="75">
                  <c:v>1.0102572180496701</c:v>
                </c:pt>
                <c:pt idx="76">
                  <c:v>1.01012665341743</c:v>
                </c:pt>
                <c:pt idx="77">
                  <c:v>1.0099961268437201</c:v>
                </c:pt>
                <c:pt idx="78">
                  <c:v>1.0098656385981399</c:v>
                </c:pt>
                <c:pt idx="79">
                  <c:v>1.0097351889550801</c:v>
                </c:pt>
                <c:pt idx="80">
                  <c:v>1.00960477819383</c:v>
                </c:pt>
                <c:pt idx="81">
                  <c:v>1.00947440659872</c:v>
                </c:pt>
                <c:pt idx="82">
                  <c:v>1.0093440744591899</c:v>
                </c:pt>
                <c:pt idx="83">
                  <c:v>1.0092137820699301</c:v>
                </c:pt>
                <c:pt idx="84">
                  <c:v>1.0090835297310199</c:v>
                </c:pt>
                <c:pt idx="85">
                  <c:v>1.0089533177479799</c:v>
                </c:pt>
                <c:pt idx="86">
                  <c:v>1.0088231464319799</c:v>
                </c:pt>
                <c:pt idx="87">
                  <c:v>1.0086930160998899</c:v>
                </c:pt>
                <c:pt idx="88">
                  <c:v>1.00856292707449</c:v>
                </c:pt>
                <c:pt idx="89">
                  <c:v>1.0084328796845199</c:v>
                </c:pt>
                <c:pt idx="90">
                  <c:v>1.0083028742648901</c:v>
                </c:pt>
                <c:pt idx="91">
                  <c:v>1.0081729111567901</c:v>
                </c:pt>
                <c:pt idx="92">
                  <c:v>1.0080429907078501</c:v>
                </c:pt>
                <c:pt idx="93">
                  <c:v>1.0079131132722701</c:v>
                </c:pt>
                <c:pt idx="94">
                  <c:v>1.007783279211</c:v>
                </c:pt>
                <c:pt idx="95">
                  <c:v>1.00765348889186</c:v>
                </c:pt>
                <c:pt idx="96">
                  <c:v>1.0075237426897801</c:v>
                </c:pt>
                <c:pt idx="97">
                  <c:v>1.00739404098687</c:v>
                </c:pt>
                <c:pt idx="98">
                  <c:v>1.00726438417268</c:v>
                </c:pt>
                <c:pt idx="99">
                  <c:v>1.00713477264433</c:v>
                </c:pt>
                <c:pt idx="100">
                  <c:v>1.0070052068066999</c:v>
                </c:pt>
                <c:pt idx="101">
                  <c:v>1.0068756870726301</c:v>
                </c:pt>
                <c:pt idx="102">
                  <c:v>1.00674621386312</c:v>
                </c:pt>
                <c:pt idx="103">
                  <c:v>1.0066167876075101</c:v>
                </c:pt>
                <c:pt idx="104">
                  <c:v>1.0064874087436899</c:v>
                </c:pt>
                <c:pt idx="105">
                  <c:v>1.0063580777183401</c:v>
                </c:pt>
                <c:pt idx="106">
                  <c:v>1.00622879498711</c:v>
                </c:pt>
                <c:pt idx="107">
                  <c:v>1.00609956101487</c:v>
                </c:pt>
                <c:pt idx="108">
                  <c:v>1.00597037627593</c:v>
                </c:pt>
                <c:pt idx="109">
                  <c:v>1.0058412412543001</c:v>
                </c:pt>
                <c:pt idx="110">
                  <c:v>1.0057121564439</c:v>
                </c:pt>
                <c:pt idx="111">
                  <c:v>1.0055831223488501</c:v>
                </c:pt>
                <c:pt idx="112">
                  <c:v>1.00545413948371</c:v>
                </c:pt>
                <c:pt idx="113">
                  <c:v>1.00532520837376</c:v>
                </c:pt>
                <c:pt idx="114">
                  <c:v>1.0051963295552699</c:v>
                </c:pt>
                <c:pt idx="115">
                  <c:v>1.0050675035758001</c:v>
                </c:pt>
                <c:pt idx="116">
                  <c:v>1.0049387309944799</c:v>
                </c:pt>
                <c:pt idx="117">
                  <c:v>1.00481001238233</c:v>
                </c:pt>
                <c:pt idx="118">
                  <c:v>1.0046813483225601</c:v>
                </c:pt>
                <c:pt idx="119">
                  <c:v>1.0045527394109099</c:v>
                </c:pt>
                <c:pt idx="120">
                  <c:v>1.00442418625596</c:v>
                </c:pt>
                <c:pt idx="121">
                  <c:v>1.0042956894795301</c:v>
                </c:pt>
                <c:pt idx="122">
                  <c:v>1.00416724971696</c:v>
                </c:pt>
                <c:pt idx="123">
                  <c:v>1.00403886761756</c:v>
                </c:pt>
                <c:pt idx="124">
                  <c:v>1.0039105438449301</c:v>
                </c:pt>
                <c:pt idx="125">
                  <c:v>1.0037822790773701</c:v>
                </c:pt>
                <c:pt idx="126">
                  <c:v>1.00365407400831</c:v>
                </c:pt>
                <c:pt idx="127">
                  <c:v>1.00352592934669</c:v>
                </c:pt>
                <c:pt idx="128">
                  <c:v>1.00339784581745</c:v>
                </c:pt>
                <c:pt idx="129">
                  <c:v>1.00326982416191</c:v>
                </c:pt>
                <c:pt idx="130">
                  <c:v>1.00314186513829</c:v>
                </c:pt>
                <c:pt idx="131">
                  <c:v>1.0030139695221501</c:v>
                </c:pt>
                <c:pt idx="132">
                  <c:v>1.0028861381069301</c:v>
                </c:pt>
                <c:pt idx="133">
                  <c:v>1.0027583717044299</c:v>
                </c:pt>
                <c:pt idx="134">
                  <c:v>1.0026306711453199</c:v>
                </c:pt>
                <c:pt idx="135">
                  <c:v>1.0025030372797701</c:v>
                </c:pt>
                <c:pt idx="136">
                  <c:v>1.00237547097791</c:v>
                </c:pt>
                <c:pt idx="137">
                  <c:v>1.00224797313053</c:v>
                </c:pt>
                <c:pt idx="138">
                  <c:v>1.00212054464958</c:v>
                </c:pt>
                <c:pt idx="139">
                  <c:v>1.00199318646889</c:v>
                </c:pt>
                <c:pt idx="140">
                  <c:v>1.00186589954479</c:v>
                </c:pt>
                <c:pt idx="141">
                  <c:v>1.00173868485675</c:v>
                </c:pt>
                <c:pt idx="142">
                  <c:v>1.0016115434081601</c:v>
                </c:pt>
                <c:pt idx="143">
                  <c:v>1.0014844762269799</c:v>
                </c:pt>
                <c:pt idx="144">
                  <c:v>1.00135748436655</c:v>
                </c:pt>
                <c:pt idx="145">
                  <c:v>1.0012305689063199</c:v>
                </c:pt>
                <c:pt idx="146">
                  <c:v>1.00110373095271</c:v>
                </c:pt>
                <c:pt idx="147">
                  <c:v>1.0009769716399299</c:v>
                </c:pt>
                <c:pt idx="148">
                  <c:v>1.00085029213082</c:v>
                </c:pt>
                <c:pt idx="149">
                  <c:v>1.0007236936178201</c:v>
                </c:pt>
                <c:pt idx="150">
                  <c:v>1.00059717732384</c:v>
                </c:pt>
                <c:pt idx="151">
                  <c:v>1.0004707445033001</c:v>
                </c:pt>
                <c:pt idx="152">
                  <c:v>1.00034439644308</c:v>
                </c:pt>
                <c:pt idx="153">
                  <c:v>1.0002181344636101</c:v>
                </c:pt>
                <c:pt idx="154">
                  <c:v>1.00009195991995</c:v>
                </c:pt>
                <c:pt idx="155">
                  <c:v>0.99996587420293903</c:v>
                </c:pt>
                <c:pt idx="156">
                  <c:v>0.99983987874034697</c:v>
                </c:pt>
                <c:pt idx="157">
                  <c:v>0.99971397499811998</c:v>
                </c:pt>
                <c:pt idx="158">
                  <c:v>0.99958816448165</c:v>
                </c:pt>
                <c:pt idx="159">
                  <c:v>0.99946244873710199</c:v>
                </c:pt>
                <c:pt idx="160">
                  <c:v>0.999336829352792</c:v>
                </c:pt>
                <c:pt idx="161">
                  <c:v>0.99921130796062396</c:v>
                </c:pt>
                <c:pt idx="162">
                  <c:v>0.99908588623758299</c:v>
                </c:pt>
                <c:pt idx="163">
                  <c:v>0.99896056590728899</c:v>
                </c:pt>
                <c:pt idx="164">
                  <c:v>0.99883534874162105</c:v>
                </c:pt>
                <c:pt idx="165">
                  <c:v>0.99871023656240199</c:v>
                </c:pt>
                <c:pt idx="166">
                  <c:v>0.99858523124315701</c:v>
                </c:pt>
                <c:pt idx="167">
                  <c:v>0.99846033471094997</c:v>
                </c:pt>
                <c:pt idx="168">
                  <c:v>0.99833554894828902</c:v>
                </c:pt>
                <c:pt idx="169">
                  <c:v>0.99821087599512204</c:v>
                </c:pt>
                <c:pt idx="170">
                  <c:v>0.99808631795091596</c:v>
                </c:pt>
                <c:pt idx="171">
                  <c:v>0.997961881143553</c:v>
                </c:pt>
                <c:pt idx="172">
                  <c:v>0.99783758860194705</c:v>
                </c:pt>
                <c:pt idx="173">
                  <c:v>0.99771346750458001</c:v>
                </c:pt>
                <c:pt idx="174">
                  <c:v>0.99758954500476005</c:v>
                </c:pt>
                <c:pt idx="175">
                  <c:v>0.99746584822990103</c:v>
                </c:pt>
                <c:pt idx="176">
                  <c:v>0.99734240428080601</c:v>
                </c:pt>
                <c:pt idx="177">
                  <c:v>0.997219240230934</c:v>
                </c:pt>
                <c:pt idx="178">
                  <c:v>0.99709638312566395</c:v>
                </c:pt>
                <c:pt idx="179">
                  <c:v>0.99697385998155197</c:v>
                </c:pt>
                <c:pt idx="180">
                  <c:v>0.99685169778557403</c:v>
                </c:pt>
                <c:pt idx="181">
                  <c:v>0.99672992349436296</c:v>
                </c:pt>
                <c:pt idx="182">
                  <c:v>0.996608564033439</c:v>
                </c:pt>
                <c:pt idx="183">
                  <c:v>0.99648764629641995</c:v>
                </c:pt>
                <c:pt idx="184">
                  <c:v>0.99636719714422495</c:v>
                </c:pt>
                <c:pt idx="185">
                  <c:v>0.99624724340426896</c:v>
                </c:pt>
                <c:pt idx="186">
                  <c:v>0.99612781186964106</c:v>
                </c:pt>
                <c:pt idx="187">
                  <c:v>0.99600892929826401</c:v>
                </c:pt>
                <c:pt idx="188">
                  <c:v>0.99589062241204895</c:v>
                </c:pt>
                <c:pt idx="189">
                  <c:v>0.99577291789602496</c:v>
                </c:pt>
                <c:pt idx="190">
                  <c:v>0.99565584239746097</c:v>
                </c:pt>
                <c:pt idx="191">
                  <c:v>0.99553942252496397</c:v>
                </c:pt>
                <c:pt idx="192">
                  <c:v>0.99542368484756105</c:v>
                </c:pt>
                <c:pt idx="193">
                  <c:v>0.99530865589376305</c:v>
                </c:pt>
                <c:pt idx="194">
                  <c:v>0.99519436215060697</c:v>
                </c:pt>
                <c:pt idx="195">
                  <c:v>0.995080830062677</c:v>
                </c:pt>
                <c:pt idx="196">
                  <c:v>0.99496808603110798</c:v>
                </c:pt>
                <c:pt idx="197">
                  <c:v>0.99485615641255598</c:v>
                </c:pt>
                <c:pt idx="198">
                  <c:v>0.99474506751815395</c:v>
                </c:pt>
                <c:pt idx="199">
                  <c:v>0.99463484561244098</c:v>
                </c:pt>
                <c:pt idx="200">
                  <c:v>0.99452551691225399</c:v>
                </c:pt>
                <c:pt idx="201">
                  <c:v>0.99441710758560697</c:v>
                </c:pt>
                <c:pt idx="202">
                  <c:v>0.99430964375053099</c:v>
                </c:pt>
                <c:pt idx="203">
                  <c:v>0.99420315147388705</c:v>
                </c:pt>
                <c:pt idx="204">
                  <c:v>0.99409765677014605</c:v>
                </c:pt>
                <c:pt idx="205">
                  <c:v>0.99399318560013505</c:v>
                </c:pt>
                <c:pt idx="206">
                  <c:v>0.99388976386975003</c:v>
                </c:pt>
                <c:pt idx="207">
                  <c:v>0.99378741742863397</c:v>
                </c:pt>
                <c:pt idx="208">
                  <c:v>0.99368617206881105</c:v>
                </c:pt>
                <c:pt idx="209">
                  <c:v>0.99358605352328999</c:v>
                </c:pt>
                <c:pt idx="210">
                  <c:v>0.993487087464619</c:v>
                </c:pt>
                <c:pt idx="211">
                  <c:v>0.99338929950340205</c:v>
                </c:pt>
                <c:pt idx="212">
                  <c:v>0.99329271518676798</c:v>
                </c:pt>
                <c:pt idx="213">
                  <c:v>0.99319735999679504</c:v>
                </c:pt>
                <c:pt idx="214">
                  <c:v>0.99310325934888799</c:v>
                </c:pt>
                <c:pt idx="215">
                  <c:v>0.99301043859010296</c:v>
                </c:pt>
                <c:pt idx="216">
                  <c:v>0.99291892299741602</c:v>
                </c:pt>
                <c:pt idx="217">
                  <c:v>0.99282873777595004</c:v>
                </c:pt>
                <c:pt idx="218">
                  <c:v>0.99273990805712897</c:v>
                </c:pt>
                <c:pt idx="219">
                  <c:v>0.99265245889678499</c:v>
                </c:pt>
                <c:pt idx="220">
                  <c:v>0.9925664152732</c:v>
                </c:pt>
                <c:pt idx="221">
                  <c:v>0.99248180208507997</c:v>
                </c:pt>
                <c:pt idx="222">
                  <c:v>0.99239864414947199</c:v>
                </c:pt>
                <c:pt idx="223">
                  <c:v>0.99231696619960397</c:v>
                </c:pt>
                <c:pt idx="224">
                  <c:v>0.99223679288265798</c:v>
                </c:pt>
                <c:pt idx="225">
                  <c:v>0.992158148757466</c:v>
                </c:pt>
                <c:pt idx="226">
                  <c:v>0.99208105829213</c:v>
                </c:pt>
                <c:pt idx="227">
                  <c:v>0.99200554586156497</c:v>
                </c:pt>
                <c:pt idx="228">
                  <c:v>0.99193163574495402</c:v>
                </c:pt>
                <c:pt idx="229">
                  <c:v>0.99185935212311704</c:v>
                </c:pt>
                <c:pt idx="230">
                  <c:v>0.99178871907579702</c:v>
                </c:pt>
                <c:pt idx="231">
                  <c:v>0.99171976057884204</c:v>
                </c:pt>
                <c:pt idx="232">
                  <c:v>0.99165250050130105</c:v>
                </c:pt>
                <c:pt idx="233">
                  <c:v>0.99158696260241497</c:v>
                </c:pt>
                <c:pt idx="234">
                  <c:v>0.99152317052850103</c:v>
                </c:pt>
                <c:pt idx="235">
                  <c:v>0.99146114780973704</c:v>
                </c:pt>
                <c:pt idx="236">
                  <c:v>0.99140091785682605</c:v>
                </c:pt>
                <c:pt idx="237">
                  <c:v>0.99134250395754797</c:v>
                </c:pt>
                <c:pt idx="238">
                  <c:v>0.99128592927319403</c:v>
                </c:pt>
                <c:pt idx="239">
                  <c:v>0.99123121683487303</c:v>
                </c:pt>
                <c:pt idx="240">
                  <c:v>0.99117838953968596</c:v>
                </c:pt>
                <c:pt idx="241">
                  <c:v>0.99112747014677605</c:v>
                </c:pt>
                <c:pt idx="242">
                  <c:v>0.99107848127322895</c:v>
                </c:pt>
                <c:pt idx="243">
                  <c:v>0.99103144538983401</c:v>
                </c:pt>
                <c:pt idx="244">
                  <c:v>0.99098638481670098</c:v>
                </c:pt>
                <c:pt idx="245">
                  <c:v>0.99094332171871402</c:v>
                </c:pt>
                <c:pt idx="246">
                  <c:v>0.99090227810083198</c:v>
                </c:pt>
                <c:pt idx="247">
                  <c:v>0.99086327580321998</c:v>
                </c:pt>
                <c:pt idx="248">
                  <c:v>0.99082633649620899</c:v>
                </c:pt>
                <c:pt idx="249">
                  <c:v>0.99079148167508502</c:v>
                </c:pt>
                <c:pt idx="250">
                  <c:v>0.99075873265468195</c:v>
                </c:pt>
                <c:pt idx="251">
                  <c:v>0.99072811056379795</c:v>
                </c:pt>
                <c:pt idx="252">
                  <c:v>0.99069963633940505</c:v>
                </c:pt>
                <c:pt idx="253">
                  <c:v>0.99067333072066099</c:v>
                </c:pt>
                <c:pt idx="254">
                  <c:v>0.99064921424270802</c:v>
                </c:pt>
                <c:pt idx="255">
                  <c:v>0.99062730723025605</c:v>
                </c:pt>
                <c:pt idx="256">
                  <c:v>0.99060762979093997</c:v>
                </c:pt>
                <c:pt idx="257">
                  <c:v>0.99059020180844004</c:v>
                </c:pt>
                <c:pt idx="258">
                  <c:v>0.99057504293537402</c:v>
                </c:pt>
                <c:pt idx="259">
                  <c:v>0.99056217258593104</c:v>
                </c:pt>
                <c:pt idx="260">
                  <c:v>0.99055160992824898</c:v>
                </c:pt>
                <c:pt idx="261">
                  <c:v>0.99054337387653302</c:v>
                </c:pt>
                <c:pt idx="262">
                  <c:v>0.99053748308290002</c:v>
                </c:pt>
                <c:pt idx="263">
                  <c:v>0.990533955928937</c:v>
                </c:pt>
                <c:pt idx="264">
                  <c:v>0.99053281051697495</c:v>
                </c:pt>
                <c:pt idx="265">
                  <c:v>0.99053406466105598</c:v>
                </c:pt>
                <c:pt idx="266">
                  <c:v>0.99053773587759997</c:v>
                </c:pt>
                <c:pt idx="267">
                  <c:v>0.99054384137574503</c:v>
                </c:pt>
                <c:pt idx="268">
                  <c:v>0.99055239804736595</c:v>
                </c:pt>
                <c:pt idx="269">
                  <c:v>0.990563422456752</c:v>
                </c:pt>
                <c:pt idx="270">
                  <c:v>0.99057693082994003</c:v>
                </c:pt>
                <c:pt idx="271">
                  <c:v>0.99059293904368595</c:v>
                </c:pt>
                <c:pt idx="272">
                  <c:v>0.99061146261407296</c:v>
                </c:pt>
                <c:pt idx="273">
                  <c:v>0.99063251668474395</c:v>
                </c:pt>
                <c:pt idx="274">
                  <c:v>0.99065611601473802</c:v>
                </c:pt>
                <c:pt idx="275">
                  <c:v>0.99068227496593797</c:v>
                </c:pt>
                <c:pt idx="276">
                  <c:v>0.99071100749010699</c:v>
                </c:pt>
                <c:pt idx="277">
                  <c:v>0.99074232711550203</c:v>
                </c:pt>
                <c:pt idx="278">
                  <c:v>0.99077624693306499</c:v>
                </c:pt>
                <c:pt idx="279">
                  <c:v>0.99081277958217195</c:v>
                </c:pt>
                <c:pt idx="280">
                  <c:v>0.99085193723593201</c:v>
                </c:pt>
                <c:pt idx="281">
                  <c:v>0.990893731586031</c:v>
                </c:pt>
                <c:pt idx="282">
                  <c:v>0.99093817382710203</c:v>
                </c:pt>
                <c:pt idx="283">
                  <c:v>0.99098527464062003</c:v>
                </c:pt>
                <c:pt idx="284">
                  <c:v>0.99103504417830801</c:v>
                </c:pt>
                <c:pt idx="285">
                  <c:v>0.99108749204504798</c:v>
                </c:pt>
                <c:pt idx="286">
                  <c:v>0.991142627281281</c:v>
                </c:pt>
                <c:pt idx="287">
                  <c:v>0.991200458344904</c:v>
                </c:pt>
                <c:pt idx="288">
                  <c:v>0.99126099309263405</c:v>
                </c:pt>
                <c:pt idx="289">
                  <c:v>0.99132423876085396</c:v>
                </c:pt>
                <c:pt idx="290">
                  <c:v>0.99139020194591798</c:v>
                </c:pt>
                <c:pt idx="291">
                  <c:v>0.99145888858391795</c:v>
                </c:pt>
                <c:pt idx="292">
                  <c:v>0.99153030392990704</c:v>
                </c:pt>
                <c:pt idx="293">
                  <c:v>0.99160445253657303</c:v>
                </c:pt>
                <c:pt idx="294">
                  <c:v>0.99168133823235904</c:v>
                </c:pt>
                <c:pt idx="295">
                  <c:v>0.99176096409903403</c:v>
                </c:pt>
                <c:pt idx="296">
                  <c:v>0.99184333244870804</c:v>
                </c:pt>
                <c:pt idx="297">
                  <c:v>0.99192844480029396</c:v>
                </c:pt>
                <c:pt idx="298">
                  <c:v>0.992016301855419</c:v>
                </c:pt>
                <c:pt idx="299">
                  <c:v>0.99210690347379404</c:v>
                </c:pt>
                <c:pt idx="300">
                  <c:v>0.99220024864803902</c:v>
                </c:pt>
                <c:pt idx="301">
                  <c:v>0.99229633547797502</c:v>
                </c:pt>
                <c:pt idx="302">
                  <c:v>0.99239516114439696</c:v>
                </c:pt>
                <c:pt idx="303">
                  <c:v>0.99249672188233695</c:v>
                </c:pt>
                <c:pt idx="304">
                  <c:v>0.99260101295382397</c:v>
                </c:pt>
                <c:pt idx="305">
                  <c:v>0.99270802862017304</c:v>
                </c:pt>
                <c:pt idx="306">
                  <c:v>0.99281776211381201</c:v>
                </c:pt>
                <c:pt idx="307">
                  <c:v>0.99293020560966905</c:v>
                </c:pt>
                <c:pt idx="308">
                  <c:v>0.99304535019615003</c:v>
                </c:pt>
                <c:pt idx="309">
                  <c:v>0.99316318584573604</c:v>
                </c:pt>
                <c:pt idx="310">
                  <c:v>0.99328370138522704</c:v>
                </c:pt>
                <c:pt idx="311">
                  <c:v>0.99340688446566805</c:v>
                </c:pt>
                <c:pt idx="312">
                  <c:v>0.993532721532011</c:v>
                </c:pt>
                <c:pt idx="313">
                  <c:v>0.99366119779252704</c:v>
                </c:pt>
                <c:pt idx="314">
                  <c:v>0.99379229718805295</c:v>
                </c:pt>
                <c:pt idx="315">
                  <c:v>0.99392600236108697</c:v>
                </c:pt>
                <c:pt idx="316">
                  <c:v>0.99406229462481599</c:v>
                </c:pt>
                <c:pt idx="317">
                  <c:v>0.99420115393212805</c:v>
                </c:pt>
                <c:pt idx="318">
                  <c:v>0.99434255884465905</c:v>
                </c:pt>
                <c:pt idx="319">
                  <c:v>0.99448648650196803</c:v>
                </c:pt>
                <c:pt idx="320">
                  <c:v>0.99463291259090003</c:v>
                </c:pt>
                <c:pt idx="321">
                  <c:v>0.99478181131520904</c:v>
                </c:pt>
                <c:pt idx="322">
                  <c:v>0.99493315536554905</c:v>
                </c:pt>
                <c:pt idx="323">
                  <c:v>0.99508691588988896</c:v>
                </c:pt>
                <c:pt idx="324">
                  <c:v>0.99524306246447303</c:v>
                </c:pt>
                <c:pt idx="325">
                  <c:v>0.99540156306540795</c:v>
                </c:pt>
                <c:pt idx="326">
                  <c:v>0.99556238404098196</c:v>
                </c:pt>
                <c:pt idx="327">
                  <c:v>0.99572549008482203</c:v>
                </c:pt>
                <c:pt idx="328">
                  <c:v>0.99589084421000595</c:v>
                </c:pt>
                <c:pt idx="329">
                  <c:v>0.99605840772423204</c:v>
                </c:pt>
                <c:pt idx="330">
                  <c:v>0.99622814020617301</c:v>
                </c:pt>
                <c:pt idx="331">
                  <c:v>0.99639999948313396</c:v>
                </c:pt>
                <c:pt idx="332">
                  <c:v>0.99657394161013202</c:v>
                </c:pt>
                <c:pt idx="333">
                  <c:v>0.99674992085053304</c:v>
                </c:pt>
                <c:pt idx="334">
                  <c:v>0.99692788965836399</c:v>
                </c:pt>
                <c:pt idx="335">
                  <c:v>0.99710779866244004</c:v>
                </c:pt>
                <c:pt idx="336">
                  <c:v>0.997289596652423</c:v>
                </c:pt>
                <c:pt idx="337">
                  <c:v>0.99747323056695203</c:v>
                </c:pt>
                <c:pt idx="338">
                  <c:v>0.99765864548397098</c:v>
                </c:pt>
                <c:pt idx="339">
                  <c:v>0.99784578461337703</c:v>
                </c:pt>
                <c:pt idx="340">
                  <c:v>0.99803458929211097</c:v>
                </c:pt>
                <c:pt idx="341">
                  <c:v>0.99822499898183104</c:v>
                </c:pt>
                <c:pt idx="342">
                  <c:v>0.99841695126925001</c:v>
                </c:pt>
                <c:pt idx="343">
                  <c:v>0.99861038186928297</c:v>
                </c:pt>
                <c:pt idx="344">
                  <c:v>0.99880522463108501</c:v>
                </c:pt>
                <c:pt idx="345">
                  <c:v>0.99900141154708799</c:v>
                </c:pt>
                <c:pt idx="346">
                  <c:v>0.99919887276512298</c:v>
                </c:pt>
                <c:pt idx="347">
                  <c:v>0.99939753660370101</c:v>
                </c:pt>
                <c:pt idx="348">
                  <c:v>0.99959732957053604</c:v>
                </c:pt>
                <c:pt idx="349">
                  <c:v>0.99979817638434698</c:v>
                </c:pt>
                <c:pt idx="350">
                  <c:v>1</c:v>
                </c:pt>
                <c:pt idx="351">
                  <c:v>1.0006428004561401</c:v>
                </c:pt>
                <c:pt idx="352">
                  <c:v>1.00128596271078</c:v>
                </c:pt>
                <c:pt idx="353">
                  <c:v>1.0019295714594301</c:v>
                </c:pt>
                <c:pt idx="354">
                  <c:v>1.0025737106922299</c:v>
                </c:pt>
                <c:pt idx="355">
                  <c:v>1.0032184636374599</c:v>
                </c:pt>
                <c:pt idx="356">
                  <c:v>1.0038639127065501</c:v>
                </c:pt>
                <c:pt idx="357">
                  <c:v>1.00451013944081</c:v>
                </c:pt>
                <c:pt idx="358">
                  <c:v>1.0051572244598701</c:v>
                </c:pt>
                <c:pt idx="359">
                  <c:v>1.00580524741206</c:v>
                </c:pt>
                <c:pt idx="360">
                  <c:v>1.0064542869267199</c:v>
                </c:pt>
                <c:pt idx="361">
                  <c:v>1.0071044205687201</c:v>
                </c:pt>
                <c:pt idx="362">
                  <c:v>1.00775572479503</c:v>
                </c:pt>
                <c:pt idx="363">
                  <c:v>1.00840827491367</c:v>
                </c:pt>
                <c:pt idx="364">
                  <c:v>1.00906214504485</c:v>
                </c:pt>
                <c:pt idx="365">
                  <c:v>1.00971740808465</c:v>
                </c:pt>
                <c:pt idx="366">
                  <c:v>1.0103741356709299</c:v>
                </c:pt>
                <c:pt idx="367">
                  <c:v>1.0110323981518301</c:v>
                </c:pt>
                <c:pt idx="368">
                  <c:v>1.0116922645566999</c:v>
                </c:pt>
                <c:pt idx="369">
                  <c:v>1.0123538025694501</c:v>
                </c:pt>
                <c:pt idx="370">
                  <c:v>1.0130170785044601</c:v>
                </c:pt>
                <c:pt idx="371">
                  <c:v>1.01368215728491</c:v>
                </c:pt>
                <c:pt idx="372">
                  <c:v>1.01434910242357</c:v>
                </c:pt>
                <c:pt idx="373">
                  <c:v>1.0150179760060101</c:v>
                </c:pt>
                <c:pt idx="374">
                  <c:v>1.0156888386762</c:v>
                </c:pt>
                <c:pt idx="375">
                  <c:v>1.0163617496244399</c:v>
                </c:pt>
                <c:pt idx="376">
                  <c:v>1.0170367665775699</c:v>
                </c:pt>
                <c:pt idx="377">
                  <c:v>1.0177139457914499</c:v>
                </c:pt>
                <c:pt idx="378">
                  <c:v>1.01839334204554</c:v>
                </c:pt>
                <c:pt idx="379">
                  <c:v>1.01907500863967</c:v>
                </c:pt>
                <c:pt idx="380">
                  <c:v>1.0197589973927199</c:v>
                </c:pt>
                <c:pt idx="381">
                  <c:v>1.02044535864335</c:v>
                </c:pt>
                <c:pt idx="382">
                  <c:v>1.0211341412525301</c:v>
                </c:pt>
                <c:pt idx="383">
                  <c:v>1.02182539260789</c:v>
                </c:pt>
                <c:pt idx="384">
                  <c:v>1.02251915862971</c:v>
                </c:pt>
                <c:pt idx="385">
                  <c:v>1.0232154837785801</c:v>
                </c:pt>
                <c:pt idx="386">
                  <c:v>1.02391441106454</c:v>
                </c:pt>
                <c:pt idx="387">
                  <c:v>1.0246159820576599</c:v>
                </c:pt>
                <c:pt idx="388">
                  <c:v>1.0253202368999501</c:v>
                </c:pt>
                <c:pt idx="389">
                  <c:v>1.0260272143185301</c:v>
                </c:pt>
                <c:pt idx="390">
                  <c:v>1.0267369516399301</c:v>
                </c:pt>
                <c:pt idx="391">
                  <c:v>1.02744948480551</c:v>
                </c:pt>
                <c:pt idx="392">
                  <c:v>1.0281648483878301</c:v>
                </c:pt>
                <c:pt idx="393">
                  <c:v>1.0288830756079199</c:v>
                </c:pt>
                <c:pt idx="394">
                  <c:v>1.0296041983533899</c:v>
                </c:pt>
                <c:pt idx="395">
                  <c:v>1.0303282471972799</c:v>
                </c:pt>
                <c:pt idx="396">
                  <c:v>1.0310552514175</c:v>
                </c:pt>
                <c:pt idx="397">
                  <c:v>1.0317852390169999</c:v>
                </c:pt>
                <c:pt idx="398">
                  <c:v>1.03251823674429</c:v>
                </c:pt>
                <c:pt idx="399">
                  <c:v>1.0332542701145</c:v>
                </c:pt>
                <c:pt idx="400">
                  <c:v>1.03399336343082</c:v>
                </c:pt>
                <c:pt idx="401">
                  <c:v>1.0347355398061699</c:v>
                </c:pt>
                <c:pt idx="402">
                  <c:v>1.03548082118526</c:v>
                </c:pt>
                <c:pt idx="403">
                  <c:v>1.0362292283666801</c:v>
                </c:pt>
                <c:pt idx="404">
                  <c:v>1.03698078102528</c:v>
                </c:pt>
                <c:pt idx="405">
                  <c:v>1.0377354977345401</c:v>
                </c:pt>
                <c:pt idx="406">
                  <c:v>1.0384933959890399</c:v>
                </c:pt>
                <c:pt idx="407">
                  <c:v>1.0392544922269</c:v>
                </c:pt>
                <c:pt idx="408">
                  <c:v>1.0400188018521599</c:v>
                </c:pt>
                <c:pt idx="409">
                  <c:v>1.0407863392571399</c:v>
                </c:pt>
                <c:pt idx="410">
                  <c:v>1.0415571178446299</c:v>
                </c:pt>
                <c:pt idx="411">
                  <c:v>1.0423311500499099</c:v>
                </c:pt>
                <c:pt idx="412">
                  <c:v>1.04310844736263</c:v>
                </c:pt>
                <c:pt idx="413">
                  <c:v>1.0438890203485001</c:v>
                </c:pt>
                <c:pt idx="414">
                  <c:v>1.0446728786706301</c:v>
                </c:pt>
                <c:pt idx="415">
                  <c:v>1.04546003111076</c:v>
                </c:pt>
                <c:pt idx="416">
                  <c:v>1.04625048559011</c:v>
                </c:pt>
                <c:pt idx="417">
                  <c:v>1.0470442491899401</c:v>
                </c:pt>
                <c:pt idx="418">
                  <c:v>1.0478413281718499</c:v>
                </c:pt>
                <c:pt idx="419">
                  <c:v>1.0486417279976801</c:v>
                </c:pt>
                <c:pt idx="420">
                  <c:v>1.0494454533491</c:v>
                </c:pt>
                <c:pt idx="421">
                  <c:v>1.0502525081468601</c:v>
                </c:pt>
                <c:pt idx="422">
                  <c:v>1.0510628955696599</c:v>
                </c:pt>
                <c:pt idx="423">
                  <c:v>1.05187661807262</c:v>
                </c:pt>
                <c:pt idx="424">
                  <c:v>1.0526936774054301</c:v>
                </c:pt>
                <c:pt idx="425">
                  <c:v>1.05351407463007</c:v>
                </c:pt>
                <c:pt idx="426">
                  <c:v>1.05433781013816</c:v>
                </c:pt>
                <c:pt idx="427">
                  <c:v>1.0551648836679199</c:v>
                </c:pt>
                <c:pt idx="428">
                  <c:v>1.05599529432073</c:v>
                </c:pt>
                <c:pt idx="429">
                  <c:v>1.05682904057732</c:v>
                </c:pt>
                <c:pt idx="430">
                  <c:v>1.05766612031353</c:v>
                </c:pt>
                <c:pt idx="431">
                  <c:v>1.05850653081572</c:v>
                </c:pt>
                <c:pt idx="432">
                  <c:v>1.0593502687957399</c:v>
                </c:pt>
                <c:pt idx="433">
                  <c:v>1.0601973304056</c:v>
                </c:pt>
                <c:pt idx="434">
                  <c:v>1.0610477112516401</c:v>
                </c:pt>
                <c:pt idx="435">
                  <c:v>1.06190140640841</c:v>
                </c:pt>
                <c:pt idx="436">
                  <c:v>1.0627584104321499</c:v>
                </c:pt>
                <c:pt idx="437">
                  <c:v>1.06361871737386</c:v>
                </c:pt>
                <c:pt idx="438">
                  <c:v>1.0644823207920799</c:v>
                </c:pt>
                <c:pt idx="439">
                  <c:v>1.06534921376525</c:v>
                </c:pt>
                <c:pt idx="440">
                  <c:v>1.0662193889037299</c:v>
                </c:pt>
                <c:pt idx="441">
                  <c:v>1.06709283836145</c:v>
                </c:pt>
                <c:pt idx="442">
                  <c:v>1.06796955384729</c:v>
                </c:pt>
                <c:pt idx="443">
                  <c:v>1.06884952663605</c:v>
                </c:pt>
                <c:pt idx="444">
                  <c:v>1.0697327475790901</c:v>
                </c:pt>
                <c:pt idx="445">
                  <c:v>1.07061920711473</c:v>
                </c:pt>
                <c:pt idx="446">
                  <c:v>1.0715088952782299</c:v>
                </c:pt>
                <c:pt idx="447">
                  <c:v>1.07240180171153</c:v>
                </c:pt>
                <c:pt idx="448">
                  <c:v>1.0732979156726501</c:v>
                </c:pt>
                <c:pt idx="449">
                  <c:v>1.07419722604485</c:v>
                </c:pt>
                <c:pt idx="450">
                  <c:v>1.0750997213454301</c:v>
                </c:pt>
                <c:pt idx="451">
                  <c:v>1.0760053897342901</c:v>
                </c:pt>
                <c:pt idx="452">
                  <c:v>1.0769142190222301</c:v>
                </c:pt>
                <c:pt idx="453">
                  <c:v>1.07782619667894</c:v>
                </c:pt>
                <c:pt idx="454">
                  <c:v>1.0787413098407901</c:v>
                </c:pt>
                <c:pt idx="455">
                  <c:v>1.0796595453183</c:v>
                </c:pt>
                <c:pt idx="456">
                  <c:v>1.0805808896034099</c:v>
                </c:pt>
                <c:pt idx="457">
                  <c:v>1.08150532887651</c:v>
                </c:pt>
                <c:pt idx="458">
                  <c:v>1.0824328490132</c:v>
                </c:pt>
                <c:pt idx="459">
                  <c:v>1.0833634355908901</c:v>
                </c:pt>
                <c:pt idx="460">
                  <c:v>1.0842970738951101</c:v>
                </c:pt>
                <c:pt idx="461">
                  <c:v>1.0852337489256501</c:v>
                </c:pt>
                <c:pt idx="462">
                  <c:v>1.0861734454024801</c:v>
                </c:pt>
                <c:pt idx="463">
                  <c:v>1.0871161477714999</c:v>
                </c:pt>
                <c:pt idx="464">
                  <c:v>1.08806184021001</c:v>
                </c:pt>
                <c:pt idx="465">
                  <c:v>1.0890105066321101</c:v>
                </c:pt>
                <c:pt idx="466">
                  <c:v>1.0899621306938301</c:v>
                </c:pt>
                <c:pt idx="467">
                  <c:v>1.0909166957981</c:v>
                </c:pt>
                <c:pt idx="468">
                  <c:v>1.0918741850996001</c:v>
                </c:pt>
                <c:pt idx="469">
                  <c:v>1.0928345815093401</c:v>
                </c:pt>
                <c:pt idx="470">
                  <c:v>1.0937978676992099</c:v>
                </c:pt>
                <c:pt idx="471">
                  <c:v>1.0947640261062499</c:v>
                </c:pt>
                <c:pt idx="472">
                  <c:v>1.09573303893687</c:v>
                </c:pt>
                <c:pt idx="473">
                  <c:v>1.0967048881708501</c:v>
                </c:pt>
                <c:pt idx="474">
                  <c:v>1.0976795555652501</c:v>
                </c:pt>
                <c:pt idx="475">
                  <c:v>1.09865702265814</c:v>
                </c:pt>
                <c:pt idx="476">
                  <c:v>1.0996372707722299</c:v>
                </c:pt>
                <c:pt idx="477">
                  <c:v>1.1006202810184</c:v>
                </c:pt>
                <c:pt idx="478">
                  <c:v>1.1016060342989999</c:v>
                </c:pt>
                <c:pt idx="479">
                  <c:v>1.1025945113111699</c:v>
                </c:pt>
                <c:pt idx="480">
                  <c:v>1.1035856925499301</c:v>
                </c:pt>
                <c:pt idx="481">
                  <c:v>1.1045795583112199</c:v>
                </c:pt>
                <c:pt idx="482">
                  <c:v>1.10557608869484</c:v>
                </c:pt>
                <c:pt idx="483">
                  <c:v>1.1065752636072099</c:v>
                </c:pt>
                <c:pt idx="484">
                  <c:v>1.1075770627641499</c:v>
                </c:pt>
                <c:pt idx="485">
                  <c:v>1.1085814656934601</c:v>
                </c:pt>
                <c:pt idx="486">
                  <c:v>1.1095884517374399</c:v>
                </c:pt>
                <c:pt idx="487">
                  <c:v>1.1105980000553599</c:v>
                </c:pt>
                <c:pt idx="488">
                  <c:v>1.1116100896257399</c:v>
                </c:pt>
                <c:pt idx="489">
                  <c:v>1.1126246992487201</c:v>
                </c:pt>
                <c:pt idx="490">
                  <c:v>1.11364180754814</c:v>
                </c:pt>
                <c:pt idx="491">
                  <c:v>1.1146613929737099</c:v>
                </c:pt>
                <c:pt idx="492">
                  <c:v>1.1156834338030099</c:v>
                </c:pt>
                <c:pt idx="493">
                  <c:v>1.1167079081434801</c:v>
                </c:pt>
                <c:pt idx="494">
                  <c:v>1.1177347939342701</c:v>
                </c:pt>
                <c:pt idx="495">
                  <c:v>1.1187640689481</c:v>
                </c:pt>
                <c:pt idx="496">
                  <c:v>1.1197957107930001</c:v>
                </c:pt>
                <c:pt idx="497">
                  <c:v>1.1208296969140099</c:v>
                </c:pt>
                <c:pt idx="498">
                  <c:v>1.1218660045948099</c:v>
                </c:pt>
                <c:pt idx="499">
                  <c:v>1.1229046109593199</c:v>
                </c:pt>
                <c:pt idx="500">
                  <c:v>1.1239454929732</c:v>
                </c:pt>
                <c:pt idx="501">
                  <c:v>1.12498862744534</c:v>
                </c:pt>
                <c:pt idx="502">
                  <c:v>1.1260339910292501</c:v>
                </c:pt>
                <c:pt idx="503">
                  <c:v>1.1270815602244799</c:v>
                </c:pt>
                <c:pt idx="504">
                  <c:v>1.1281313113778899</c:v>
                </c:pt>
                <c:pt idx="505">
                  <c:v>1.1291832206849699</c:v>
                </c:pt>
                <c:pt idx="506">
                  <c:v>1.1302372641910601</c:v>
                </c:pt>
                <c:pt idx="507">
                  <c:v>1.13129341779252</c:v>
                </c:pt>
                <c:pt idx="508">
                  <c:v>1.13235165723792</c:v>
                </c:pt>
                <c:pt idx="509">
                  <c:v>1.13341195812915</c:v>
                </c:pt>
                <c:pt idx="510">
                  <c:v>1.1344742959224501</c:v>
                </c:pt>
                <c:pt idx="511">
                  <c:v>1.13553864592952</c:v>
                </c:pt>
                <c:pt idx="512">
                  <c:v>1.1366049833184899</c:v>
                </c:pt>
                <c:pt idx="513">
                  <c:v>1.1376732831148999</c:v>
                </c:pt>
                <c:pt idx="514">
                  <c:v>1.1387435202026499</c:v>
                </c:pt>
                <c:pt idx="515">
                  <c:v>1.1398156693249</c:v>
                </c:pt>
                <c:pt idx="516">
                  <c:v>1.140889705085</c:v>
                </c:pt>
                <c:pt idx="517">
                  <c:v>1.1419656019472999</c:v>
                </c:pt>
                <c:pt idx="518">
                  <c:v>1.14304333423802</c:v>
                </c:pt>
                <c:pt idx="519">
                  <c:v>1.14412287614604</c:v>
                </c:pt>
                <c:pt idx="520">
                  <c:v>1.1452042017237001</c:v>
                </c:pt>
                <c:pt idx="521">
                  <c:v>1.14628728488757</c:v>
                </c:pt>
                <c:pt idx="522">
                  <c:v>1.1473720994191601</c:v>
                </c:pt>
                <c:pt idx="523">
                  <c:v>1.14845861896569</c:v>
                </c:pt>
                <c:pt idx="524">
                  <c:v>1.1495468170407701</c:v>
                </c:pt>
                <c:pt idx="525">
                  <c:v>1.1506366670250801</c:v>
                </c:pt>
                <c:pt idx="526">
                  <c:v>1.15172814216705</c:v>
                </c:pt>
                <c:pt idx="527">
                  <c:v>1.15282121558353</c:v>
                </c:pt>
                <c:pt idx="528">
                  <c:v>1.1539158602604001</c:v>
                </c:pt>
                <c:pt idx="529">
                  <c:v>1.1550120490532001</c:v>
                </c:pt>
                <c:pt idx="530">
                  <c:v>1.1561097546877599</c:v>
                </c:pt>
                <c:pt idx="531">
                  <c:v>1.15720894976079</c:v>
                </c:pt>
                <c:pt idx="532">
                  <c:v>1.1583096067404499</c:v>
                </c:pt>
                <c:pt idx="533">
                  <c:v>1.15941169796696</c:v>
                </c:pt>
                <c:pt idx="534">
                  <c:v>1.1605151956531199</c:v>
                </c:pt>
                <c:pt idx="535">
                  <c:v>1.1616200718848999</c:v>
                </c:pt>
                <c:pt idx="536">
                  <c:v>1.1627262986219999</c:v>
                </c:pt>
                <c:pt idx="537">
                  <c:v>1.1638338476983501</c:v>
                </c:pt>
                <c:pt idx="538">
                  <c:v>1.1649426908226701</c:v>
                </c:pt>
                <c:pt idx="539">
                  <c:v>1.16605279957898</c:v>
                </c:pt>
                <c:pt idx="540">
                  <c:v>1.16716414542714</c:v>
                </c:pt>
                <c:pt idx="541">
                  <c:v>1.1682767042101601</c:v>
                </c:pt>
                <c:pt idx="542">
                  <c:v>1.16939046974185</c:v>
                </c:pt>
                <c:pt idx="543">
                  <c:v>1.1705054404021999</c:v>
                </c:pt>
                <c:pt idx="544">
                  <c:v>1.1716216146448299</c:v>
                </c:pt>
                <c:pt idx="545">
                  <c:v>1.17273899099456</c:v>
                </c:pt>
                <c:pt idx="546">
                  <c:v>1.1738575680451</c:v>
                </c:pt>
                <c:pt idx="547">
                  <c:v>1.17497734445674</c:v>
                </c:pt>
                <c:pt idx="548">
                  <c:v>1.1760983189542</c:v>
                </c:pt>
                <c:pt idx="549">
                  <c:v>1.1772204903246</c:v>
                </c:pt>
                <c:pt idx="550">
                  <c:v>1.1783438574153899</c:v>
                </c:pt>
                <c:pt idx="551">
                  <c:v>1.17946841913248</c:v>
                </c:pt>
                <c:pt idx="552">
                  <c:v>1.1805941744383499</c:v>
                </c:pt>
                <c:pt idx="553">
                  <c:v>1.1817211223503099</c:v>
                </c:pt>
                <c:pt idx="554">
                  <c:v>1.18284926193878</c:v>
                </c:pt>
                <c:pt idx="555">
                  <c:v>1.1839785923256201</c:v>
                </c:pt>
                <c:pt idx="556">
                  <c:v>1.1851091126825699</c:v>
                </c:pt>
                <c:pt idx="557">
                  <c:v>1.18624082222972</c:v>
                </c:pt>
                <c:pt idx="558">
                  <c:v>1.18737372023403</c:v>
                </c:pt>
                <c:pt idx="559">
                  <c:v>1.1885078060079299</c:v>
                </c:pt>
                <c:pt idx="560">
                  <c:v>1.18964307890794</c:v>
                </c:pt>
                <c:pt idx="561">
                  <c:v>1.1907795383333799</c:v>
                </c:pt>
                <c:pt idx="562">
                  <c:v>1.1919171837250799</c:v>
                </c:pt>
                <c:pt idx="563">
                  <c:v>1.19305601456416</c:v>
                </c:pt>
                <c:pt idx="564">
                  <c:v>1.1941960303708801</c:v>
                </c:pt>
                <c:pt idx="565">
                  <c:v>1.19533723070347</c:v>
                </c:pt>
                <c:pt idx="566">
                  <c:v>1.19647961515707</c:v>
                </c:pt>
                <c:pt idx="567">
                  <c:v>1.1976231833626301</c:v>
                </c:pt>
                <c:pt idx="568">
                  <c:v>1.1987679349859299</c:v>
                </c:pt>
                <c:pt idx="569">
                  <c:v>1.1999138697265901</c:v>
                </c:pt>
                <c:pt idx="570">
                  <c:v>1.2010609873170901</c:v>
                </c:pt>
                <c:pt idx="571">
                  <c:v>1.2022092875218899</c:v>
                </c:pt>
                <c:pt idx="572">
                  <c:v>1.20335877013651</c:v>
                </c:pt>
                <c:pt idx="573">
                  <c:v>1.2045094349867</c:v>
                </c:pt>
                <c:pt idx="574">
                  <c:v>1.20566128192763</c:v>
                </c:pt>
                <c:pt idx="575">
                  <c:v>1.20681431084302</c:v>
                </c:pt>
                <c:pt idx="576">
                  <c:v>1.20796852164444</c:v>
                </c:pt>
                <c:pt idx="577">
                  <c:v>1.2091239142705399</c:v>
                </c:pt>
                <c:pt idx="578">
                  <c:v>1.2102804886863201</c:v>
                </c:pt>
                <c:pt idx="579">
                  <c:v>1.2114382448824199</c:v>
                </c:pt>
                <c:pt idx="580">
                  <c:v>1.2125971828744899</c:v>
                </c:pt>
                <c:pt idx="581">
                  <c:v>1.2137573027024799</c:v>
                </c:pt>
                <c:pt idx="582">
                  <c:v>1.2149186044300699</c:v>
                </c:pt>
                <c:pt idx="583">
                  <c:v>1.2160810881440001</c:v>
                </c:pt>
                <c:pt idx="584">
                  <c:v>1.2172447539535101</c:v>
                </c:pt>
                <c:pt idx="585">
                  <c:v>1.2184096019897599</c:v>
                </c:pt>
                <c:pt idx="586">
                  <c:v>1.21957563240529</c:v>
                </c:pt>
                <c:pt idx="587">
                  <c:v>1.2207428453734399</c:v>
                </c:pt>
                <c:pt idx="588">
                  <c:v>1.2219112410878901</c:v>
                </c:pt>
                <c:pt idx="589">
                  <c:v>1.2230808197621199</c:v>
                </c:pt>
                <c:pt idx="590">
                  <c:v>1.2242515816288899</c:v>
                </c:pt>
                <c:pt idx="591">
                  <c:v>1.2254235269398599</c:v>
                </c:pt>
                <c:pt idx="592">
                  <c:v>1.2265966559650401</c:v>
                </c:pt>
                <c:pt idx="593">
                  <c:v>1.2277709689923799</c:v>
                </c:pt>
                <c:pt idx="594">
                  <c:v>1.2289464663273499</c:v>
                </c:pt>
                <c:pt idx="595">
                  <c:v>1.2301231482925199</c:v>
                </c:pt>
                <c:pt idx="596">
                  <c:v>1.23130101522714</c:v>
                </c:pt>
                <c:pt idx="597">
                  <c:v>1.23248006748675</c:v>
                </c:pt>
                <c:pt idx="598">
                  <c:v>1.2336603054428199</c:v>
                </c:pt>
                <c:pt idx="599">
                  <c:v>1.23484172948233</c:v>
                </c:pt>
                <c:pt idx="600">
                  <c:v>1.23602434000749</c:v>
                </c:pt>
                <c:pt idx="601">
                  <c:v>1.2372081374353201</c:v>
                </c:pt>
                <c:pt idx="602">
                  <c:v>1.2383931221973501</c:v>
                </c:pt>
                <c:pt idx="603">
                  <c:v>1.2395792947392701</c:v>
                </c:pt>
                <c:pt idx="604">
                  <c:v>1.24076665552065</c:v>
                </c:pt>
                <c:pt idx="605">
                  <c:v>1.2419552050145699</c:v>
                </c:pt>
                <c:pt idx="606">
                  <c:v>1.24314494370739</c:v>
                </c:pt>
                <c:pt idx="607">
                  <c:v>1.2443358720983999</c:v>
                </c:pt>
                <c:pt idx="608">
                  <c:v>1.24552799069956</c:v>
                </c:pt>
                <c:pt idx="609">
                  <c:v>1.24672130003524</c:v>
                </c:pt>
                <c:pt idx="610">
                  <c:v>1.24791580064193</c:v>
                </c:pt>
                <c:pt idx="611">
                  <c:v>1.2491114930679901</c:v>
                </c:pt>
                <c:pt idx="612">
                  <c:v>1.2503083778733901</c:v>
                </c:pt>
                <c:pt idx="613">
                  <c:v>1.2515064556294699</c:v>
                </c:pt>
                <c:pt idx="614">
                  <c:v>1.2527057269187201</c:v>
                </c:pt>
                <c:pt idx="615">
                  <c:v>1.2539061923345001</c:v>
                </c:pt>
                <c:pt idx="616">
                  <c:v>1.2551078524808901</c:v>
                </c:pt>
                <c:pt idx="617">
                  <c:v>1.2563107079723701</c:v>
                </c:pt>
                <c:pt idx="618">
                  <c:v>1.2575147594336999</c:v>
                </c:pt>
                <c:pt idx="619">
                  <c:v>1.2587200074996701</c:v>
                </c:pt>
                <c:pt idx="620">
                  <c:v>1.2599264528148999</c:v>
                </c:pt>
                <c:pt idx="621">
                  <c:v>1.2611340960336399</c:v>
                </c:pt>
                <c:pt idx="622">
                  <c:v>1.2623429378196001</c:v>
                </c:pt>
                <c:pt idx="623">
                  <c:v>1.26355297884573</c:v>
                </c:pt>
                <c:pt idx="624">
                  <c:v>1.26476421979409</c:v>
                </c:pt>
                <c:pt idx="625">
                  <c:v>1.26597666135561</c:v>
                </c:pt>
                <c:pt idx="626">
                  <c:v>1.2671903042299699</c:v>
                </c:pt>
                <c:pt idx="627">
                  <c:v>1.26840514912542</c:v>
                </c:pt>
                <c:pt idx="628">
                  <c:v>1.2696211967586</c:v>
                </c:pt>
                <c:pt idx="629">
                  <c:v>1.2708384478543999</c:v>
                </c:pt>
                <c:pt idx="630">
                  <c:v>1.27205690314579</c:v>
                </c:pt>
                <c:pt idx="631">
                  <c:v>1.27327656337371</c:v>
                </c:pt>
                <c:pt idx="632">
                  <c:v>1.2744974292868501</c:v>
                </c:pt>
                <c:pt idx="633">
                  <c:v>1.2757195016415901</c:v>
                </c:pt>
                <c:pt idx="634">
                  <c:v>1.2769427812017999</c:v>
                </c:pt>
                <c:pt idx="635">
                  <c:v>1.27816726873874</c:v>
                </c:pt>
                <c:pt idx="636">
                  <c:v>1.2793929650309099</c:v>
                </c:pt>
                <c:pt idx="637">
                  <c:v>1.28061987086393</c:v>
                </c:pt>
                <c:pt idx="638">
                  <c:v>1.2818479870304</c:v>
                </c:pt>
                <c:pt idx="639">
                  <c:v>1.2830773143298</c:v>
                </c:pt>
                <c:pt idx="640">
                  <c:v>1.2843078535683701</c:v>
                </c:pt>
                <c:pt idx="641">
                  <c:v>1.2855396055589701</c:v>
                </c:pt>
                <c:pt idx="642">
                  <c:v>1.2867725711209901</c:v>
                </c:pt>
                <c:pt idx="643">
                  <c:v>1.28800675108022</c:v>
                </c:pt>
                <c:pt idx="644">
                  <c:v>1.28924214626877</c:v>
                </c:pt>
                <c:pt idx="645">
                  <c:v>1.2904787575249299</c:v>
                </c:pt>
                <c:pt idx="646">
                  <c:v>1.2917165856931201</c:v>
                </c:pt>
                <c:pt idx="647">
                  <c:v>1.2929556316237101</c:v>
                </c:pt>
                <c:pt idx="648">
                  <c:v>1.294195896173</c:v>
                </c:pt>
                <c:pt idx="649">
                  <c:v>1.2954373802031001</c:v>
                </c:pt>
                <c:pt idx="650">
                  <c:v>1.2966800845818001</c:v>
                </c:pt>
                <c:pt idx="651">
                  <c:v>1.29792401018255</c:v>
                </c:pt>
                <c:pt idx="652">
                  <c:v>1.2991691578842901</c:v>
                </c:pt>
                <c:pt idx="653">
                  <c:v>1.30041552857145</c:v>
                </c:pt>
                <c:pt idx="654">
                  <c:v>1.3016631231337801</c:v>
                </c:pt>
                <c:pt idx="655">
                  <c:v>1.30291194246635</c:v>
                </c:pt>
                <c:pt idx="656">
                  <c:v>1.3041619874693899</c:v>
                </c:pt>
                <c:pt idx="657">
                  <c:v>1.3054132590482801</c:v>
                </c:pt>
                <c:pt idx="658">
                  <c:v>1.30666575811344</c:v>
                </c:pt>
                <c:pt idx="659">
                  <c:v>1.3079194855802501</c:v>
                </c:pt>
                <c:pt idx="660">
                  <c:v>1.3091744423689899</c:v>
                </c:pt>
                <c:pt idx="661">
                  <c:v>1.3104306294047701</c:v>
                </c:pt>
                <c:pt idx="662">
                  <c:v>1.3116880476174499</c:v>
                </c:pt>
                <c:pt idx="663">
                  <c:v>1.31294669794159</c:v>
                </c:pt>
                <c:pt idx="664">
                  <c:v>1.3142065813163599</c:v>
                </c:pt>
                <c:pt idx="665">
                  <c:v>1.3154676986854901</c:v>
                </c:pt>
                <c:pt idx="666">
                  <c:v>1.31673005099719</c:v>
                </c:pt>
                <c:pt idx="667">
                  <c:v>1.31799363920414</c:v>
                </c:pt>
                <c:pt idx="668">
                  <c:v>1.31925846426334</c:v>
                </c:pt>
                <c:pt idx="669">
                  <c:v>1.3205245271361301</c:v>
                </c:pt>
                <c:pt idx="670">
                  <c:v>1.3217918287881101</c:v>
                </c:pt>
                <c:pt idx="671">
                  <c:v>1.32306037018906</c:v>
                </c:pt>
                <c:pt idx="672">
                  <c:v>1.3243301523129001</c:v>
                </c:pt>
                <c:pt idx="673">
                  <c:v>1.3256011761376501</c:v>
                </c:pt>
                <c:pt idx="674">
                  <c:v>1.3268734426453701</c:v>
                </c:pt>
                <c:pt idx="675">
                  <c:v>1.32814695282208</c:v>
                </c:pt>
                <c:pt idx="676">
                  <c:v>1.3294217076577499</c:v>
                </c:pt>
                <c:pt idx="677">
                  <c:v>1.3306977081462199</c:v>
                </c:pt>
                <c:pt idx="678">
                  <c:v>1.3319749552851801</c:v>
                </c:pt>
                <c:pt idx="679">
                  <c:v>1.3332534500761</c:v>
                </c:pt>
                <c:pt idx="680">
                  <c:v>1.33453319352418</c:v>
                </c:pt>
                <c:pt idx="681">
                  <c:v>1.33581418663834</c:v>
                </c:pt>
                <c:pt idx="682">
                  <c:v>1.3370964304311199</c:v>
                </c:pt>
                <c:pt idx="683">
                  <c:v>1.3383799259187099</c:v>
                </c:pt>
                <c:pt idx="684">
                  <c:v>1.33966467412082</c:v>
                </c:pt>
                <c:pt idx="685">
                  <c:v>1.3409506760607199</c:v>
                </c:pt>
                <c:pt idx="686">
                  <c:v>1.3422379327651499</c:v>
                </c:pt>
                <c:pt idx="687">
                  <c:v>1.3435264452642799</c:v>
                </c:pt>
                <c:pt idx="688">
                  <c:v>1.34481621459172</c:v>
                </c:pt>
                <c:pt idx="689">
                  <c:v>1.34610724178441</c:v>
                </c:pt>
                <c:pt idx="690">
                  <c:v>1.34739952788265</c:v>
                </c:pt>
                <c:pt idx="691">
                  <c:v>1.34869307393002</c:v>
                </c:pt>
                <c:pt idx="692">
                  <c:v>1.3499878809733501</c:v>
                </c:pt>
                <c:pt idx="693">
                  <c:v>1.3512839500627201</c:v>
                </c:pt>
                <c:pt idx="694">
                  <c:v>1.3525812822513701</c:v>
                </c:pt>
                <c:pt idx="695">
                  <c:v>1.35387987859571</c:v>
                </c:pt>
                <c:pt idx="696">
                  <c:v>1.3551797401552801</c:v>
                </c:pt>
                <c:pt idx="697">
                  <c:v>1.3564808679926901</c:v>
                </c:pt>
                <c:pt idx="698">
                  <c:v>1.35778326317363</c:v>
                </c:pt>
                <c:pt idx="699">
                  <c:v>1.35908692676681</c:v>
                </c:pt>
                <c:pt idx="700">
                  <c:v>1.36039185984394</c:v>
                </c:pt>
              </c:numCache>
            </c:numRef>
          </c:yVal>
          <c:smooth val="1"/>
        </c:ser>
        <c:dLbls>
          <c:showLegendKey val="0"/>
          <c:showVal val="0"/>
          <c:showCatName val="0"/>
          <c:showSerName val="0"/>
          <c:showPercent val="0"/>
          <c:showBubbleSize val="0"/>
        </c:dLbls>
        <c:axId val="859010288"/>
        <c:axId val="859009896"/>
      </c:scatterChart>
      <c:valAx>
        <c:axId val="859010288"/>
        <c:scaling>
          <c:orientation val="minMax"/>
          <c:max val="60"/>
          <c:min val="15"/>
        </c:scaling>
        <c:delete val="0"/>
        <c:axPos val="b"/>
        <c:title>
          <c:tx>
            <c:rich>
              <a:bodyPr/>
              <a:lstStyle/>
              <a:p>
                <a:pPr>
                  <a:defRPr sz="1700"/>
                </a:pPr>
                <a:r>
                  <a:rPr lang="en-US" sz="1700" dirty="0" smtClean="0"/>
                  <a:t>Donor age (years)</a:t>
                </a:r>
                <a:endParaRPr lang="en-US" sz="1700" dirty="0"/>
              </a:p>
            </c:rich>
          </c:tx>
          <c:layout>
            <c:manualLayout>
              <c:xMode val="edge"/>
              <c:yMode val="edge"/>
              <c:x val="0.47045356885699025"/>
              <c:y val="0.88582020997375333"/>
            </c:manualLayout>
          </c:layout>
          <c:overlay val="0"/>
        </c:title>
        <c:numFmt formatCode="#,##0" sourceLinked="0"/>
        <c:majorTickMark val="out"/>
        <c:minorTickMark val="none"/>
        <c:tickLblPos val="nextTo"/>
        <c:txPr>
          <a:bodyPr rot="0"/>
          <a:lstStyle/>
          <a:p>
            <a:pPr>
              <a:defRPr sz="1500" b="1"/>
            </a:pPr>
            <a:endParaRPr lang="en-US"/>
          </a:p>
        </c:txPr>
        <c:crossAx val="859009896"/>
        <c:crosses val="autoZero"/>
        <c:crossBetween val="midCat"/>
        <c:majorUnit val="5"/>
      </c:valAx>
      <c:valAx>
        <c:axId val="859009896"/>
        <c:scaling>
          <c:orientation val="minMax"/>
          <c:max val="2.5"/>
          <c:min val="0"/>
        </c:scaling>
        <c:delete val="0"/>
        <c:axPos val="l"/>
        <c:majorGridlines>
          <c:spPr>
            <a:ln>
              <a:prstDash val="sysDash"/>
            </a:ln>
          </c:spPr>
        </c:majorGridlines>
        <c:title>
          <c:tx>
            <c:rich>
              <a:bodyPr rot="-5400000" vert="horz"/>
              <a:lstStyle/>
              <a:p>
                <a:pPr>
                  <a:defRPr sz="1700"/>
                </a:pPr>
                <a:r>
                  <a:rPr lang="en-US" sz="1700" b="1" i="0" baseline="0" dirty="0" smtClean="0">
                    <a:solidFill>
                      <a:schemeClr val="tx1"/>
                    </a:solidFill>
                  </a:rPr>
                  <a:t>Hazard Ratio for 10 Year Mortality</a:t>
                </a:r>
                <a:endParaRPr lang="en-US" sz="1700" b="1" i="0" baseline="0" dirty="0">
                  <a:solidFill>
                    <a:schemeClr val="tx1"/>
                  </a:solidFill>
                </a:endParaRPr>
              </a:p>
            </c:rich>
          </c:tx>
          <c:layout>
            <c:manualLayout>
              <c:xMode val="edge"/>
              <c:yMode val="edge"/>
              <c:x val="1.8920864980373063E-2"/>
              <c:y val="6.587037507408347E-2"/>
            </c:manualLayout>
          </c:layout>
          <c:overlay val="0"/>
        </c:title>
        <c:numFmt formatCode="#,##0.0" sourceLinked="0"/>
        <c:majorTickMark val="out"/>
        <c:minorTickMark val="none"/>
        <c:tickLblPos val="nextTo"/>
        <c:txPr>
          <a:bodyPr/>
          <a:lstStyle/>
          <a:p>
            <a:pPr>
              <a:defRPr sz="1500" b="1"/>
            </a:pPr>
            <a:endParaRPr lang="en-US"/>
          </a:p>
        </c:txPr>
        <c:crossAx val="859010288"/>
        <c:crossesAt val="15"/>
        <c:crossBetween val="midCat"/>
        <c:majorUnit val="0.5"/>
      </c:valAx>
      <c:spPr>
        <a:solidFill>
          <a:schemeClr val="bg2"/>
        </a:solidFill>
        <a:ln>
          <a:solidFill>
            <a:schemeClr val="tx1"/>
          </a:solidFill>
        </a:ln>
      </c:spPr>
    </c:plotArea>
    <c:plotVisOnly val="1"/>
    <c:dispBlanksAs val="gap"/>
    <c:showDLblsOverMax val="0"/>
  </c:chart>
  <c:txPr>
    <a:bodyPr/>
    <a:lstStyle/>
    <a:p>
      <a:pPr>
        <a:defRPr sz="1800"/>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0.95299</cdr:x>
      <cdr:y>0.00021</cdr:y>
    </cdr:from>
    <cdr:to>
      <cdr:x>1</cdr:x>
      <cdr:y>0.96743</cdr:y>
    </cdr:to>
    <cdr:sp macro="" textlink="">
      <cdr:nvSpPr>
        <cdr:cNvPr id="2" name="TextBox 2"/>
        <cdr:cNvSpPr txBox="1"/>
      </cdr:nvSpPr>
      <cdr:spPr>
        <a:xfrm xmlns:a="http://schemas.openxmlformats.org/drawingml/2006/main">
          <a:off x="8423702" y="990"/>
          <a:ext cx="415498" cy="4495800"/>
        </a:xfrm>
        <a:prstGeom xmlns:a="http://schemas.openxmlformats.org/drawingml/2006/main" prst="rect">
          <a:avLst/>
        </a:prstGeom>
        <a:noFill xmlns:a="http://schemas.openxmlformats.org/drawingml/2006/main"/>
      </cdr:spPr>
      <cdr:txBody>
        <a:bodyPr xmlns:a="http://schemas.openxmlformats.org/drawingml/2006/main" vert="vert270" wrap="square" rtlCol="0">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en-US" sz="1500" b="1" dirty="0" smtClean="0"/>
            <a:t>Retransplants % of All Transplants (Blue Line)</a:t>
          </a:r>
          <a:endParaRPr lang="en-US" sz="1500" b="1" dirty="0"/>
        </a:p>
      </cdr:txBody>
    </cdr:sp>
  </cdr:relSizeAnchor>
</c:userShapes>
</file>

<file path=ppt/drawings/drawing10.xml><?xml version="1.0" encoding="utf-8"?>
<c:userShapes xmlns:c="http://schemas.openxmlformats.org/drawingml/2006/chart">
  <cdr:relSizeAnchor xmlns:cdr="http://schemas.openxmlformats.org/drawingml/2006/chartDrawing">
    <cdr:from>
      <cdr:x>0</cdr:x>
      <cdr:y>0.03077</cdr:y>
    </cdr:from>
    <cdr:to>
      <cdr:x>0.05217</cdr:x>
      <cdr:y>0.84615</cdr:y>
    </cdr:to>
    <cdr:sp macro="" textlink="">
      <cdr:nvSpPr>
        <cdr:cNvPr id="3" name="TextBox 2"/>
        <cdr:cNvSpPr txBox="1"/>
      </cdr:nvSpPr>
      <cdr:spPr>
        <a:xfrm xmlns:a="http://schemas.openxmlformats.org/drawingml/2006/main">
          <a:off x="0" y="152404"/>
          <a:ext cx="457200" cy="4038596"/>
        </a:xfrm>
        <a:prstGeom xmlns:a="http://schemas.openxmlformats.org/drawingml/2006/main" prst="rect">
          <a:avLst/>
        </a:prstGeom>
      </cdr:spPr>
      <cdr:txBody>
        <a:bodyPr xmlns:a="http://schemas.openxmlformats.org/drawingml/2006/main" vertOverflow="clip" vert="vert270" wrap="square" rtlCol="0"/>
        <a:lstStyle xmlns:a="http://schemas.openxmlformats.org/drawingml/2006/main"/>
        <a:p xmlns:a="http://schemas.openxmlformats.org/drawingml/2006/main">
          <a:pPr algn="ctr" rtl="0"/>
          <a:r>
            <a:rPr lang="en-US" sz="1400" b="1" dirty="0" smtClean="0">
              <a:solidFill>
                <a:schemeClr val="tx1"/>
              </a:solidFill>
            </a:rPr>
            <a:t>% experiencing rejection within 1 year </a:t>
          </a:r>
        </a:p>
        <a:p xmlns:a="http://schemas.openxmlformats.org/drawingml/2006/main">
          <a:endParaRPr lang="en-US" sz="1400" b="1" dirty="0">
            <a:solidFill>
              <a:schemeClr val="tx1"/>
            </a:solidFill>
          </a:endParaRPr>
        </a:p>
      </cdr:txBody>
    </cdr:sp>
  </cdr:relSizeAnchor>
</c:userShapes>
</file>

<file path=ppt/drawings/drawing11.xml><?xml version="1.0" encoding="utf-8"?>
<c:userShapes xmlns:c="http://schemas.openxmlformats.org/drawingml/2006/chart">
  <cdr:relSizeAnchor xmlns:cdr="http://schemas.openxmlformats.org/drawingml/2006/chartDrawing">
    <cdr:from>
      <cdr:x>0</cdr:x>
      <cdr:y>0.03077</cdr:y>
    </cdr:from>
    <cdr:to>
      <cdr:x>0.05217</cdr:x>
      <cdr:y>0.9</cdr:y>
    </cdr:to>
    <cdr:sp macro="" textlink="">
      <cdr:nvSpPr>
        <cdr:cNvPr id="3" name="TextBox 2"/>
        <cdr:cNvSpPr txBox="1"/>
      </cdr:nvSpPr>
      <cdr:spPr>
        <a:xfrm xmlns:a="http://schemas.openxmlformats.org/drawingml/2006/main">
          <a:off x="0" y="140680"/>
          <a:ext cx="457166" cy="3974120"/>
        </a:xfrm>
        <a:prstGeom xmlns:a="http://schemas.openxmlformats.org/drawingml/2006/main" prst="rect">
          <a:avLst/>
        </a:prstGeom>
      </cdr:spPr>
      <cdr:txBody>
        <a:bodyPr xmlns:a="http://schemas.openxmlformats.org/drawingml/2006/main" vertOverflow="clip" vert="vert270" wrap="square" rtlCol="0"/>
        <a:lstStyle xmlns:a="http://schemas.openxmlformats.org/drawingml/2006/main"/>
        <a:p xmlns:a="http://schemas.openxmlformats.org/drawingml/2006/main">
          <a:pPr algn="ctr" rtl="0"/>
          <a:r>
            <a:rPr lang="en-US" sz="1400" b="1" dirty="0" smtClean="0">
              <a:solidFill>
                <a:schemeClr val="tx1"/>
              </a:solidFill>
            </a:rPr>
            <a:t>% experiencing treated rejection within 1 year </a:t>
          </a:r>
        </a:p>
        <a:p xmlns:a="http://schemas.openxmlformats.org/drawingml/2006/main">
          <a:endParaRPr lang="en-US" sz="1400" b="1" dirty="0">
            <a:solidFill>
              <a:schemeClr val="tx1"/>
            </a:solidFill>
          </a:endParaRPr>
        </a:p>
      </cdr:txBody>
    </cdr:sp>
  </cdr:relSizeAnchor>
</c:userShapes>
</file>

<file path=ppt/drawings/drawing12.xml><?xml version="1.0" encoding="utf-8"?>
<c:userShapes xmlns:c="http://schemas.openxmlformats.org/drawingml/2006/chart">
  <cdr:relSizeAnchor xmlns:cdr="http://schemas.openxmlformats.org/drawingml/2006/chartDrawing">
    <cdr:from>
      <cdr:x>0</cdr:x>
      <cdr:y>0.03077</cdr:y>
    </cdr:from>
    <cdr:to>
      <cdr:x>0.05217</cdr:x>
      <cdr:y>0.84615</cdr:y>
    </cdr:to>
    <cdr:sp macro="" textlink="">
      <cdr:nvSpPr>
        <cdr:cNvPr id="3" name="TextBox 2"/>
        <cdr:cNvSpPr txBox="1"/>
      </cdr:nvSpPr>
      <cdr:spPr>
        <a:xfrm xmlns:a="http://schemas.openxmlformats.org/drawingml/2006/main">
          <a:off x="0" y="152404"/>
          <a:ext cx="457200" cy="4038596"/>
        </a:xfrm>
        <a:prstGeom xmlns:a="http://schemas.openxmlformats.org/drawingml/2006/main" prst="rect">
          <a:avLst/>
        </a:prstGeom>
      </cdr:spPr>
      <cdr:txBody>
        <a:bodyPr xmlns:a="http://schemas.openxmlformats.org/drawingml/2006/main" vertOverflow="clip" vert="vert270" wrap="square" rtlCol="0"/>
        <a:lstStyle xmlns:a="http://schemas.openxmlformats.org/drawingml/2006/main"/>
        <a:p xmlns:a="http://schemas.openxmlformats.org/drawingml/2006/main">
          <a:pPr algn="ctr" rtl="0"/>
          <a:r>
            <a:rPr lang="en-US" sz="1400" b="1" dirty="0" smtClean="0">
              <a:solidFill>
                <a:schemeClr val="tx1"/>
              </a:solidFill>
            </a:rPr>
            <a:t>% experiencing rejection within 1 year </a:t>
          </a:r>
        </a:p>
        <a:p xmlns:a="http://schemas.openxmlformats.org/drawingml/2006/main">
          <a:endParaRPr lang="en-US" sz="1400" b="1" dirty="0">
            <a:solidFill>
              <a:schemeClr val="tx1"/>
            </a:solidFill>
          </a:endParaRPr>
        </a:p>
      </cdr:txBody>
    </cdr:sp>
  </cdr:relSizeAnchor>
</c:userShapes>
</file>

<file path=ppt/drawings/drawing13.xml><?xml version="1.0" encoding="utf-8"?>
<c:userShapes xmlns:c="http://schemas.openxmlformats.org/drawingml/2006/chart">
  <cdr:relSizeAnchor xmlns:cdr="http://schemas.openxmlformats.org/drawingml/2006/chartDrawing">
    <cdr:from>
      <cdr:x>0.0013</cdr:x>
      <cdr:y>0.07405</cdr:y>
    </cdr:from>
    <cdr:to>
      <cdr:x>0.08826</cdr:x>
      <cdr:y>0.74592</cdr:y>
    </cdr:to>
    <cdr:sp macro="" textlink="">
      <cdr:nvSpPr>
        <cdr:cNvPr id="3" name="TextBox 2"/>
        <cdr:cNvSpPr txBox="1"/>
      </cdr:nvSpPr>
      <cdr:spPr>
        <a:xfrm xmlns:a="http://schemas.openxmlformats.org/drawingml/2006/main">
          <a:off x="11430" y="344219"/>
          <a:ext cx="762030" cy="3122986"/>
        </a:xfrm>
        <a:prstGeom xmlns:a="http://schemas.openxmlformats.org/drawingml/2006/main" prst="rect">
          <a:avLst/>
        </a:prstGeom>
      </cdr:spPr>
      <cdr:txBody>
        <a:bodyPr xmlns:a="http://schemas.openxmlformats.org/drawingml/2006/main" vertOverflow="clip" vert="vert270" wrap="square" rtlCol="0"/>
        <a:lstStyle xmlns:a="http://schemas.openxmlformats.org/drawingml/2006/main"/>
        <a:p xmlns:a="http://schemas.openxmlformats.org/drawingml/2006/main">
          <a:pPr algn="ctr" rtl="0"/>
          <a:r>
            <a:rPr lang="en-US" sz="1400" b="1" dirty="0" smtClean="0">
              <a:solidFill>
                <a:schemeClr val="tx1"/>
              </a:solidFill>
            </a:rPr>
            <a:t>% experiencing treated rejection within 1 year </a:t>
          </a:r>
        </a:p>
        <a:p xmlns:a="http://schemas.openxmlformats.org/drawingml/2006/main">
          <a:endParaRPr lang="en-US" sz="1400" b="1" dirty="0">
            <a:solidFill>
              <a:schemeClr val="tx1"/>
            </a:solidFill>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0.17699</cdr:x>
      <cdr:y>0.92063</cdr:y>
    </cdr:from>
    <cdr:to>
      <cdr:x>0.30088</cdr:x>
      <cdr:y>0.9862</cdr:y>
    </cdr:to>
    <cdr:sp macro="" textlink="">
      <cdr:nvSpPr>
        <cdr:cNvPr id="2" name="TextBox 1"/>
        <cdr:cNvSpPr txBox="1"/>
      </cdr:nvSpPr>
      <cdr:spPr>
        <a:xfrm xmlns:a="http://schemas.openxmlformats.org/drawingml/2006/main">
          <a:off x="1524000" y="4419600"/>
          <a:ext cx="1066767" cy="31477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sz="1500" b="1" dirty="0" smtClean="0">
              <a:solidFill>
                <a:schemeClr val="tx1"/>
              </a:solidFill>
            </a:rPr>
            <a:t>A1ATD</a:t>
          </a:r>
          <a:endParaRPr lang="en-US" sz="1500" b="1" dirty="0">
            <a:solidFill>
              <a:schemeClr val="tx1"/>
            </a:solidFill>
          </a:endParaRPr>
        </a:p>
      </cdr:txBody>
    </cdr:sp>
  </cdr:relSizeAnchor>
  <cdr:relSizeAnchor xmlns:cdr="http://schemas.openxmlformats.org/drawingml/2006/chartDrawing">
    <cdr:from>
      <cdr:x>0.38053</cdr:x>
      <cdr:y>0.92063</cdr:y>
    </cdr:from>
    <cdr:to>
      <cdr:x>0.50442</cdr:x>
      <cdr:y>0.9862</cdr:y>
    </cdr:to>
    <cdr:sp macro="" textlink="">
      <cdr:nvSpPr>
        <cdr:cNvPr id="3" name="TextBox 1"/>
        <cdr:cNvSpPr txBox="1"/>
      </cdr:nvSpPr>
      <cdr:spPr>
        <a:xfrm xmlns:a="http://schemas.openxmlformats.org/drawingml/2006/main">
          <a:off x="3276600" y="4419600"/>
          <a:ext cx="1066767" cy="31477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pPr algn="ctr"/>
          <a:r>
            <a:rPr lang="en-US" sz="1500" b="1" dirty="0" smtClean="0">
              <a:solidFill>
                <a:srgbClr val="FFFFFF"/>
              </a:solidFill>
            </a:rPr>
            <a:t>COPD</a:t>
          </a:r>
          <a:endParaRPr lang="en-US" sz="1500" b="1" dirty="0">
            <a:solidFill>
              <a:srgbClr val="FFFFFF"/>
            </a:solidFill>
          </a:endParaRPr>
        </a:p>
      </cdr:txBody>
    </cdr:sp>
  </cdr:relSizeAnchor>
  <cdr:relSizeAnchor xmlns:cdr="http://schemas.openxmlformats.org/drawingml/2006/chartDrawing">
    <cdr:from>
      <cdr:x>0.61062</cdr:x>
      <cdr:y>0.92063</cdr:y>
    </cdr:from>
    <cdr:to>
      <cdr:x>0.73451</cdr:x>
      <cdr:y>0.9862</cdr:y>
    </cdr:to>
    <cdr:sp macro="" textlink="">
      <cdr:nvSpPr>
        <cdr:cNvPr id="4" name="TextBox 1"/>
        <cdr:cNvSpPr txBox="1"/>
      </cdr:nvSpPr>
      <cdr:spPr>
        <a:xfrm xmlns:a="http://schemas.openxmlformats.org/drawingml/2006/main">
          <a:off x="5257800" y="4419600"/>
          <a:ext cx="1066767" cy="31477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pPr algn="ctr"/>
          <a:r>
            <a:rPr lang="en-US" sz="1500" b="1" dirty="0" smtClean="0">
              <a:solidFill>
                <a:srgbClr val="FFFFFF"/>
              </a:solidFill>
            </a:rPr>
            <a:t>IIP</a:t>
          </a:r>
          <a:endParaRPr lang="en-US" sz="1500" b="1" dirty="0">
            <a:solidFill>
              <a:srgbClr val="FFFFFF"/>
            </a:solidFill>
          </a:endParaRPr>
        </a:p>
      </cdr:txBody>
    </cdr:sp>
  </cdr:relSizeAnchor>
  <cdr:relSizeAnchor xmlns:cdr="http://schemas.openxmlformats.org/drawingml/2006/chartDrawing">
    <cdr:from>
      <cdr:x>0.82301</cdr:x>
      <cdr:y>0.92063</cdr:y>
    </cdr:from>
    <cdr:to>
      <cdr:x>0.9646</cdr:x>
      <cdr:y>0.9862</cdr:y>
    </cdr:to>
    <cdr:sp macro="" textlink="">
      <cdr:nvSpPr>
        <cdr:cNvPr id="5" name="TextBox 1"/>
        <cdr:cNvSpPr txBox="1"/>
      </cdr:nvSpPr>
      <cdr:spPr>
        <a:xfrm xmlns:a="http://schemas.openxmlformats.org/drawingml/2006/main">
          <a:off x="7086600" y="4630032"/>
          <a:ext cx="1219185" cy="329765"/>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pPr algn="ctr"/>
          <a:r>
            <a:rPr lang="en-US" sz="1500" b="1" dirty="0" smtClean="0">
              <a:solidFill>
                <a:srgbClr val="FFFFFF"/>
              </a:solidFill>
            </a:rPr>
            <a:t>ILD-non IIP</a:t>
          </a:r>
          <a:endParaRPr lang="en-US" sz="1500" b="1" dirty="0">
            <a:solidFill>
              <a:srgbClr val="FFFFFF"/>
            </a:solidFill>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0.13793</cdr:x>
      <cdr:y>0.86154</cdr:y>
    </cdr:from>
    <cdr:to>
      <cdr:x>0.2931</cdr:x>
      <cdr:y>0.92709</cdr:y>
    </cdr:to>
    <cdr:sp macro="" textlink="">
      <cdr:nvSpPr>
        <cdr:cNvPr id="9" name="TextBox 8"/>
        <cdr:cNvSpPr txBox="1"/>
      </cdr:nvSpPr>
      <cdr:spPr>
        <a:xfrm xmlns:a="http://schemas.openxmlformats.org/drawingml/2006/main">
          <a:off x="1219200" y="4267200"/>
          <a:ext cx="1371579" cy="32467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sz="1600" b="1" dirty="0" smtClean="0">
              <a:solidFill>
                <a:srgbClr val="FFFF00"/>
              </a:solidFill>
            </a:rPr>
            <a:t>Europe</a:t>
          </a:r>
          <a:endParaRPr lang="en-US" sz="1600" b="1" dirty="0">
            <a:solidFill>
              <a:srgbClr val="FFFF00"/>
            </a:solidFill>
          </a:endParaRPr>
        </a:p>
      </cdr:txBody>
    </cdr:sp>
  </cdr:relSizeAnchor>
  <cdr:relSizeAnchor xmlns:cdr="http://schemas.openxmlformats.org/drawingml/2006/chartDrawing">
    <cdr:from>
      <cdr:x>0.4569</cdr:x>
      <cdr:y>0.86154</cdr:y>
    </cdr:from>
    <cdr:to>
      <cdr:x>0.63794</cdr:x>
      <cdr:y>0.92708</cdr:y>
    </cdr:to>
    <cdr:sp macro="" textlink="">
      <cdr:nvSpPr>
        <cdr:cNvPr id="10" name="TextBox 1"/>
        <cdr:cNvSpPr txBox="1"/>
      </cdr:nvSpPr>
      <cdr:spPr>
        <a:xfrm xmlns:a="http://schemas.openxmlformats.org/drawingml/2006/main">
          <a:off x="4038600" y="4267200"/>
          <a:ext cx="1600249" cy="32462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pPr algn="ctr"/>
          <a:r>
            <a:rPr lang="en-US" sz="1600" b="1" dirty="0" smtClean="0">
              <a:solidFill>
                <a:srgbClr val="FFFF00"/>
              </a:solidFill>
            </a:rPr>
            <a:t>North America</a:t>
          </a:r>
          <a:endParaRPr lang="en-US" sz="1600" b="1" dirty="0">
            <a:solidFill>
              <a:srgbClr val="FFFF00"/>
            </a:solidFill>
          </a:endParaRPr>
        </a:p>
      </cdr:txBody>
    </cdr:sp>
  </cdr:relSizeAnchor>
  <cdr:relSizeAnchor xmlns:cdr="http://schemas.openxmlformats.org/drawingml/2006/chartDrawing">
    <cdr:from>
      <cdr:x>0.7931</cdr:x>
      <cdr:y>0.86154</cdr:y>
    </cdr:from>
    <cdr:to>
      <cdr:x>0.97414</cdr:x>
      <cdr:y>0.92708</cdr:y>
    </cdr:to>
    <cdr:sp macro="" textlink="">
      <cdr:nvSpPr>
        <cdr:cNvPr id="11" name="TextBox 1"/>
        <cdr:cNvSpPr txBox="1"/>
      </cdr:nvSpPr>
      <cdr:spPr>
        <a:xfrm xmlns:a="http://schemas.openxmlformats.org/drawingml/2006/main">
          <a:off x="7010400" y="4267200"/>
          <a:ext cx="1600249" cy="324620"/>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pPr algn="ctr"/>
          <a:r>
            <a:rPr lang="en-US" sz="1600" b="1" dirty="0" smtClean="0">
              <a:solidFill>
                <a:srgbClr val="FFFF00"/>
              </a:solidFill>
            </a:rPr>
            <a:t>Other</a:t>
          </a:r>
          <a:endParaRPr lang="en-US" sz="1600" b="1" dirty="0">
            <a:solidFill>
              <a:srgbClr val="FFFF00"/>
            </a:solidFill>
          </a:endParaRPr>
        </a:p>
      </cdr:txBody>
    </cdr:sp>
  </cdr:relSizeAnchor>
</c:userShapes>
</file>

<file path=ppt/drawings/drawing4.xml><?xml version="1.0" encoding="utf-8"?>
<c:userShapes xmlns:c="http://schemas.openxmlformats.org/drawingml/2006/chart">
  <cdr:relSizeAnchor xmlns:cdr="http://schemas.openxmlformats.org/drawingml/2006/chartDrawing">
    <cdr:from>
      <cdr:x>0</cdr:x>
      <cdr:y>0</cdr:y>
    </cdr:from>
    <cdr:to>
      <cdr:x>0.08696</cdr:x>
      <cdr:y>0.82222</cdr:y>
    </cdr:to>
    <cdr:sp macro="" textlink="">
      <cdr:nvSpPr>
        <cdr:cNvPr id="3" name="TextBox 2"/>
        <cdr:cNvSpPr txBox="1"/>
      </cdr:nvSpPr>
      <cdr:spPr>
        <a:xfrm xmlns:a="http://schemas.openxmlformats.org/drawingml/2006/main">
          <a:off x="0" y="0"/>
          <a:ext cx="762030" cy="4260434"/>
        </a:xfrm>
        <a:prstGeom xmlns:a="http://schemas.openxmlformats.org/drawingml/2006/main" prst="rect">
          <a:avLst/>
        </a:prstGeom>
      </cdr:spPr>
      <cdr:txBody>
        <a:bodyPr xmlns:a="http://schemas.openxmlformats.org/drawingml/2006/main" vertOverflow="clip" vert="vert270" wrap="square" rtlCol="0"/>
        <a:lstStyle xmlns:a="http://schemas.openxmlformats.org/drawingml/2006/main"/>
        <a:p xmlns:a="http://schemas.openxmlformats.org/drawingml/2006/main">
          <a:pPr algn="ctr" rtl="0"/>
          <a:r>
            <a:rPr lang="en-US" sz="1500" b="1" dirty="0" smtClean="0">
              <a:solidFill>
                <a:schemeClr val="tx1"/>
              </a:solidFill>
            </a:rPr>
            <a:t>% experiencing treated rejection within 1 year</a:t>
          </a:r>
          <a:endParaRPr lang="en-US" sz="1500" b="1" dirty="0">
            <a:solidFill>
              <a:schemeClr val="tx1"/>
            </a:solidFill>
          </a:endParaRPr>
        </a:p>
      </cdr:txBody>
    </cdr:sp>
  </cdr:relSizeAnchor>
</c:userShapes>
</file>

<file path=ppt/drawings/drawing5.xml><?xml version="1.0" encoding="utf-8"?>
<c:userShapes xmlns:c="http://schemas.openxmlformats.org/drawingml/2006/chart">
  <cdr:relSizeAnchor xmlns:cdr="http://schemas.openxmlformats.org/drawingml/2006/chartDrawing">
    <cdr:from>
      <cdr:x>0</cdr:x>
      <cdr:y>0.02764</cdr:y>
    </cdr:from>
    <cdr:to>
      <cdr:x>0.05217</cdr:x>
      <cdr:y>0.73976</cdr:y>
    </cdr:to>
    <cdr:sp macro="" textlink="">
      <cdr:nvSpPr>
        <cdr:cNvPr id="3" name="TextBox 2"/>
        <cdr:cNvSpPr txBox="1"/>
      </cdr:nvSpPr>
      <cdr:spPr>
        <a:xfrm xmlns:a="http://schemas.openxmlformats.org/drawingml/2006/main">
          <a:off x="-152400" y="143219"/>
          <a:ext cx="457166" cy="3689921"/>
        </a:xfrm>
        <a:prstGeom xmlns:a="http://schemas.openxmlformats.org/drawingml/2006/main" prst="rect">
          <a:avLst/>
        </a:prstGeom>
      </cdr:spPr>
      <cdr:txBody>
        <a:bodyPr xmlns:a="http://schemas.openxmlformats.org/drawingml/2006/main" vertOverflow="clip" vert="vert270" wrap="square" rtlCol="0"/>
        <a:lstStyle xmlns:a="http://schemas.openxmlformats.org/drawingml/2006/main"/>
        <a:p xmlns:a="http://schemas.openxmlformats.org/drawingml/2006/main">
          <a:pPr algn="ctr" rtl="0"/>
          <a:r>
            <a:rPr lang="en-US" sz="1500" b="1" dirty="0" smtClean="0">
              <a:solidFill>
                <a:schemeClr val="tx1"/>
              </a:solidFill>
            </a:rPr>
            <a:t>% experiencing rejection within 1 year</a:t>
          </a:r>
          <a:endParaRPr lang="en-US" sz="1500" b="1" dirty="0">
            <a:solidFill>
              <a:schemeClr val="tx1"/>
            </a:solidFill>
          </a:endParaRPr>
        </a:p>
      </cdr:txBody>
    </cdr:sp>
  </cdr:relSizeAnchor>
</c:userShapes>
</file>

<file path=ppt/drawings/drawing6.xml><?xml version="1.0" encoding="utf-8"?>
<c:userShapes xmlns:c="http://schemas.openxmlformats.org/drawingml/2006/chart">
  <cdr:relSizeAnchor xmlns:cdr="http://schemas.openxmlformats.org/drawingml/2006/chartDrawing">
    <cdr:from>
      <cdr:x>0</cdr:x>
      <cdr:y>0.01515</cdr:y>
    </cdr:from>
    <cdr:to>
      <cdr:x>0.08696</cdr:x>
      <cdr:y>0.72727</cdr:y>
    </cdr:to>
    <cdr:sp macro="" textlink="">
      <cdr:nvSpPr>
        <cdr:cNvPr id="3" name="TextBox 2"/>
        <cdr:cNvSpPr txBox="1"/>
      </cdr:nvSpPr>
      <cdr:spPr>
        <a:xfrm xmlns:a="http://schemas.openxmlformats.org/drawingml/2006/main">
          <a:off x="0" y="76200"/>
          <a:ext cx="762030" cy="3581400"/>
        </a:xfrm>
        <a:prstGeom xmlns:a="http://schemas.openxmlformats.org/drawingml/2006/main" prst="rect">
          <a:avLst/>
        </a:prstGeom>
      </cdr:spPr>
      <cdr:txBody>
        <a:bodyPr xmlns:a="http://schemas.openxmlformats.org/drawingml/2006/main" vertOverflow="clip" vert="vert270" wrap="square" rtlCol="0"/>
        <a:lstStyle xmlns:a="http://schemas.openxmlformats.org/drawingml/2006/main"/>
        <a:p xmlns:a="http://schemas.openxmlformats.org/drawingml/2006/main">
          <a:pPr algn="ctr" rtl="0"/>
          <a:r>
            <a:rPr lang="en-US" sz="1500" b="1" dirty="0" smtClean="0">
              <a:solidFill>
                <a:schemeClr val="tx1"/>
              </a:solidFill>
            </a:rPr>
            <a:t>% experiencing treated rejection within 1 year</a:t>
          </a:r>
          <a:endParaRPr lang="en-US" sz="1500" b="1" dirty="0">
            <a:solidFill>
              <a:schemeClr val="tx1"/>
            </a:solidFill>
          </a:endParaRPr>
        </a:p>
      </cdr:txBody>
    </cdr:sp>
  </cdr:relSizeAnchor>
</c:userShapes>
</file>

<file path=ppt/drawings/drawing7.xml><?xml version="1.0" encoding="utf-8"?>
<c:userShapes xmlns:c="http://schemas.openxmlformats.org/drawingml/2006/chart">
  <cdr:relSizeAnchor xmlns:cdr="http://schemas.openxmlformats.org/drawingml/2006/chartDrawing">
    <cdr:from>
      <cdr:x>0</cdr:x>
      <cdr:y>0.01515</cdr:y>
    </cdr:from>
    <cdr:to>
      <cdr:x>0.08696</cdr:x>
      <cdr:y>0.72727</cdr:y>
    </cdr:to>
    <cdr:sp macro="" textlink="">
      <cdr:nvSpPr>
        <cdr:cNvPr id="3" name="TextBox 2"/>
        <cdr:cNvSpPr txBox="1"/>
      </cdr:nvSpPr>
      <cdr:spPr>
        <a:xfrm xmlns:a="http://schemas.openxmlformats.org/drawingml/2006/main">
          <a:off x="0" y="76200"/>
          <a:ext cx="762030" cy="3581400"/>
        </a:xfrm>
        <a:prstGeom xmlns:a="http://schemas.openxmlformats.org/drawingml/2006/main" prst="rect">
          <a:avLst/>
        </a:prstGeom>
      </cdr:spPr>
      <cdr:txBody>
        <a:bodyPr xmlns:a="http://schemas.openxmlformats.org/drawingml/2006/main" vertOverflow="clip" vert="vert270" wrap="square" rtlCol="0"/>
        <a:lstStyle xmlns:a="http://schemas.openxmlformats.org/drawingml/2006/main"/>
        <a:p xmlns:a="http://schemas.openxmlformats.org/drawingml/2006/main">
          <a:pPr algn="ctr" rtl="0"/>
          <a:r>
            <a:rPr lang="en-US" sz="1500" b="1" dirty="0" smtClean="0">
              <a:solidFill>
                <a:schemeClr val="tx1"/>
              </a:solidFill>
            </a:rPr>
            <a:t>% experiencing rejection within 1 year</a:t>
          </a:r>
          <a:endParaRPr lang="en-US" sz="1500" b="1" dirty="0">
            <a:solidFill>
              <a:schemeClr val="tx1"/>
            </a:solidFill>
          </a:endParaRPr>
        </a:p>
      </cdr:txBody>
    </cdr:sp>
  </cdr:relSizeAnchor>
</c:userShapes>
</file>

<file path=ppt/drawings/drawing8.xml><?xml version="1.0" encoding="utf-8"?>
<c:userShapes xmlns:c="http://schemas.openxmlformats.org/drawingml/2006/chart">
  <cdr:relSizeAnchor xmlns:cdr="http://schemas.openxmlformats.org/drawingml/2006/chartDrawing">
    <cdr:from>
      <cdr:x>0.2077</cdr:x>
      <cdr:y>0.37424</cdr:y>
    </cdr:from>
    <cdr:to>
      <cdr:x>0.2962</cdr:x>
      <cdr:y>0.45489</cdr:y>
    </cdr:to>
    <cdr:sp macro="" textlink="">
      <cdr:nvSpPr>
        <cdr:cNvPr id="3" name="TextBox 2"/>
        <cdr:cNvSpPr txBox="1"/>
      </cdr:nvSpPr>
      <cdr:spPr>
        <a:xfrm xmlns:a="http://schemas.openxmlformats.org/drawingml/2006/main">
          <a:off x="1788453" y="1768067"/>
          <a:ext cx="762038" cy="38102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pPr algn="ctr"/>
          <a:r>
            <a:rPr lang="en-US" sz="1500" b="1" dirty="0" smtClean="0"/>
            <a:t>TAC</a:t>
          </a:r>
          <a:endParaRPr lang="en-US" sz="1500" b="1" dirty="0"/>
        </a:p>
      </cdr:txBody>
    </cdr:sp>
  </cdr:relSizeAnchor>
  <cdr:relSizeAnchor xmlns:cdr="http://schemas.openxmlformats.org/drawingml/2006/chartDrawing">
    <cdr:from>
      <cdr:x>0.21046</cdr:x>
      <cdr:y>0.7689</cdr:y>
    </cdr:from>
    <cdr:to>
      <cdr:x>0.29896</cdr:x>
      <cdr:y>0.84955</cdr:y>
    </cdr:to>
    <cdr:sp macro="" textlink="">
      <cdr:nvSpPr>
        <cdr:cNvPr id="4" name="TextBox 1"/>
        <cdr:cNvSpPr txBox="1"/>
      </cdr:nvSpPr>
      <cdr:spPr>
        <a:xfrm xmlns:a="http://schemas.openxmlformats.org/drawingml/2006/main">
          <a:off x="1812158" y="3632588"/>
          <a:ext cx="762038" cy="381023"/>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pPr algn="ctr"/>
          <a:r>
            <a:rPr lang="en-US" sz="1500" b="1" dirty="0" smtClean="0">
              <a:solidFill>
                <a:schemeClr val="tx1"/>
              </a:solidFill>
            </a:rPr>
            <a:t>CyA</a:t>
          </a:r>
          <a:endParaRPr lang="en-US" sz="1500" b="1" dirty="0">
            <a:solidFill>
              <a:schemeClr val="tx1"/>
            </a:solidFill>
          </a:endParaRPr>
        </a:p>
      </cdr:txBody>
    </cdr:sp>
  </cdr:relSizeAnchor>
  <cdr:relSizeAnchor xmlns:cdr="http://schemas.openxmlformats.org/drawingml/2006/chartDrawing">
    <cdr:from>
      <cdr:x>0.50611</cdr:x>
      <cdr:y>0.70968</cdr:y>
    </cdr:from>
    <cdr:to>
      <cdr:x>0.59461</cdr:x>
      <cdr:y>0.79033</cdr:y>
    </cdr:to>
    <cdr:sp macro="" textlink="">
      <cdr:nvSpPr>
        <cdr:cNvPr id="7" name="TextBox 1"/>
        <cdr:cNvSpPr txBox="1"/>
      </cdr:nvSpPr>
      <cdr:spPr>
        <a:xfrm xmlns:a="http://schemas.openxmlformats.org/drawingml/2006/main">
          <a:off x="4357918" y="3352800"/>
          <a:ext cx="762038" cy="381023"/>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pPr algn="ctr"/>
          <a:r>
            <a:rPr lang="en-US" sz="1500" b="1" dirty="0" smtClean="0">
              <a:solidFill>
                <a:srgbClr val="FFFFFF"/>
              </a:solidFill>
            </a:rPr>
            <a:t>AZA</a:t>
          </a:r>
          <a:endParaRPr lang="en-US" sz="1500" b="1" dirty="0">
            <a:solidFill>
              <a:srgbClr val="FFFFFF"/>
            </a:solidFill>
          </a:endParaRPr>
        </a:p>
      </cdr:txBody>
    </cdr:sp>
  </cdr:relSizeAnchor>
  <cdr:relSizeAnchor xmlns:cdr="http://schemas.openxmlformats.org/drawingml/2006/chartDrawing">
    <cdr:from>
      <cdr:x>0.50174</cdr:x>
      <cdr:y>0.3387</cdr:y>
    </cdr:from>
    <cdr:to>
      <cdr:x>0.59024</cdr:x>
      <cdr:y>0.43548</cdr:y>
    </cdr:to>
    <cdr:sp macro="" textlink="">
      <cdr:nvSpPr>
        <cdr:cNvPr id="9" name="TextBox 1"/>
        <cdr:cNvSpPr txBox="1"/>
      </cdr:nvSpPr>
      <cdr:spPr>
        <a:xfrm xmlns:a="http://schemas.openxmlformats.org/drawingml/2006/main">
          <a:off x="4320313" y="1600150"/>
          <a:ext cx="762038" cy="457228"/>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Arial"/>
            </a:defRPr>
          </a:lvl1pPr>
          <a:lvl2pPr marL="457200" indent="0">
            <a:defRPr sz="1100">
              <a:latin typeface="Arial"/>
            </a:defRPr>
          </a:lvl2pPr>
          <a:lvl3pPr marL="914400" indent="0">
            <a:defRPr sz="1100">
              <a:latin typeface="Arial"/>
            </a:defRPr>
          </a:lvl3pPr>
          <a:lvl4pPr marL="1371600" indent="0">
            <a:defRPr sz="1100">
              <a:latin typeface="Arial"/>
            </a:defRPr>
          </a:lvl4pPr>
          <a:lvl5pPr marL="1828800" indent="0">
            <a:defRPr sz="1100">
              <a:latin typeface="Arial"/>
            </a:defRPr>
          </a:lvl5pPr>
          <a:lvl6pPr marL="2286000" indent="0">
            <a:defRPr sz="1100">
              <a:latin typeface="Arial"/>
            </a:defRPr>
          </a:lvl6pPr>
          <a:lvl7pPr marL="2743200" indent="0">
            <a:defRPr sz="1100">
              <a:latin typeface="Arial"/>
            </a:defRPr>
          </a:lvl7pPr>
          <a:lvl8pPr marL="3200400" indent="0">
            <a:defRPr sz="1100">
              <a:latin typeface="Arial"/>
            </a:defRPr>
          </a:lvl8pPr>
          <a:lvl9pPr marL="3657600" indent="0">
            <a:defRPr sz="1100">
              <a:latin typeface="Arial"/>
            </a:defRPr>
          </a:lvl9pPr>
        </a:lstStyle>
        <a:p xmlns:a="http://schemas.openxmlformats.org/drawingml/2006/main">
          <a:pPr algn="ctr"/>
          <a:r>
            <a:rPr lang="en-US" sz="1500" b="1" dirty="0" smtClean="0">
              <a:solidFill>
                <a:schemeClr val="bg2"/>
              </a:solidFill>
            </a:rPr>
            <a:t>MMF/</a:t>
          </a:r>
        </a:p>
        <a:p xmlns:a="http://schemas.openxmlformats.org/drawingml/2006/main">
          <a:pPr algn="ctr"/>
          <a:r>
            <a:rPr lang="en-US" sz="1500" b="1" dirty="0" smtClean="0">
              <a:solidFill>
                <a:schemeClr val="bg2"/>
              </a:solidFill>
            </a:rPr>
            <a:t>MPA</a:t>
          </a:r>
          <a:endParaRPr lang="en-US" sz="1500" b="1" dirty="0">
            <a:solidFill>
              <a:schemeClr val="bg2"/>
            </a:solidFill>
          </a:endParaRPr>
        </a:p>
      </cdr:txBody>
    </cdr:sp>
  </cdr:relSizeAnchor>
</c:userShapes>
</file>

<file path=ppt/drawings/drawing9.xml><?xml version="1.0" encoding="utf-8"?>
<c:userShapes xmlns:c="http://schemas.openxmlformats.org/drawingml/2006/chart">
  <cdr:relSizeAnchor xmlns:cdr="http://schemas.openxmlformats.org/drawingml/2006/chartDrawing">
    <cdr:from>
      <cdr:x>0</cdr:x>
      <cdr:y>0.03077</cdr:y>
    </cdr:from>
    <cdr:to>
      <cdr:x>0.05217</cdr:x>
      <cdr:y>0.84615</cdr:y>
    </cdr:to>
    <cdr:sp macro="" textlink="">
      <cdr:nvSpPr>
        <cdr:cNvPr id="3" name="TextBox 2"/>
        <cdr:cNvSpPr txBox="1"/>
      </cdr:nvSpPr>
      <cdr:spPr>
        <a:xfrm xmlns:a="http://schemas.openxmlformats.org/drawingml/2006/main">
          <a:off x="0" y="152404"/>
          <a:ext cx="457200" cy="4038596"/>
        </a:xfrm>
        <a:prstGeom xmlns:a="http://schemas.openxmlformats.org/drawingml/2006/main" prst="rect">
          <a:avLst/>
        </a:prstGeom>
      </cdr:spPr>
      <cdr:txBody>
        <a:bodyPr xmlns:a="http://schemas.openxmlformats.org/drawingml/2006/main" vertOverflow="clip" vert="vert270" wrap="square" rtlCol="0"/>
        <a:lstStyle xmlns:a="http://schemas.openxmlformats.org/drawingml/2006/main"/>
        <a:p xmlns:a="http://schemas.openxmlformats.org/drawingml/2006/main">
          <a:pPr algn="ctr" rtl="0"/>
          <a:r>
            <a:rPr lang="en-US" sz="1400" b="1" dirty="0" smtClean="0">
              <a:solidFill>
                <a:schemeClr val="tx1"/>
              </a:solidFill>
            </a:rPr>
            <a:t>% experiencing treated rejection within 1 year </a:t>
          </a:r>
        </a:p>
        <a:p xmlns:a="http://schemas.openxmlformats.org/drawingml/2006/main">
          <a:endParaRPr lang="en-US" sz="1400" b="1" dirty="0">
            <a:solidFill>
              <a:schemeClr val="tx1"/>
            </a:solidFill>
          </a:endParaRPr>
        </a:p>
      </cdr:txBody>
    </cdr:sp>
  </cdr:relSizeAnchor>
</c:userShape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59255E-B7F2-4609-A598-10EEBAA7217E}" type="datetimeFigureOut">
              <a:rPr lang="en-US" smtClean="0"/>
              <a:pPr/>
              <a:t>9/25/2017</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8FBB1FB-AC70-4579-BA4D-6720E6A05D35}" type="slidenum">
              <a:rPr lang="en-US" smtClean="0"/>
              <a:pPr/>
              <a:t>‹#›</a:t>
            </a:fld>
            <a:endParaRPr lang="en-US" dirty="0"/>
          </a:p>
        </p:txBody>
      </p:sp>
    </p:spTree>
    <p:extLst>
      <p:ext uri="{BB962C8B-B14F-4D97-AF65-F5344CB8AC3E}">
        <p14:creationId xmlns:p14="http://schemas.microsoft.com/office/powerpoint/2010/main" val="28396626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FBB1FB-AC70-4579-BA4D-6720E6A05D35}" type="slidenum">
              <a:rPr lang="en-US" smtClean="0"/>
              <a:pPr/>
              <a:t>1</a:t>
            </a:fld>
            <a:endParaRPr lang="en-US" dirty="0"/>
          </a:p>
        </p:txBody>
      </p:sp>
    </p:spTree>
    <p:extLst>
      <p:ext uri="{BB962C8B-B14F-4D97-AF65-F5344CB8AC3E}">
        <p14:creationId xmlns:p14="http://schemas.microsoft.com/office/powerpoint/2010/main" val="194344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10</a:t>
            </a:fld>
            <a:endParaRPr lang="en-US" dirty="0"/>
          </a:p>
        </p:txBody>
      </p:sp>
    </p:spTree>
    <p:extLst>
      <p:ext uri="{BB962C8B-B14F-4D97-AF65-F5344CB8AC3E}">
        <p14:creationId xmlns:p14="http://schemas.microsoft.com/office/powerpoint/2010/main" val="2667944897"/>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111</a:t>
            </a:fld>
            <a:endParaRPr lang="en-US" dirty="0"/>
          </a:p>
        </p:txBody>
      </p:sp>
    </p:spTree>
    <p:extLst>
      <p:ext uri="{BB962C8B-B14F-4D97-AF65-F5344CB8AC3E}">
        <p14:creationId xmlns:p14="http://schemas.microsoft.com/office/powerpoint/2010/main" val="4076162037"/>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112</a:t>
            </a:fld>
            <a:endParaRPr lang="en-US" dirty="0"/>
          </a:p>
        </p:txBody>
      </p:sp>
    </p:spTree>
    <p:extLst>
      <p:ext uri="{BB962C8B-B14F-4D97-AF65-F5344CB8AC3E}">
        <p14:creationId xmlns:p14="http://schemas.microsoft.com/office/powerpoint/2010/main" val="4031262578"/>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115</a:t>
            </a:fld>
            <a:endParaRPr lang="en-US" dirty="0"/>
          </a:p>
        </p:txBody>
      </p:sp>
    </p:spTree>
    <p:extLst>
      <p:ext uri="{BB962C8B-B14F-4D97-AF65-F5344CB8AC3E}">
        <p14:creationId xmlns:p14="http://schemas.microsoft.com/office/powerpoint/2010/main" val="312001454"/>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116</a:t>
            </a:fld>
            <a:endParaRPr lang="en-US" dirty="0"/>
          </a:p>
        </p:txBody>
      </p:sp>
    </p:spTree>
    <p:extLst>
      <p:ext uri="{BB962C8B-B14F-4D97-AF65-F5344CB8AC3E}">
        <p14:creationId xmlns:p14="http://schemas.microsoft.com/office/powerpoint/2010/main" val="1503564722"/>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117</a:t>
            </a:fld>
            <a:endParaRPr lang="en-US" dirty="0"/>
          </a:p>
        </p:txBody>
      </p:sp>
    </p:spTree>
    <p:extLst>
      <p:ext uri="{BB962C8B-B14F-4D97-AF65-F5344CB8AC3E}">
        <p14:creationId xmlns:p14="http://schemas.microsoft.com/office/powerpoint/2010/main" val="1168033665"/>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118</a:t>
            </a:fld>
            <a:endParaRPr lang="en-US" dirty="0"/>
          </a:p>
        </p:txBody>
      </p:sp>
    </p:spTree>
    <p:extLst>
      <p:ext uri="{BB962C8B-B14F-4D97-AF65-F5344CB8AC3E}">
        <p14:creationId xmlns:p14="http://schemas.microsoft.com/office/powerpoint/2010/main" val="3811317542"/>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119</a:t>
            </a:fld>
            <a:endParaRPr lang="en-US" dirty="0"/>
          </a:p>
        </p:txBody>
      </p:sp>
    </p:spTree>
    <p:extLst>
      <p:ext uri="{BB962C8B-B14F-4D97-AF65-F5344CB8AC3E}">
        <p14:creationId xmlns:p14="http://schemas.microsoft.com/office/powerpoint/2010/main" val="41666202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122</a:t>
            </a:fld>
            <a:endParaRPr lang="en-US" dirty="0"/>
          </a:p>
        </p:txBody>
      </p:sp>
    </p:spTree>
    <p:extLst>
      <p:ext uri="{BB962C8B-B14F-4D97-AF65-F5344CB8AC3E}">
        <p14:creationId xmlns:p14="http://schemas.microsoft.com/office/powerpoint/2010/main" val="450287566"/>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123</a:t>
            </a:fld>
            <a:endParaRPr lang="en-US" dirty="0"/>
          </a:p>
        </p:txBody>
      </p:sp>
    </p:spTree>
    <p:extLst>
      <p:ext uri="{BB962C8B-B14F-4D97-AF65-F5344CB8AC3E}">
        <p14:creationId xmlns:p14="http://schemas.microsoft.com/office/powerpoint/2010/main" val="273058297"/>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124</a:t>
            </a:fld>
            <a:endParaRPr lang="en-US" dirty="0"/>
          </a:p>
        </p:txBody>
      </p:sp>
    </p:spTree>
    <p:extLst>
      <p:ext uri="{BB962C8B-B14F-4D97-AF65-F5344CB8AC3E}">
        <p14:creationId xmlns:p14="http://schemas.microsoft.com/office/powerpoint/2010/main" val="1822105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Transplants with unknown procedure types and diagnoses</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are excluded from this tabulation.</a:t>
            </a:r>
          </a:p>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11</a:t>
            </a:fld>
            <a:endParaRPr lang="en-US" dirty="0"/>
          </a:p>
        </p:txBody>
      </p:sp>
    </p:spTree>
    <p:extLst>
      <p:ext uri="{BB962C8B-B14F-4D97-AF65-F5344CB8AC3E}">
        <p14:creationId xmlns:p14="http://schemas.microsoft.com/office/powerpoint/2010/main" val="3092904472"/>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125</a:t>
            </a:fld>
            <a:endParaRPr lang="en-US" dirty="0"/>
          </a:p>
        </p:txBody>
      </p:sp>
    </p:spTree>
    <p:extLst>
      <p:ext uri="{BB962C8B-B14F-4D97-AF65-F5344CB8AC3E}">
        <p14:creationId xmlns:p14="http://schemas.microsoft.com/office/powerpoint/2010/main" val="194193205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126</a:t>
            </a:fld>
            <a:endParaRPr lang="en-US" dirty="0"/>
          </a:p>
        </p:txBody>
      </p:sp>
    </p:spTree>
    <p:extLst>
      <p:ext uri="{BB962C8B-B14F-4D97-AF65-F5344CB8AC3E}">
        <p14:creationId xmlns:p14="http://schemas.microsoft.com/office/powerpoint/2010/main" val="382495989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10  years.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129</a:t>
            </a:fld>
            <a:endParaRPr lang="en-US" dirty="0"/>
          </a:p>
        </p:txBody>
      </p:sp>
    </p:spTree>
    <p:extLst>
      <p:ext uri="{BB962C8B-B14F-4D97-AF65-F5344CB8AC3E}">
        <p14:creationId xmlns:p14="http://schemas.microsoft.com/office/powerpoint/2010/main" val="229321380"/>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10 years.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130</a:t>
            </a:fld>
            <a:endParaRPr lang="en-US" dirty="0"/>
          </a:p>
        </p:txBody>
      </p:sp>
    </p:spTree>
    <p:extLst>
      <p:ext uri="{BB962C8B-B14F-4D97-AF65-F5344CB8AC3E}">
        <p14:creationId xmlns:p14="http://schemas.microsoft.com/office/powerpoint/2010/main" val="32346729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10 years.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131</a:t>
            </a:fld>
            <a:endParaRPr lang="en-US" dirty="0"/>
          </a:p>
        </p:txBody>
      </p:sp>
    </p:spTree>
    <p:extLst>
      <p:ext uri="{BB962C8B-B14F-4D97-AF65-F5344CB8AC3E}">
        <p14:creationId xmlns:p14="http://schemas.microsoft.com/office/powerpoint/2010/main" val="1420811671"/>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10 years.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132</a:t>
            </a:fld>
            <a:endParaRPr lang="en-US" dirty="0"/>
          </a:p>
        </p:txBody>
      </p:sp>
    </p:spTree>
    <p:extLst>
      <p:ext uri="{BB962C8B-B14F-4D97-AF65-F5344CB8AC3E}">
        <p14:creationId xmlns:p14="http://schemas.microsoft.com/office/powerpoint/2010/main" val="3583112378"/>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133</a:t>
            </a:fld>
            <a:endParaRPr lang="en-US" dirty="0"/>
          </a:p>
        </p:txBody>
      </p:sp>
    </p:spTree>
    <p:extLst>
      <p:ext uri="{BB962C8B-B14F-4D97-AF65-F5344CB8AC3E}">
        <p14:creationId xmlns:p14="http://schemas.microsoft.com/office/powerpoint/2010/main" val="273405237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134</a:t>
            </a:fld>
            <a:endParaRPr lang="en-US" dirty="0"/>
          </a:p>
        </p:txBody>
      </p:sp>
    </p:spTree>
    <p:extLst>
      <p:ext uri="{BB962C8B-B14F-4D97-AF65-F5344CB8AC3E}">
        <p14:creationId xmlns:p14="http://schemas.microsoft.com/office/powerpoint/2010/main" val="1909673543"/>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5 years.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135</a:t>
            </a:fld>
            <a:endParaRPr lang="en-US" dirty="0"/>
          </a:p>
        </p:txBody>
      </p:sp>
    </p:spTree>
    <p:extLst>
      <p:ext uri="{BB962C8B-B14F-4D97-AF65-F5344CB8AC3E}">
        <p14:creationId xmlns:p14="http://schemas.microsoft.com/office/powerpoint/2010/main" val="1682767264"/>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933237">
              <a:defRPr/>
            </a:pPr>
            <a:endParaRPr lang="en-US" dirty="0"/>
          </a:p>
        </p:txBody>
      </p:sp>
      <p:sp>
        <p:nvSpPr>
          <p:cNvPr id="4" name="Slide Number Placeholder 3"/>
          <p:cNvSpPr>
            <a:spLocks noGrp="1"/>
          </p:cNvSpPr>
          <p:nvPr>
            <p:ph type="sldNum" sz="quarter" idx="10"/>
          </p:nvPr>
        </p:nvSpPr>
        <p:spPr/>
        <p:txBody>
          <a:bodyPr/>
          <a:lstStyle/>
          <a:p>
            <a:fld id="{2C4CF527-DB22-4A89-A796-D9BF6FBA4C61}" type="slidenum">
              <a:rPr lang="en-US" smtClean="0"/>
              <a:pPr/>
              <a:t>136</a:t>
            </a:fld>
            <a:endParaRPr lang="en-US" dirty="0"/>
          </a:p>
        </p:txBody>
      </p:sp>
    </p:spTree>
    <p:extLst>
      <p:ext uri="{BB962C8B-B14F-4D97-AF65-F5344CB8AC3E}">
        <p14:creationId xmlns:p14="http://schemas.microsoft.com/office/powerpoint/2010/main" val="28544061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12</a:t>
            </a:fld>
            <a:endParaRPr lang="en-US" dirty="0"/>
          </a:p>
        </p:txBody>
      </p:sp>
    </p:spTree>
    <p:extLst>
      <p:ext uri="{BB962C8B-B14F-4D97-AF65-F5344CB8AC3E}">
        <p14:creationId xmlns:p14="http://schemas.microsoft.com/office/powerpoint/2010/main" val="2154672188"/>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137</a:t>
            </a:fld>
            <a:endParaRPr lang="en-US" dirty="0"/>
          </a:p>
        </p:txBody>
      </p:sp>
    </p:spTree>
    <p:extLst>
      <p:ext uri="{BB962C8B-B14F-4D97-AF65-F5344CB8AC3E}">
        <p14:creationId xmlns:p14="http://schemas.microsoft.com/office/powerpoint/2010/main" val="3769843469"/>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138</a:t>
            </a:fld>
            <a:endParaRPr lang="en-US" dirty="0"/>
          </a:p>
        </p:txBody>
      </p:sp>
    </p:spTree>
    <p:extLst>
      <p:ext uri="{BB962C8B-B14F-4D97-AF65-F5344CB8AC3E}">
        <p14:creationId xmlns:p14="http://schemas.microsoft.com/office/powerpoint/2010/main" val="1335630445"/>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139</a:t>
            </a:fld>
            <a:endParaRPr lang="en-US" dirty="0"/>
          </a:p>
        </p:txBody>
      </p:sp>
    </p:spTree>
    <p:extLst>
      <p:ext uri="{BB962C8B-B14F-4D97-AF65-F5344CB8AC3E}">
        <p14:creationId xmlns:p14="http://schemas.microsoft.com/office/powerpoint/2010/main" val="167538441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140</a:t>
            </a:fld>
            <a:endParaRPr lang="en-US" dirty="0"/>
          </a:p>
        </p:txBody>
      </p:sp>
    </p:spTree>
    <p:extLst>
      <p:ext uri="{BB962C8B-B14F-4D97-AF65-F5344CB8AC3E}">
        <p14:creationId xmlns:p14="http://schemas.microsoft.com/office/powerpoint/2010/main" val="1347286563"/>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141</a:t>
            </a:fld>
            <a:endParaRPr lang="en-US" dirty="0"/>
          </a:p>
        </p:txBody>
      </p:sp>
    </p:spTree>
    <p:extLst>
      <p:ext uri="{BB962C8B-B14F-4D97-AF65-F5344CB8AC3E}">
        <p14:creationId xmlns:p14="http://schemas.microsoft.com/office/powerpoint/2010/main" val="767574742"/>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142</a:t>
            </a:fld>
            <a:endParaRPr lang="en-US" dirty="0"/>
          </a:p>
        </p:txBody>
      </p:sp>
    </p:spTree>
    <p:extLst>
      <p:ext uri="{BB962C8B-B14F-4D97-AF65-F5344CB8AC3E}">
        <p14:creationId xmlns:p14="http://schemas.microsoft.com/office/powerpoint/2010/main" val="3938499242"/>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143</a:t>
            </a:fld>
            <a:endParaRPr lang="en-US" dirty="0"/>
          </a:p>
        </p:txBody>
      </p:sp>
    </p:spTree>
    <p:extLst>
      <p:ext uri="{BB962C8B-B14F-4D97-AF65-F5344CB8AC3E}">
        <p14:creationId xmlns:p14="http://schemas.microsoft.com/office/powerpoint/2010/main" val="2748696285"/>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144</a:t>
            </a:fld>
            <a:endParaRPr lang="en-US" dirty="0"/>
          </a:p>
        </p:txBody>
      </p:sp>
    </p:spTree>
    <p:extLst>
      <p:ext uri="{BB962C8B-B14F-4D97-AF65-F5344CB8AC3E}">
        <p14:creationId xmlns:p14="http://schemas.microsoft.com/office/powerpoint/2010/main" val="1949122085"/>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145</a:t>
            </a:fld>
            <a:endParaRPr lang="en-US" dirty="0"/>
          </a:p>
        </p:txBody>
      </p:sp>
    </p:spTree>
    <p:extLst>
      <p:ext uri="{BB962C8B-B14F-4D97-AF65-F5344CB8AC3E}">
        <p14:creationId xmlns:p14="http://schemas.microsoft.com/office/powerpoint/2010/main" val="488090497"/>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dirty="0" smtClean="0"/>
          </a:p>
          <a:p>
            <a:r>
              <a:rPr lang="en-US" dirty="0" smtClean="0"/>
              <a:t>Survival rates were compared using the log-rank test statistic. Adjustments for multiple comparisons were done using Scheffe’s method. Results of log-rank test should be interpreted with caution when curves cross.</a:t>
            </a:r>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146</a:t>
            </a:fld>
            <a:endParaRPr lang="en-US" dirty="0"/>
          </a:p>
        </p:txBody>
      </p:sp>
    </p:spTree>
    <p:extLst>
      <p:ext uri="{BB962C8B-B14F-4D97-AF65-F5344CB8AC3E}">
        <p14:creationId xmlns:p14="http://schemas.microsoft.com/office/powerpoint/2010/main" val="16475978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13</a:t>
            </a:fld>
            <a:endParaRPr lang="en-US" dirty="0"/>
          </a:p>
        </p:txBody>
      </p:sp>
    </p:spTree>
    <p:extLst>
      <p:ext uri="{BB962C8B-B14F-4D97-AF65-F5344CB8AC3E}">
        <p14:creationId xmlns:p14="http://schemas.microsoft.com/office/powerpoint/2010/main" val="219484304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dirty="0" smtClean="0"/>
          </a:p>
          <a:p>
            <a:r>
              <a:rPr lang="en-US" dirty="0" smtClean="0"/>
              <a:t>Survival rates were compared using the log-rank test statistic. Adjustments for multiple comparisons were done using Scheffe’s method. Results of log-rank test should be interpreted with caution when curves cross.</a:t>
            </a:r>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147</a:t>
            </a:fld>
            <a:endParaRPr lang="en-US" dirty="0"/>
          </a:p>
        </p:txBody>
      </p:sp>
    </p:spTree>
    <p:extLst>
      <p:ext uri="{BB962C8B-B14F-4D97-AF65-F5344CB8AC3E}">
        <p14:creationId xmlns:p14="http://schemas.microsoft.com/office/powerpoint/2010/main" val="2899671111"/>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933237">
              <a:defRPr/>
            </a:pPr>
            <a:r>
              <a:rPr lang="en-US" dirty="0" smtClean="0"/>
              <a:t>Comparisons </a:t>
            </a:r>
            <a:r>
              <a:rPr lang="en-US" dirty="0"/>
              <a:t>were made using the chi-square statistic. Adjustments for multiple comparisons were done using Bonferroni method.</a:t>
            </a:r>
          </a:p>
        </p:txBody>
      </p:sp>
      <p:sp>
        <p:nvSpPr>
          <p:cNvPr id="4" name="Slide Number Placeholder 3"/>
          <p:cNvSpPr>
            <a:spLocks noGrp="1"/>
          </p:cNvSpPr>
          <p:nvPr>
            <p:ph type="sldNum" sz="quarter" idx="10"/>
          </p:nvPr>
        </p:nvSpPr>
        <p:spPr/>
        <p:txBody>
          <a:bodyPr/>
          <a:lstStyle/>
          <a:p>
            <a:fld id="{8D3FF3A6-B03F-4710-AAA0-E3CB014C4A59}" type="slidenum">
              <a:rPr lang="en-US" smtClean="0"/>
              <a:pPr/>
              <a:t>148</a:t>
            </a:fld>
            <a:endParaRPr lang="en-US" dirty="0"/>
          </a:p>
        </p:txBody>
      </p:sp>
    </p:spTree>
    <p:extLst>
      <p:ext uri="{BB962C8B-B14F-4D97-AF65-F5344CB8AC3E}">
        <p14:creationId xmlns:p14="http://schemas.microsoft.com/office/powerpoint/2010/main" val="242402008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sv-SE" sz="1200" kern="1200" dirty="0" smtClean="0">
                <a:solidFill>
                  <a:schemeClr val="tx1"/>
                </a:solidFill>
                <a:latin typeface="+mn-lt"/>
                <a:ea typeface="+mn-ea"/>
                <a:cs typeface="+mn-cs"/>
              </a:rPr>
              <a:t>Freedom from Bronchiolitis Obliterans Syndrome</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development of bronchiolitis obliterans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bronchiolitis obliterans was reported.  Therefore, the rates seen here may differ from those reported in the cumulative prevalence slide which is based on only those patients with known responses for bronchiolitis obliterans at all follow-up time points.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149</a:t>
            </a:fld>
            <a:endParaRPr lang="en-US" dirty="0"/>
          </a:p>
        </p:txBody>
      </p:sp>
    </p:spTree>
    <p:extLst>
      <p:ext uri="{BB962C8B-B14F-4D97-AF65-F5344CB8AC3E}">
        <p14:creationId xmlns:p14="http://schemas.microsoft.com/office/powerpoint/2010/main" val="18047977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Transplants with unknown diagnoses</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are excluded from this tabulation.</a:t>
            </a:r>
          </a:p>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14</a:t>
            </a:fld>
            <a:endParaRPr lang="en-US" dirty="0"/>
          </a:p>
        </p:txBody>
      </p:sp>
    </p:spTree>
    <p:extLst>
      <p:ext uri="{BB962C8B-B14F-4D97-AF65-F5344CB8AC3E}">
        <p14:creationId xmlns:p14="http://schemas.microsoft.com/office/powerpoint/2010/main" val="34073361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Transplants with unknown diagnoses</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are excluded from this tabulation.</a:t>
            </a:r>
          </a:p>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15</a:t>
            </a:fld>
            <a:endParaRPr lang="en-US" dirty="0"/>
          </a:p>
        </p:txBody>
      </p:sp>
    </p:spTree>
    <p:extLst>
      <p:ext uri="{BB962C8B-B14F-4D97-AF65-F5344CB8AC3E}">
        <p14:creationId xmlns:p14="http://schemas.microsoft.com/office/powerpoint/2010/main" val="26039016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16</a:t>
            </a:fld>
            <a:endParaRPr lang="en-US" dirty="0"/>
          </a:p>
        </p:txBody>
      </p:sp>
    </p:spTree>
    <p:extLst>
      <p:ext uri="{BB962C8B-B14F-4D97-AF65-F5344CB8AC3E}">
        <p14:creationId xmlns:p14="http://schemas.microsoft.com/office/powerpoint/2010/main" val="17612067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17</a:t>
            </a:fld>
            <a:endParaRPr lang="en-US" dirty="0"/>
          </a:p>
        </p:txBody>
      </p:sp>
    </p:spTree>
    <p:extLst>
      <p:ext uri="{BB962C8B-B14F-4D97-AF65-F5344CB8AC3E}">
        <p14:creationId xmlns:p14="http://schemas.microsoft.com/office/powerpoint/2010/main" val="3121342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b="1"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median survival is the estimated time point at which 50% of all of the recipients have died. The conditional median survival is the estimated time point at which 50% of the recipients who survive to at least 1 year have died.  Because the decline in survival is greatest during the first year following transplantation, the conditional survival provides a more realistic expectation of survival time for recipients who survive the early post-transplant period.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19</a:t>
            </a:fld>
            <a:endParaRPr lang="en-US" dirty="0"/>
          </a:p>
        </p:txBody>
      </p:sp>
    </p:spTree>
    <p:extLst>
      <p:ext uri="{BB962C8B-B14F-4D97-AF65-F5344CB8AC3E}">
        <p14:creationId xmlns:p14="http://schemas.microsoft.com/office/powerpoint/2010/main" val="3115389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median survival is the estimated time point at which 50% of all of the recipients have died. The conditional median survival is the estimated time point at which 50% of the recipients who survive to at least 1 year have died.  Because the decline in survival is greatest during the first year following transplantation, the conditional survival provides a more realistic expectation of survival time for recipients who survive the early post-transplant period.</a:t>
            </a:r>
          </a:p>
          <a:p>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 </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20</a:t>
            </a:fld>
            <a:endParaRPr lang="en-US" dirty="0"/>
          </a:p>
        </p:txBody>
      </p:sp>
    </p:spTree>
    <p:extLst>
      <p:ext uri="{BB962C8B-B14F-4D97-AF65-F5344CB8AC3E}">
        <p14:creationId xmlns:p14="http://schemas.microsoft.com/office/powerpoint/2010/main" val="2721859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a:t>
            </a:fld>
            <a:endParaRPr lang="en-US" dirty="0"/>
          </a:p>
        </p:txBody>
      </p:sp>
    </p:spTree>
    <p:extLst>
      <p:ext uri="{BB962C8B-B14F-4D97-AF65-F5344CB8AC3E}">
        <p14:creationId xmlns:p14="http://schemas.microsoft.com/office/powerpoint/2010/main" val="3436300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median survival is the estimated time point at which 50% of all of the recipients have died. The conditional median survival is the estimated time point at which 50% of the recipients who survive to at least 1 year have died.  Because the decline in survival is greatest during the first year following transplantation, the conditional survival provides a more realistic expectation of survival time for recipients who survive the early post-transplant period.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 </a:t>
            </a:r>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21</a:t>
            </a:fld>
            <a:endParaRPr lang="en-US" dirty="0"/>
          </a:p>
        </p:txBody>
      </p:sp>
    </p:spTree>
    <p:extLst>
      <p:ext uri="{BB962C8B-B14F-4D97-AF65-F5344CB8AC3E}">
        <p14:creationId xmlns:p14="http://schemas.microsoft.com/office/powerpoint/2010/main" val="36653066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The median survival is the estimated time point at which 50% of all of the recipients have died.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Bonferroni method. </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22</a:t>
            </a:fld>
            <a:endParaRPr lang="en-US" dirty="0"/>
          </a:p>
        </p:txBody>
      </p:sp>
    </p:spTree>
    <p:extLst>
      <p:ext uri="{BB962C8B-B14F-4D97-AF65-F5344CB8AC3E}">
        <p14:creationId xmlns:p14="http://schemas.microsoft.com/office/powerpoint/2010/main" val="39210886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The median survival is the estimated time point at which 50% of all of the recipients have died.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Bonferroni method. </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23</a:t>
            </a:fld>
            <a:endParaRPr lang="en-US" dirty="0"/>
          </a:p>
        </p:txBody>
      </p:sp>
    </p:spTree>
    <p:extLst>
      <p:ext uri="{BB962C8B-B14F-4D97-AF65-F5344CB8AC3E}">
        <p14:creationId xmlns:p14="http://schemas.microsoft.com/office/powerpoint/2010/main" val="8336275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The median survival is the estimated time point at which 50% of all of the recipients have died.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a:t>
            </a: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24</a:t>
            </a:fld>
            <a:endParaRPr lang="en-US" dirty="0"/>
          </a:p>
        </p:txBody>
      </p:sp>
    </p:spTree>
    <p:extLst>
      <p:ext uri="{BB962C8B-B14F-4D97-AF65-F5344CB8AC3E}">
        <p14:creationId xmlns:p14="http://schemas.microsoft.com/office/powerpoint/2010/main" val="21620572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The median survival is the estimated time point at which 50% of all of the recipients have died. </a:t>
            </a:r>
          </a:p>
          <a:p>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 </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25</a:t>
            </a:fld>
            <a:endParaRPr lang="en-US" dirty="0"/>
          </a:p>
        </p:txBody>
      </p:sp>
    </p:spTree>
    <p:extLst>
      <p:ext uri="{BB962C8B-B14F-4D97-AF65-F5344CB8AC3E}">
        <p14:creationId xmlns:p14="http://schemas.microsoft.com/office/powerpoint/2010/main" val="28570980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The median survival is the estimated time point at which 50% of all of the recipients have died. </a:t>
            </a:r>
          </a:p>
          <a:p>
            <a:endParaRPr lang="en-US" sz="1200" b="1"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 </a:t>
            </a:r>
            <a:r>
              <a:rPr lang="en-US" sz="1200" kern="1200" dirty="0" smtClean="0">
                <a:solidFill>
                  <a:schemeClr val="tx1"/>
                </a:solidFill>
                <a:latin typeface="+mn-lt"/>
                <a:ea typeface="+mn-ea"/>
                <a:cs typeface="+mn-cs"/>
              </a:rPr>
              <a:t>Results of log-rank</a:t>
            </a:r>
            <a:r>
              <a:rPr lang="en-US" sz="1200" kern="1200" baseline="0" dirty="0" smtClean="0">
                <a:solidFill>
                  <a:schemeClr val="tx1"/>
                </a:solidFill>
                <a:latin typeface="+mn-lt"/>
                <a:ea typeface="+mn-ea"/>
                <a:cs typeface="+mn-cs"/>
              </a:rPr>
              <a:t> test should be interpreted with caution when curves cross. </a:t>
            </a:r>
            <a:r>
              <a:rPr lang="en-US" sz="1200" kern="1200" dirty="0" smtClean="0">
                <a:solidFill>
                  <a:schemeClr val="tx1"/>
                </a:solidFill>
                <a:latin typeface="+mn-lt"/>
                <a:ea typeface="+mn-ea"/>
                <a:cs typeface="+mn-cs"/>
              </a:rPr>
              <a:t>Only pair-wise comparisons statistically significant at p &lt; 0.05 are shown on the slide. </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26</a:t>
            </a:fld>
            <a:endParaRPr lang="en-US" dirty="0"/>
          </a:p>
        </p:txBody>
      </p:sp>
    </p:spTree>
    <p:extLst>
      <p:ext uri="{BB962C8B-B14F-4D97-AF65-F5344CB8AC3E}">
        <p14:creationId xmlns:p14="http://schemas.microsoft.com/office/powerpoint/2010/main" val="26201006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This figure shows survival conditional on survival to 3 months. Therefore, only patients surviving to at least 3 months were included in the calculation. The conditional median survival is the estimated time point at which 50% of the recipients who survive to at least 3 months have died.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 </a:t>
            </a:r>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27</a:t>
            </a:fld>
            <a:endParaRPr lang="en-US" dirty="0"/>
          </a:p>
        </p:txBody>
      </p:sp>
    </p:spTree>
    <p:extLst>
      <p:ext uri="{BB962C8B-B14F-4D97-AF65-F5344CB8AC3E}">
        <p14:creationId xmlns:p14="http://schemas.microsoft.com/office/powerpoint/2010/main" val="11106477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This figure shows survival conditional on survival to 12 months. Therefore, only patients surviving to at least 12 months were included in the calculation. The conditional median survival is the estimated time point at which 50% of the recipients who survive to at least 12 months have died.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 </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28</a:t>
            </a:fld>
            <a:endParaRPr lang="en-US" dirty="0"/>
          </a:p>
        </p:txBody>
      </p:sp>
    </p:spTree>
    <p:extLst>
      <p:ext uri="{BB962C8B-B14F-4D97-AF65-F5344CB8AC3E}">
        <p14:creationId xmlns:p14="http://schemas.microsoft.com/office/powerpoint/2010/main" val="26106350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29</a:t>
            </a:fld>
            <a:endParaRPr lang="en-US" dirty="0"/>
          </a:p>
        </p:txBody>
      </p:sp>
    </p:spTree>
    <p:extLst>
      <p:ext uri="{BB962C8B-B14F-4D97-AF65-F5344CB8AC3E}">
        <p14:creationId xmlns:p14="http://schemas.microsoft.com/office/powerpoint/2010/main" val="2177230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a:t>
            </a: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30</a:t>
            </a:fld>
            <a:endParaRPr lang="en-US" dirty="0"/>
          </a:p>
        </p:txBody>
      </p:sp>
    </p:spTree>
    <p:extLst>
      <p:ext uri="{BB962C8B-B14F-4D97-AF65-F5344CB8AC3E}">
        <p14:creationId xmlns:p14="http://schemas.microsoft.com/office/powerpoint/2010/main" val="80191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8FBB1FB-AC70-4579-BA4D-6720E6A05D35}" type="slidenum">
              <a:rPr lang="en-US" smtClean="0"/>
              <a:pPr/>
              <a:t>3</a:t>
            </a:fld>
            <a:endParaRPr lang="en-US" dirty="0"/>
          </a:p>
        </p:txBody>
      </p:sp>
    </p:spTree>
    <p:extLst>
      <p:ext uri="{BB962C8B-B14F-4D97-AF65-F5344CB8AC3E}">
        <p14:creationId xmlns:p14="http://schemas.microsoft.com/office/powerpoint/2010/main" val="31954044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31</a:t>
            </a:fld>
            <a:endParaRPr lang="en-US" dirty="0"/>
          </a:p>
        </p:txBody>
      </p:sp>
    </p:spTree>
    <p:extLst>
      <p:ext uri="{BB962C8B-B14F-4D97-AF65-F5344CB8AC3E}">
        <p14:creationId xmlns:p14="http://schemas.microsoft.com/office/powerpoint/2010/main" val="390805368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32</a:t>
            </a:fld>
            <a:endParaRPr lang="en-US" dirty="0"/>
          </a:p>
        </p:txBody>
      </p:sp>
    </p:spTree>
    <p:extLst>
      <p:ext uri="{BB962C8B-B14F-4D97-AF65-F5344CB8AC3E}">
        <p14:creationId xmlns:p14="http://schemas.microsoft.com/office/powerpoint/2010/main" val="10736649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a:t>
            </a: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33</a:t>
            </a:fld>
            <a:endParaRPr lang="en-US" dirty="0"/>
          </a:p>
        </p:txBody>
      </p:sp>
    </p:spTree>
    <p:extLst>
      <p:ext uri="{BB962C8B-B14F-4D97-AF65-F5344CB8AC3E}">
        <p14:creationId xmlns:p14="http://schemas.microsoft.com/office/powerpoint/2010/main" val="42044565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34</a:t>
            </a:fld>
            <a:endParaRPr lang="en-US" dirty="0"/>
          </a:p>
        </p:txBody>
      </p:sp>
    </p:spTree>
    <p:extLst>
      <p:ext uri="{BB962C8B-B14F-4D97-AF65-F5344CB8AC3E}">
        <p14:creationId xmlns:p14="http://schemas.microsoft.com/office/powerpoint/2010/main" val="40530547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35</a:t>
            </a:fld>
            <a:endParaRPr lang="en-US" dirty="0"/>
          </a:p>
        </p:txBody>
      </p:sp>
    </p:spTree>
    <p:extLst>
      <p:ext uri="{BB962C8B-B14F-4D97-AF65-F5344CB8AC3E}">
        <p14:creationId xmlns:p14="http://schemas.microsoft.com/office/powerpoint/2010/main" val="7766711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a:t>
            </a: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36</a:t>
            </a:fld>
            <a:endParaRPr lang="en-US" dirty="0"/>
          </a:p>
        </p:txBody>
      </p:sp>
    </p:spTree>
    <p:extLst>
      <p:ext uri="{BB962C8B-B14F-4D97-AF65-F5344CB8AC3E}">
        <p14:creationId xmlns:p14="http://schemas.microsoft.com/office/powerpoint/2010/main" val="23061897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37</a:t>
            </a:fld>
            <a:endParaRPr lang="en-US" dirty="0"/>
          </a:p>
        </p:txBody>
      </p:sp>
    </p:spTree>
    <p:extLst>
      <p:ext uri="{BB962C8B-B14F-4D97-AF65-F5344CB8AC3E}">
        <p14:creationId xmlns:p14="http://schemas.microsoft.com/office/powerpoint/2010/main" val="2743553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Comparisons were made using the chi-square statistic. </a:t>
            </a:r>
            <a:r>
              <a:rPr lang="en-US" sz="1200" kern="1200" baseline="0" dirty="0" smtClean="0">
                <a:solidFill>
                  <a:schemeClr val="tx1"/>
                </a:solidFill>
                <a:latin typeface="+mn-lt"/>
                <a:ea typeface="+mn-ea"/>
                <a:cs typeface="+mn-cs"/>
              </a:rPr>
              <a:t>Adjustments for multiple comparisons were done using Bonferroni method.</a:t>
            </a:r>
          </a:p>
          <a:p>
            <a:endParaRPr lang="en-U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N represents those at risk for rejection.</a:t>
            </a:r>
          </a:p>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38</a:t>
            </a:fld>
            <a:endParaRPr lang="en-US" dirty="0"/>
          </a:p>
        </p:txBody>
      </p:sp>
    </p:spTree>
    <p:extLst>
      <p:ext uri="{BB962C8B-B14F-4D97-AF65-F5344CB8AC3E}">
        <p14:creationId xmlns:p14="http://schemas.microsoft.com/office/powerpoint/2010/main" val="19500732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Comparisons were made using the chi-square statistic. </a:t>
            </a:r>
            <a:r>
              <a:rPr lang="en-US" sz="1200" kern="1200" baseline="0" dirty="0" smtClean="0">
                <a:solidFill>
                  <a:schemeClr val="tx1"/>
                </a:solidFill>
                <a:latin typeface="+mn-lt"/>
                <a:ea typeface="+mn-ea"/>
                <a:cs typeface="+mn-cs"/>
              </a:rPr>
              <a:t>Adjustments for multiple comparisons were done using Bonferroni method.</a:t>
            </a:r>
          </a:p>
          <a:p>
            <a:endParaRPr lang="en-U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N represents those at risk for rejection.</a:t>
            </a:r>
          </a:p>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39</a:t>
            </a:fld>
            <a:endParaRPr lang="en-US" dirty="0"/>
          </a:p>
        </p:txBody>
      </p:sp>
    </p:spTree>
    <p:extLst>
      <p:ext uri="{BB962C8B-B14F-4D97-AF65-F5344CB8AC3E}">
        <p14:creationId xmlns:p14="http://schemas.microsoft.com/office/powerpoint/2010/main" val="10358842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Comparisons were made using the chi-square statistic. </a:t>
            </a:r>
            <a:r>
              <a:rPr lang="en-US" sz="1200" kern="1200" baseline="0" dirty="0" smtClean="0">
                <a:solidFill>
                  <a:schemeClr val="tx1"/>
                </a:solidFill>
                <a:latin typeface="+mn-lt"/>
                <a:ea typeface="+mn-ea"/>
                <a:cs typeface="+mn-cs"/>
              </a:rPr>
              <a:t>Adjustments for multiple comparisons were done using Bonferroni method.</a:t>
            </a:r>
          </a:p>
          <a:p>
            <a:endParaRPr lang="en-U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N represents those at risk for rejection.</a:t>
            </a:r>
          </a:p>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40</a:t>
            </a:fld>
            <a:endParaRPr lang="en-US" dirty="0"/>
          </a:p>
        </p:txBody>
      </p:sp>
    </p:spTree>
    <p:extLst>
      <p:ext uri="{BB962C8B-B14F-4D97-AF65-F5344CB8AC3E}">
        <p14:creationId xmlns:p14="http://schemas.microsoft.com/office/powerpoint/2010/main" val="1488621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4</a:t>
            </a:fld>
            <a:endParaRPr lang="en-US" dirty="0"/>
          </a:p>
        </p:txBody>
      </p:sp>
    </p:spTree>
    <p:extLst>
      <p:ext uri="{BB962C8B-B14F-4D97-AF65-F5344CB8AC3E}">
        <p14:creationId xmlns:p14="http://schemas.microsoft.com/office/powerpoint/2010/main" val="16437209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Comparisons were made using the chi-square statistic. </a:t>
            </a:r>
            <a:r>
              <a:rPr lang="en-US" sz="1200" kern="1200" baseline="0" dirty="0" smtClean="0">
                <a:solidFill>
                  <a:schemeClr val="tx1"/>
                </a:solidFill>
                <a:latin typeface="+mn-lt"/>
                <a:ea typeface="+mn-ea"/>
                <a:cs typeface="+mn-cs"/>
              </a:rPr>
              <a:t>Adjustments for multiple comparisons were done using Bonferroni method.</a:t>
            </a:r>
          </a:p>
          <a:p>
            <a:endParaRPr lang="en-U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N represents those at risk for rejection.</a:t>
            </a:r>
          </a:p>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41</a:t>
            </a:fld>
            <a:endParaRPr lang="en-US" dirty="0"/>
          </a:p>
        </p:txBody>
      </p:sp>
    </p:spTree>
    <p:extLst>
      <p:ext uri="{BB962C8B-B14F-4D97-AF65-F5344CB8AC3E}">
        <p14:creationId xmlns:p14="http://schemas.microsoft.com/office/powerpoint/2010/main" val="4215832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42</a:t>
            </a:fld>
            <a:endParaRPr lang="en-US" dirty="0"/>
          </a:p>
        </p:txBody>
      </p:sp>
    </p:spTree>
    <p:extLst>
      <p:ext uri="{BB962C8B-B14F-4D97-AF65-F5344CB8AC3E}">
        <p14:creationId xmlns:p14="http://schemas.microsoft.com/office/powerpoint/2010/main" val="29275467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Functional status is collected using Karnofsky score for adult recipients and Lansky score for pediatric recipients.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This figure shows the functional status reported on the 1-year, 2-year and 3-year annual follow-ups.  Because all follow-ups between January 2009 and June 2016 were included, the bars do not include the same patients.</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44</a:t>
            </a:fld>
            <a:endParaRPr lang="en-US" dirty="0"/>
          </a:p>
        </p:txBody>
      </p:sp>
    </p:spTree>
    <p:extLst>
      <p:ext uri="{BB962C8B-B14F-4D97-AF65-F5344CB8AC3E}">
        <p14:creationId xmlns:p14="http://schemas.microsoft.com/office/powerpoint/2010/main" val="334170429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figure shows the employment status reported on annual follow-ups.  Because all follow-ups between 2004 and June 2016 were included, the bars do not include the same patients.</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45</a:t>
            </a:fld>
            <a:endParaRPr lang="en-US" dirty="0"/>
          </a:p>
        </p:txBody>
      </p:sp>
    </p:spTree>
    <p:extLst>
      <p:ext uri="{BB962C8B-B14F-4D97-AF65-F5344CB8AC3E}">
        <p14:creationId xmlns:p14="http://schemas.microsoft.com/office/powerpoint/2010/main" val="209140471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figure shows the hospitalizations reported on the 1-year, 3-year, and 5-year follow-ups, representing the hospitalizations between discharge and 1 year, between the 2-year and 3-year follow-up, and  between the 4-year and 5-year follow-up, respectively.  Because all follow-ups between January</a:t>
            </a:r>
            <a:r>
              <a:rPr lang="en-US" sz="1200" kern="1200" baseline="0" dirty="0" smtClean="0">
                <a:solidFill>
                  <a:schemeClr val="tx1"/>
                </a:solidFill>
                <a:latin typeface="+mn-lt"/>
                <a:ea typeface="+mn-ea"/>
                <a:cs typeface="+mn-cs"/>
              </a:rPr>
              <a:t> 2009 </a:t>
            </a:r>
            <a:r>
              <a:rPr lang="en-US" sz="1200" kern="1200" dirty="0" smtClean="0">
                <a:solidFill>
                  <a:schemeClr val="tx1"/>
                </a:solidFill>
                <a:latin typeface="+mn-lt"/>
                <a:ea typeface="+mn-ea"/>
                <a:cs typeface="+mn-cs"/>
              </a:rPr>
              <a:t>and June 2016 were included, the bars do not include the same patients.</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46</a:t>
            </a:fld>
            <a:endParaRPr lang="en-US" dirty="0"/>
          </a:p>
        </p:txBody>
      </p:sp>
    </p:spTree>
    <p:extLst>
      <p:ext uri="{BB962C8B-B14F-4D97-AF65-F5344CB8AC3E}">
        <p14:creationId xmlns:p14="http://schemas.microsoft.com/office/powerpoint/2010/main" val="109874003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48</a:t>
            </a:fld>
            <a:endParaRPr lang="en-US" dirty="0"/>
          </a:p>
        </p:txBody>
      </p:sp>
    </p:spTree>
    <p:extLst>
      <p:ext uri="{BB962C8B-B14F-4D97-AF65-F5344CB8AC3E}">
        <p14:creationId xmlns:p14="http://schemas.microsoft.com/office/powerpoint/2010/main" val="9656437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D3FF3A6-B03F-4710-AAA0-E3CB014C4A59}" type="slidenum">
              <a:rPr lang="en-US" smtClean="0"/>
              <a:pPr/>
              <a:t>49</a:t>
            </a:fld>
            <a:endParaRPr lang="en-US" dirty="0"/>
          </a:p>
        </p:txBody>
      </p:sp>
    </p:spTree>
    <p:extLst>
      <p:ext uri="{BB962C8B-B14F-4D97-AF65-F5344CB8AC3E}">
        <p14:creationId xmlns:p14="http://schemas.microsoft.com/office/powerpoint/2010/main" val="216736289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50</a:t>
            </a:fld>
            <a:endParaRPr lang="en-US" dirty="0"/>
          </a:p>
        </p:txBody>
      </p:sp>
    </p:spTree>
    <p:extLst>
      <p:ext uri="{BB962C8B-B14F-4D97-AF65-F5344CB8AC3E}">
        <p14:creationId xmlns:p14="http://schemas.microsoft.com/office/powerpoint/2010/main" val="364628738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51</a:t>
            </a:fld>
            <a:endParaRPr lang="en-US" dirty="0"/>
          </a:p>
        </p:txBody>
      </p:sp>
    </p:spTree>
    <p:extLst>
      <p:ext uri="{BB962C8B-B14F-4D97-AF65-F5344CB8AC3E}">
        <p14:creationId xmlns:p14="http://schemas.microsoft.com/office/powerpoint/2010/main" val="9549291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52</a:t>
            </a:fld>
            <a:endParaRPr lang="en-US" dirty="0"/>
          </a:p>
        </p:txBody>
      </p:sp>
    </p:spTree>
    <p:extLst>
      <p:ext uri="{BB962C8B-B14F-4D97-AF65-F5344CB8AC3E}">
        <p14:creationId xmlns:p14="http://schemas.microsoft.com/office/powerpoint/2010/main" val="3138583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5</a:t>
            </a:fld>
            <a:endParaRPr lang="en-US" dirty="0"/>
          </a:p>
        </p:txBody>
      </p:sp>
    </p:spTree>
    <p:extLst>
      <p:ext uri="{BB962C8B-B14F-4D97-AF65-F5344CB8AC3E}">
        <p14:creationId xmlns:p14="http://schemas.microsoft.com/office/powerpoint/2010/main" val="20895196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53</a:t>
            </a:fld>
            <a:endParaRPr lang="en-US" dirty="0"/>
          </a:p>
        </p:txBody>
      </p:sp>
    </p:spTree>
    <p:extLst>
      <p:ext uri="{BB962C8B-B14F-4D97-AF65-F5344CB8AC3E}">
        <p14:creationId xmlns:p14="http://schemas.microsoft.com/office/powerpoint/2010/main" val="94969830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54</a:t>
            </a:fld>
            <a:endParaRPr lang="en-US" dirty="0"/>
          </a:p>
        </p:txBody>
      </p:sp>
    </p:spTree>
    <p:extLst>
      <p:ext uri="{BB962C8B-B14F-4D97-AF65-F5344CB8AC3E}">
        <p14:creationId xmlns:p14="http://schemas.microsoft.com/office/powerpoint/2010/main" val="268551267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figure shows the maintenance immunosuppression reported as being provided at the time of the 1-year annual follow-up forms.  As different patients were transplanted each year this figure does not represent changes in immunosuppression for individual patients but may represent changes in practice.</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55</a:t>
            </a:fld>
            <a:endParaRPr lang="en-US" dirty="0"/>
          </a:p>
        </p:txBody>
      </p:sp>
    </p:spTree>
    <p:extLst>
      <p:ext uri="{BB962C8B-B14F-4D97-AF65-F5344CB8AC3E}">
        <p14:creationId xmlns:p14="http://schemas.microsoft.com/office/powerpoint/2010/main" val="17414234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56</a:t>
            </a:fld>
            <a:endParaRPr lang="en-US" dirty="0"/>
          </a:p>
        </p:txBody>
      </p:sp>
    </p:spTree>
    <p:extLst>
      <p:ext uri="{BB962C8B-B14F-4D97-AF65-F5344CB8AC3E}">
        <p14:creationId xmlns:p14="http://schemas.microsoft.com/office/powerpoint/2010/main" val="232037849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57</a:t>
            </a:fld>
            <a:endParaRPr lang="en-US" dirty="0"/>
          </a:p>
        </p:txBody>
      </p:sp>
    </p:spTree>
    <p:extLst>
      <p:ext uri="{BB962C8B-B14F-4D97-AF65-F5344CB8AC3E}">
        <p14:creationId xmlns:p14="http://schemas.microsoft.com/office/powerpoint/2010/main" val="310510081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The cohorts were conditioned on survival to 1 year, so that maintenance immunosuppression combinations use during the first year could be used as a stratification factor.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 significant p-value means that at least one of the groups is different than the others but it doesn’t identify which group it is. </a:t>
            </a:r>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58</a:t>
            </a:fld>
            <a:endParaRPr lang="en-US" dirty="0"/>
          </a:p>
        </p:txBody>
      </p:sp>
    </p:spTree>
    <p:extLst>
      <p:ext uri="{BB962C8B-B14F-4D97-AF65-F5344CB8AC3E}">
        <p14:creationId xmlns:p14="http://schemas.microsoft.com/office/powerpoint/2010/main" val="237080899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The cohorts were conditioned on survival to 1 year, so that maintenance immunosuppression combinations use during the first year could be used as a stratification factor.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 significant p-value means that at least one of the groups is different than the others but it doesn’t identify which group it is. </a:t>
            </a:r>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59</a:t>
            </a:fld>
            <a:endParaRPr lang="en-US" dirty="0"/>
          </a:p>
        </p:txBody>
      </p:sp>
    </p:spTree>
    <p:extLst>
      <p:ext uri="{BB962C8B-B14F-4D97-AF65-F5344CB8AC3E}">
        <p14:creationId xmlns:p14="http://schemas.microsoft.com/office/powerpoint/2010/main" val="32936348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The cohorts were conditioned on survival to 1 year, so that maintenance immunosuppression combinations use during the first year could be used as a stratification factor.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A significant p-value means that at least one of the groups is different than the others but it doesn’t identify which group it is. </a:t>
            </a:r>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60</a:t>
            </a:fld>
            <a:endParaRPr lang="en-US" dirty="0"/>
          </a:p>
        </p:txBody>
      </p:sp>
    </p:spTree>
    <p:extLst>
      <p:ext uri="{BB962C8B-B14F-4D97-AF65-F5344CB8AC3E}">
        <p14:creationId xmlns:p14="http://schemas.microsoft.com/office/powerpoint/2010/main" val="331072685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Survival was calculated using the Kaplan-Meier method, which incorporates information from all transplants for whom any follow-up has been provided.  Since many patients are still alive and some patients have been lost to follow-up, the survival rates are estimates rather than exact rates because the time of death is not known for all patients. The cohorts were conditioned on survival to 1 year, so that maintenance immunosuppression combinations use during the first year could be used as a stratification factor.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Survival rates were compared using the log-rank test statistic. Results of log-rank</a:t>
            </a:r>
            <a:r>
              <a:rPr lang="en-US" sz="1200" kern="1200" baseline="0" dirty="0" smtClean="0">
                <a:solidFill>
                  <a:schemeClr val="tx1"/>
                </a:solidFill>
                <a:latin typeface="+mn-lt"/>
                <a:ea typeface="+mn-ea"/>
                <a:cs typeface="+mn-cs"/>
              </a:rPr>
              <a:t> test should be interpreted with caution when curves cross.</a:t>
            </a:r>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61</a:t>
            </a:fld>
            <a:endParaRPr lang="en-US" dirty="0"/>
          </a:p>
        </p:txBody>
      </p:sp>
    </p:spTree>
    <p:extLst>
      <p:ext uri="{BB962C8B-B14F-4D97-AF65-F5344CB8AC3E}">
        <p14:creationId xmlns:p14="http://schemas.microsoft.com/office/powerpoint/2010/main" val="305561105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Comparisons were made using the chi-square statistic. </a:t>
            </a:r>
            <a:r>
              <a:rPr lang="en-US" sz="1200" kern="1200" baseline="0" dirty="0" smtClean="0">
                <a:solidFill>
                  <a:schemeClr val="tx1"/>
                </a:solidFill>
                <a:latin typeface="+mn-lt"/>
                <a:ea typeface="+mn-ea"/>
                <a:cs typeface="+mn-cs"/>
              </a:rPr>
              <a:t>Adjustments for multiple comparisons were done using Bonferroni method.</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N represents those at risk for rejection.</a:t>
            </a:r>
          </a:p>
        </p:txBody>
      </p:sp>
      <p:sp>
        <p:nvSpPr>
          <p:cNvPr id="4" name="Slide Number Placeholder 3"/>
          <p:cNvSpPr>
            <a:spLocks noGrp="1"/>
          </p:cNvSpPr>
          <p:nvPr>
            <p:ph type="sldNum" sz="quarter" idx="10"/>
          </p:nvPr>
        </p:nvSpPr>
        <p:spPr/>
        <p:txBody>
          <a:bodyPr/>
          <a:lstStyle/>
          <a:p>
            <a:fld id="{8D3FF3A6-B03F-4710-AAA0-E3CB014C4A59}" type="slidenum">
              <a:rPr lang="en-US" smtClean="0"/>
              <a:pPr/>
              <a:t>62</a:t>
            </a:fld>
            <a:endParaRPr lang="en-US" dirty="0"/>
          </a:p>
        </p:txBody>
      </p:sp>
    </p:spTree>
    <p:extLst>
      <p:ext uri="{BB962C8B-B14F-4D97-AF65-F5344CB8AC3E}">
        <p14:creationId xmlns:p14="http://schemas.microsoft.com/office/powerpoint/2010/main" val="42862422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6</a:t>
            </a:fld>
            <a:endParaRPr lang="en-US" dirty="0"/>
          </a:p>
        </p:txBody>
      </p:sp>
    </p:spTree>
    <p:extLst>
      <p:ext uri="{BB962C8B-B14F-4D97-AF65-F5344CB8AC3E}">
        <p14:creationId xmlns:p14="http://schemas.microsoft.com/office/powerpoint/2010/main" val="389461050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Comparisons were made using the chi-square statistic. </a:t>
            </a:r>
            <a:r>
              <a:rPr lang="en-US" sz="1200" kern="1200" baseline="0" dirty="0" smtClean="0">
                <a:solidFill>
                  <a:schemeClr val="tx1"/>
                </a:solidFill>
                <a:latin typeface="+mn-lt"/>
                <a:ea typeface="+mn-ea"/>
                <a:cs typeface="+mn-cs"/>
              </a:rPr>
              <a:t>Adjustments for multiple comparisons were done using Bonferroni method.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N represents those at risk for rejection.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63</a:t>
            </a:fld>
            <a:endParaRPr lang="en-US" dirty="0"/>
          </a:p>
        </p:txBody>
      </p:sp>
    </p:spTree>
    <p:extLst>
      <p:ext uri="{BB962C8B-B14F-4D97-AF65-F5344CB8AC3E}">
        <p14:creationId xmlns:p14="http://schemas.microsoft.com/office/powerpoint/2010/main" val="348319817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Comparisons were made using the chi-square statistic. </a:t>
            </a:r>
            <a:r>
              <a:rPr lang="en-US" sz="1200" kern="1200" baseline="0" dirty="0" smtClean="0">
                <a:solidFill>
                  <a:schemeClr val="tx1"/>
                </a:solidFill>
                <a:latin typeface="+mn-lt"/>
                <a:ea typeface="+mn-ea"/>
                <a:cs typeface="+mn-cs"/>
              </a:rPr>
              <a:t>Adjustments for multiple comparisons were done using Bonferroni method.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N represents those at risk for rejection.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64</a:t>
            </a:fld>
            <a:endParaRPr lang="en-US" dirty="0"/>
          </a:p>
        </p:txBody>
      </p:sp>
    </p:spTree>
    <p:extLst>
      <p:ext uri="{BB962C8B-B14F-4D97-AF65-F5344CB8AC3E}">
        <p14:creationId xmlns:p14="http://schemas.microsoft.com/office/powerpoint/2010/main" val="159630411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Comparisons were made using the chi-square statistic. </a:t>
            </a:r>
            <a:r>
              <a:rPr lang="en-US" sz="1200" kern="1200" baseline="0" dirty="0" smtClean="0">
                <a:solidFill>
                  <a:schemeClr val="tx1"/>
                </a:solidFill>
                <a:latin typeface="+mn-lt"/>
                <a:ea typeface="+mn-ea"/>
                <a:cs typeface="+mn-cs"/>
              </a:rPr>
              <a:t>Adjustments for multiple comparisons were done using Bonferroni method.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N represents those at risk for rejection.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65</a:t>
            </a:fld>
            <a:endParaRPr lang="en-US" dirty="0"/>
          </a:p>
        </p:txBody>
      </p:sp>
    </p:spTree>
    <p:extLst>
      <p:ext uri="{BB962C8B-B14F-4D97-AF65-F5344CB8AC3E}">
        <p14:creationId xmlns:p14="http://schemas.microsoft.com/office/powerpoint/2010/main" val="945713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table shows the percentage of patients experiencing various morbidities as reported on the 1-year annual follow-up form.  The percentages are based on patients with known responses.  Because the outcomes are reported to be unknown at different rates the number with known responses for each outcome are also provided.</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67</a:t>
            </a:fld>
            <a:endParaRPr lang="en-US" dirty="0"/>
          </a:p>
        </p:txBody>
      </p:sp>
    </p:spTree>
    <p:extLst>
      <p:ext uri="{BB962C8B-B14F-4D97-AF65-F5344CB8AC3E}">
        <p14:creationId xmlns:p14="http://schemas.microsoft.com/office/powerpoint/2010/main" val="267489563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table shows the percentage of patients experiencing various morbidities as reported on the 1-year annual follow-up form.  The percentages are based on patients with known responses.  Because the outcomes are reported to be unknown at different rates the number with known responses for each outcome are also provided.</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68</a:t>
            </a:fld>
            <a:endParaRPr lang="en-US" dirty="0"/>
          </a:p>
        </p:txBody>
      </p:sp>
    </p:spTree>
    <p:extLst>
      <p:ext uri="{BB962C8B-B14F-4D97-AF65-F5344CB8AC3E}">
        <p14:creationId xmlns:p14="http://schemas.microsoft.com/office/powerpoint/2010/main" val="400577386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table shows the percentage of patients experiencing various morbidities as reported on the 1-year annual follow-up form and within 5 years following transplantation. The percentages are based on patients with known responses.  To reduce bias, only patients with responses reported on every follow-up through the 5-year annual follow-up were included in the 5-year analysis.  Because the outcomes are reported to be unknown at different rates the number with known responses for each outcome are also provided.</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69</a:t>
            </a:fld>
            <a:endParaRPr lang="en-US" dirty="0"/>
          </a:p>
        </p:txBody>
      </p:sp>
    </p:spTree>
    <p:extLst>
      <p:ext uri="{BB962C8B-B14F-4D97-AF65-F5344CB8AC3E}">
        <p14:creationId xmlns:p14="http://schemas.microsoft.com/office/powerpoint/2010/main" val="421717911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table shows the percentage of patients experiencing various morbidities as reported on the 1-year annual follow-up form and within 5 years following transplantation. The percentages are based on patients with known responses.  To reduce bias, only patients with responses reported on every follow-up through the 5-year annual follow-up were included in the 5-year analysis.  Because the outcomes are reported to be unknown at different rates the number with known responses for each outcome are also provided.</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70</a:t>
            </a:fld>
            <a:endParaRPr lang="en-US" dirty="0"/>
          </a:p>
        </p:txBody>
      </p:sp>
    </p:spTree>
    <p:extLst>
      <p:ext uri="{BB962C8B-B14F-4D97-AF65-F5344CB8AC3E}">
        <p14:creationId xmlns:p14="http://schemas.microsoft.com/office/powerpoint/2010/main" val="259572132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table shows the percentage of patients experiencing various morbidities as reported within 10 years following transplantation. The percentages are based on patients with known responses.  To reduce bias, only patients with responses reported on every follow-up through the 10-year annual follow-up were included.  Because the outcomes are reported to be unknown at different rates the number with known responses for each outcome are also provided.</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71</a:t>
            </a:fld>
            <a:endParaRPr lang="en-US" dirty="0"/>
          </a:p>
        </p:txBody>
      </p:sp>
    </p:spTree>
    <p:extLst>
      <p:ext uri="{BB962C8B-B14F-4D97-AF65-F5344CB8AC3E}">
        <p14:creationId xmlns:p14="http://schemas.microsoft.com/office/powerpoint/2010/main" val="99133774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sv-SE" sz="1200" kern="1200" dirty="0" smtClean="0">
                <a:solidFill>
                  <a:schemeClr val="tx1"/>
                </a:solidFill>
                <a:latin typeface="+mn-lt"/>
                <a:ea typeface="+mn-ea"/>
                <a:cs typeface="+mn-cs"/>
              </a:rPr>
              <a:t>Freedom from Bronchiolitis Obliterans Syndrome</a:t>
            </a:r>
            <a:r>
              <a:rPr lang="en-US" sz="1200" kern="1200" dirty="0" smtClean="0">
                <a:solidFill>
                  <a:schemeClr val="tx1"/>
                </a:solidFill>
                <a:latin typeface="+mn-lt"/>
                <a:ea typeface="+mn-ea"/>
                <a:cs typeface="+mn-cs"/>
              </a:rPr>
              <a:t> 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development of bronchiolitis obliterans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bronchiolitis obliterans was reported.  Therefore, the rates seen here may differ from those reported in the cumulative prevalence slide which is based on only those patients with known responses for bronchiolitis obliterans at all follow-up time points.</a:t>
            </a:r>
          </a:p>
        </p:txBody>
      </p:sp>
      <p:sp>
        <p:nvSpPr>
          <p:cNvPr id="4" name="Slide Number Placeholder 3"/>
          <p:cNvSpPr>
            <a:spLocks noGrp="1"/>
          </p:cNvSpPr>
          <p:nvPr>
            <p:ph type="sldNum" sz="quarter" idx="10"/>
          </p:nvPr>
        </p:nvSpPr>
        <p:spPr/>
        <p:txBody>
          <a:bodyPr/>
          <a:lstStyle/>
          <a:p>
            <a:fld id="{8D3FF3A6-B03F-4710-AAA0-E3CB014C4A59}" type="slidenum">
              <a:rPr lang="en-US" smtClean="0"/>
              <a:pPr/>
              <a:t>72</a:t>
            </a:fld>
            <a:endParaRPr lang="en-US" dirty="0"/>
          </a:p>
        </p:txBody>
      </p:sp>
    </p:spTree>
    <p:extLst>
      <p:ext uri="{BB962C8B-B14F-4D97-AF65-F5344CB8AC3E}">
        <p14:creationId xmlns:p14="http://schemas.microsoft.com/office/powerpoint/2010/main" val="34695875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sv-SE" sz="1200" kern="1200" dirty="0" smtClean="0">
                <a:solidFill>
                  <a:schemeClr val="tx1"/>
                </a:solidFill>
                <a:latin typeface="+mn-lt"/>
                <a:ea typeface="+mn-ea"/>
                <a:cs typeface="+mn-cs"/>
              </a:rPr>
              <a:t>Freedom from Bronchiolitis Obliterans Syndrome</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development of bronchiolitis obliterans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bronchiolitis obliterans was reported.  Therefore, the rates seen here may differ from those reported in the cumulative prevalence slide which is based on only those patients with known responses for bronchiolitis obliterans at all follow-up time points.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Rates were compared using the log-rank test statistic. </a:t>
            </a:r>
          </a:p>
        </p:txBody>
      </p:sp>
      <p:sp>
        <p:nvSpPr>
          <p:cNvPr id="4" name="Slide Number Placeholder 3"/>
          <p:cNvSpPr>
            <a:spLocks noGrp="1"/>
          </p:cNvSpPr>
          <p:nvPr>
            <p:ph type="sldNum" sz="quarter" idx="10"/>
          </p:nvPr>
        </p:nvSpPr>
        <p:spPr/>
        <p:txBody>
          <a:bodyPr/>
          <a:lstStyle/>
          <a:p>
            <a:fld id="{8D3FF3A6-B03F-4710-AAA0-E3CB014C4A59}" type="slidenum">
              <a:rPr lang="en-US" smtClean="0"/>
              <a:pPr/>
              <a:t>73</a:t>
            </a:fld>
            <a:endParaRPr lang="en-US" dirty="0"/>
          </a:p>
        </p:txBody>
      </p:sp>
    </p:spTree>
    <p:extLst>
      <p:ext uri="{BB962C8B-B14F-4D97-AF65-F5344CB8AC3E}">
        <p14:creationId xmlns:p14="http://schemas.microsoft.com/office/powerpoint/2010/main" val="2304554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7</a:t>
            </a:fld>
            <a:endParaRPr lang="en-US" dirty="0"/>
          </a:p>
        </p:txBody>
      </p:sp>
    </p:spTree>
    <p:extLst>
      <p:ext uri="{BB962C8B-B14F-4D97-AF65-F5344CB8AC3E}">
        <p14:creationId xmlns:p14="http://schemas.microsoft.com/office/powerpoint/2010/main" val="406147308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sv-SE" sz="1200" kern="1200" dirty="0" smtClean="0">
                <a:solidFill>
                  <a:schemeClr val="tx1"/>
                </a:solidFill>
                <a:latin typeface="+mn-lt"/>
                <a:ea typeface="+mn-ea"/>
                <a:cs typeface="+mn-cs"/>
              </a:rPr>
              <a:t>Freedom from Bronchiolitis Obliterans Syndrome</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development of bronchiolitis obliterans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bronchiolitis obliterans was reported.  Therefore, the rates seen here may differ from those reported in the cumulative prevalence slide which is based on only those patients with known responses for bronchiolitis obliterans at all follow-up time points.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74</a:t>
            </a:fld>
            <a:endParaRPr lang="en-US" dirty="0"/>
          </a:p>
        </p:txBody>
      </p:sp>
    </p:spTree>
    <p:extLst>
      <p:ext uri="{BB962C8B-B14F-4D97-AF65-F5344CB8AC3E}">
        <p14:creationId xmlns:p14="http://schemas.microsoft.com/office/powerpoint/2010/main" val="65821250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sv-SE" sz="1200" kern="1200" dirty="0" smtClean="0">
                <a:solidFill>
                  <a:schemeClr val="tx1"/>
                </a:solidFill>
                <a:latin typeface="+mn-lt"/>
                <a:ea typeface="+mn-ea"/>
                <a:cs typeface="+mn-cs"/>
              </a:rPr>
              <a:t>Freedom from Bronchiolitis Obliterans Syndrome</a:t>
            </a:r>
            <a:r>
              <a:rPr lang="en-US" sz="1200" kern="1200" dirty="0" smtClean="0">
                <a:solidFill>
                  <a:schemeClr val="tx1"/>
                </a:solidFill>
                <a:latin typeface="+mn-lt"/>
                <a:ea typeface="+mn-ea"/>
                <a:cs typeface="+mn-cs"/>
              </a:rPr>
              <a:t> 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development of bronchiolitis obliterans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bronchiolitis obliterans was reported.  Therefore, the rates seen here may differ from those reported in the cumulative prevalence slide which is based on only those patients with known responses for bronchiolitis obliterans at all follow-up time points.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Rates were compared using the log-rank test statistic.</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75</a:t>
            </a:fld>
            <a:endParaRPr lang="en-US" dirty="0"/>
          </a:p>
        </p:txBody>
      </p:sp>
    </p:spTree>
    <p:extLst>
      <p:ext uri="{BB962C8B-B14F-4D97-AF65-F5344CB8AC3E}">
        <p14:creationId xmlns:p14="http://schemas.microsoft.com/office/powerpoint/2010/main" val="139521641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sv-SE" sz="1200" kern="1200" dirty="0" smtClean="0">
                <a:solidFill>
                  <a:schemeClr val="tx1"/>
                </a:solidFill>
                <a:latin typeface="+mn-lt"/>
                <a:ea typeface="+mn-ea"/>
                <a:cs typeface="+mn-cs"/>
              </a:rPr>
              <a:t>Freedom from Bronchiolitis Obliterans Syndrome</a:t>
            </a:r>
            <a:r>
              <a:rPr lang="en-US" sz="1200" kern="1200" dirty="0" smtClean="0">
                <a:solidFill>
                  <a:schemeClr val="tx1"/>
                </a:solidFill>
                <a:latin typeface="+mn-lt"/>
                <a:ea typeface="+mn-ea"/>
                <a:cs typeface="+mn-cs"/>
              </a:rPr>
              <a:t> 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development of bronchiolitis obliterans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bronchiolitis obliterans was reported.  Therefore, the rates seen here may differ from those reported in the cumulative prevalence slide which is based on only those patients with known responses for bronchiolitis obliterans at all follow-up time points.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Rates were compared using the log-rank test statistic.</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76</a:t>
            </a:fld>
            <a:endParaRPr lang="en-US" dirty="0"/>
          </a:p>
        </p:txBody>
      </p:sp>
    </p:spTree>
    <p:extLst>
      <p:ext uri="{BB962C8B-B14F-4D97-AF65-F5344CB8AC3E}">
        <p14:creationId xmlns:p14="http://schemas.microsoft.com/office/powerpoint/2010/main" val="364576024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sv-SE" sz="1200" kern="1200" dirty="0" smtClean="0">
                <a:solidFill>
                  <a:schemeClr val="tx1"/>
                </a:solidFill>
                <a:latin typeface="+mn-lt"/>
                <a:ea typeface="+mn-ea"/>
                <a:cs typeface="+mn-cs"/>
              </a:rPr>
              <a:t>Freedom from Bronchiolitis Obliterans Syndrome</a:t>
            </a:r>
            <a:r>
              <a:rPr lang="en-US" sz="1200" kern="1200" dirty="0" smtClean="0">
                <a:solidFill>
                  <a:schemeClr val="tx1"/>
                </a:solidFill>
                <a:latin typeface="+mn-lt"/>
                <a:ea typeface="+mn-ea"/>
                <a:cs typeface="+mn-cs"/>
              </a:rPr>
              <a:t> 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development of bronchiolitis obliterans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bronchiolitis obliterans was reported.  Therefore, the rates seen here may differ from those reported in the cumulative prevalence slide which is based on only those patients with known responses for bronchiolitis obliterans at all follow-up time points.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dirty="0" smtClean="0"/>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77</a:t>
            </a:fld>
            <a:endParaRPr lang="en-US" dirty="0"/>
          </a:p>
        </p:txBody>
      </p:sp>
    </p:spTree>
    <p:extLst>
      <p:ext uri="{BB962C8B-B14F-4D97-AF65-F5344CB8AC3E}">
        <p14:creationId xmlns:p14="http://schemas.microsoft.com/office/powerpoint/2010/main" val="274988408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sv-SE" sz="1200" kern="1200" dirty="0" smtClean="0">
                <a:solidFill>
                  <a:schemeClr val="tx1"/>
                </a:solidFill>
                <a:latin typeface="+mn-lt"/>
                <a:ea typeface="+mn-ea"/>
                <a:cs typeface="+mn-cs"/>
              </a:rPr>
              <a:t>Freedom from Bronchiolitis Obliterans Syndrome</a:t>
            </a:r>
            <a:r>
              <a:rPr lang="en-US" sz="1200" kern="1200" dirty="0" smtClean="0">
                <a:solidFill>
                  <a:schemeClr val="tx1"/>
                </a:solidFill>
                <a:latin typeface="+mn-lt"/>
                <a:ea typeface="+mn-ea"/>
                <a:cs typeface="+mn-cs"/>
              </a:rPr>
              <a:t> 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development of bronchiolitis obliterans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bronchiolitis obliterans was reported.  Therefore, the rates seen here may differ from those reported in the cumulative prevalence slide which is based on only those patients with known responses for bronchiolitis obliterans at all follow-up time points.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Rates were compared using the log-rank test statistic. </a:t>
            </a:r>
            <a:r>
              <a:rPr lang="en-US" sz="1200" kern="1200" baseline="0" dirty="0" smtClean="0">
                <a:solidFill>
                  <a:schemeClr val="tx1"/>
                </a:solidFill>
                <a:latin typeface="+mn-lt"/>
                <a:ea typeface="+mn-ea"/>
                <a:cs typeface="+mn-cs"/>
              </a:rPr>
              <a:t>Adjustments for multiple comparisons were done using Scheffe’s method.</a:t>
            </a:r>
            <a:endParaRPr lang="en-US" dirty="0"/>
          </a:p>
        </p:txBody>
      </p:sp>
      <p:sp>
        <p:nvSpPr>
          <p:cNvPr id="4" name="Slide Number Placeholder 3"/>
          <p:cNvSpPr>
            <a:spLocks noGrp="1"/>
          </p:cNvSpPr>
          <p:nvPr>
            <p:ph type="sldNum" sz="quarter" idx="10"/>
          </p:nvPr>
        </p:nvSpPr>
        <p:spPr/>
        <p:txBody>
          <a:bodyPr/>
          <a:lstStyle/>
          <a:p>
            <a:fld id="{8D3FF3A6-B03F-4710-AAA0-E3CB014C4A59}" type="slidenum">
              <a:rPr lang="en-US" smtClean="0"/>
              <a:pPr/>
              <a:t>78</a:t>
            </a:fld>
            <a:endParaRPr lang="en-US" dirty="0"/>
          </a:p>
        </p:txBody>
      </p:sp>
    </p:spTree>
    <p:extLst>
      <p:ext uri="{BB962C8B-B14F-4D97-AF65-F5344CB8AC3E}">
        <p14:creationId xmlns:p14="http://schemas.microsoft.com/office/powerpoint/2010/main" val="78383158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Freedom</a:t>
            </a:r>
            <a:r>
              <a:rPr lang="en-US" sz="1200" kern="1200" baseline="0" dirty="0" smtClean="0">
                <a:solidFill>
                  <a:schemeClr val="tx1"/>
                </a:solidFill>
                <a:latin typeface="+mn-lt"/>
                <a:ea typeface="+mn-ea"/>
                <a:cs typeface="+mn-cs"/>
              </a:rPr>
              <a:t> from Freedom from Severe Renal Dysfunction</a:t>
            </a:r>
            <a:r>
              <a:rPr lang="en-US" sz="1200" kern="1200" dirty="0" smtClean="0">
                <a:solidFill>
                  <a:schemeClr val="tx1"/>
                </a:solidFill>
                <a:latin typeface="+mn-lt"/>
                <a:ea typeface="+mn-ea"/>
                <a:cs typeface="+mn-cs"/>
              </a:rPr>
              <a:t> rates were computed using the Kaplan-Meier method.</a:t>
            </a:r>
          </a:p>
          <a:p>
            <a:endParaRPr lang="en-US" sz="1200" kern="1200" dirty="0" smtClean="0">
              <a:solidFill>
                <a:schemeClr val="tx1"/>
              </a:solidFill>
              <a:latin typeface="+mn-lt"/>
              <a:ea typeface="+mn-ea"/>
              <a:cs typeface="+mn-cs"/>
            </a:endParaRPr>
          </a:p>
          <a:p>
            <a:pPr algn="l"/>
            <a:r>
              <a:rPr lang="en-US" sz="1200" kern="1200" dirty="0" smtClean="0">
                <a:solidFill>
                  <a:schemeClr val="tx1"/>
                </a:solidFill>
                <a:latin typeface="+mn-lt"/>
                <a:ea typeface="+mn-ea"/>
                <a:cs typeface="+mn-cs"/>
              </a:rPr>
              <a:t>The development of severe renal dysfunction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severe renal dysfunction was reported.  Therefore, the rates seen here may differ from those reported in the cumulative prevalence slide which is based on only those patients with known responses for severe renal dysfunction at all follow-up time points.</a:t>
            </a:r>
          </a:p>
        </p:txBody>
      </p:sp>
      <p:sp>
        <p:nvSpPr>
          <p:cNvPr id="4" name="Slide Number Placeholder 3"/>
          <p:cNvSpPr>
            <a:spLocks noGrp="1"/>
          </p:cNvSpPr>
          <p:nvPr>
            <p:ph type="sldNum" sz="quarter" idx="10"/>
          </p:nvPr>
        </p:nvSpPr>
        <p:spPr/>
        <p:txBody>
          <a:bodyPr/>
          <a:lstStyle/>
          <a:p>
            <a:fld id="{8D3FF3A6-B03F-4710-AAA0-E3CB014C4A59}" type="slidenum">
              <a:rPr lang="en-US" smtClean="0"/>
              <a:pPr/>
              <a:t>79</a:t>
            </a:fld>
            <a:endParaRPr lang="en-US" dirty="0"/>
          </a:p>
        </p:txBody>
      </p:sp>
    </p:spTree>
    <p:extLst>
      <p:ext uri="{BB962C8B-B14F-4D97-AF65-F5344CB8AC3E}">
        <p14:creationId xmlns:p14="http://schemas.microsoft.com/office/powerpoint/2010/main" val="365758985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Freedom from Severe Renal Dysfunction 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development of severe renal dysfunction is reported on annual follow-ups; a date of diagnosis is not provided. </a:t>
            </a:r>
            <a:r>
              <a:rPr lang="en-US" sz="1200" kern="1200" dirty="0" smtClean="0">
                <a:solidFill>
                  <a:schemeClr val="tx1"/>
                </a:solidFill>
                <a:effectLst/>
                <a:latin typeface="+mn-lt"/>
                <a:ea typeface="+mn-ea"/>
                <a:cs typeface="+mn-cs"/>
              </a:rPr>
              <a:t>For this figure the midpoint between the date of previous follow-up (when event had not occurred) and the date of follow-up when the event was reported was used as the date of occurrence. </a:t>
            </a:r>
            <a:r>
              <a:rPr lang="en-US" sz="1200" kern="1200" dirty="0" smtClean="0">
                <a:solidFill>
                  <a:schemeClr val="tx1"/>
                </a:solidFill>
                <a:latin typeface="+mn-lt"/>
                <a:ea typeface="+mn-ea"/>
                <a:cs typeface="+mn-cs"/>
              </a:rPr>
              <a:t>Patients were included in the analysis until an unknown response for severe renal dysfunction was reported.  Therefore, the rates seen here may differ from those reported in the cumulative prevalence slide which is based on only those patients with known responses for severe renal dysfunction at all follow-up time points.</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80</a:t>
            </a:fld>
            <a:endParaRPr lang="en-US" dirty="0"/>
          </a:p>
        </p:txBody>
      </p:sp>
    </p:spTree>
    <p:extLst>
      <p:ext uri="{BB962C8B-B14F-4D97-AF65-F5344CB8AC3E}">
        <p14:creationId xmlns:p14="http://schemas.microsoft.com/office/powerpoint/2010/main" val="183362185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This table shows the percentage of patients with malignancies reported within 1 year, within 5 years and within 10 years following transplantation. The percentages are based on patients with known responses.  To reduce bias, only patients with responses reported on every follow-up through the 5-year (10-year) annual follow-up were included in the “5-Year Survivors” (“10-Year Survivors”) column.</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81</a:t>
            </a:fld>
            <a:endParaRPr lang="en-US" dirty="0"/>
          </a:p>
        </p:txBody>
      </p:sp>
    </p:spTree>
    <p:extLst>
      <p:ext uri="{BB962C8B-B14F-4D97-AF65-F5344CB8AC3E}">
        <p14:creationId xmlns:p14="http://schemas.microsoft.com/office/powerpoint/2010/main" val="171491218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Freedom from Malignancy 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When available</a:t>
            </a:r>
            <a:r>
              <a:rPr lang="en-US" sz="1200" kern="1200" baseline="0" dirty="0" smtClean="0">
                <a:solidFill>
                  <a:schemeClr val="tx1"/>
                </a:solidFill>
                <a:latin typeface="+mn-lt"/>
                <a:ea typeface="+mn-ea"/>
                <a:cs typeface="+mn-cs"/>
              </a:rPr>
              <a:t>, diagnosis date is used. Otherwise </a:t>
            </a:r>
            <a:r>
              <a:rPr lang="en-US" sz="1200" kern="1200" dirty="0" smtClean="0">
                <a:solidFill>
                  <a:schemeClr val="tx1"/>
                </a:solidFill>
                <a:effectLst/>
                <a:latin typeface="+mn-lt"/>
                <a:ea typeface="+mn-ea"/>
                <a:cs typeface="+mn-cs"/>
              </a:rPr>
              <a:t>the midpoint between the date of previous follow-up (when event had not occurred) and the date of follow-up when the event was reported was used as the date of occurrence.</a:t>
            </a:r>
            <a:r>
              <a:rPr lang="en-US" sz="1200" kern="1200" dirty="0" smtClean="0">
                <a:solidFill>
                  <a:schemeClr val="tx1"/>
                </a:solidFill>
                <a:latin typeface="+mn-lt"/>
                <a:ea typeface="+mn-ea"/>
                <a:cs typeface="+mn-cs"/>
              </a:rPr>
              <a:t> Patients were included in the analysis until an unknown response for malignancy was reported.  Therefore, the rates seen here may differ from those reported in the cumulative prevalence slide which is based on only those patients with known responses for malignancy at all follow-up time points.</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82</a:t>
            </a:fld>
            <a:endParaRPr lang="en-US" dirty="0"/>
          </a:p>
        </p:txBody>
      </p:sp>
    </p:spTree>
    <p:extLst>
      <p:ext uri="{BB962C8B-B14F-4D97-AF65-F5344CB8AC3E}">
        <p14:creationId xmlns:p14="http://schemas.microsoft.com/office/powerpoint/2010/main" val="384237037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Freedom from Malignancy rates were computed using the Kaplan-Meier method.</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When available</a:t>
            </a:r>
            <a:r>
              <a:rPr lang="en-US" sz="1200" kern="1200" baseline="0" dirty="0" smtClean="0">
                <a:solidFill>
                  <a:schemeClr val="tx1"/>
                </a:solidFill>
                <a:latin typeface="+mn-lt"/>
                <a:ea typeface="+mn-ea"/>
                <a:cs typeface="+mn-cs"/>
              </a:rPr>
              <a:t>, diagnosis date is used. Otherwise </a:t>
            </a:r>
            <a:r>
              <a:rPr lang="en-US" sz="1200" kern="1200" dirty="0" smtClean="0">
                <a:solidFill>
                  <a:schemeClr val="tx1"/>
                </a:solidFill>
                <a:effectLst/>
                <a:latin typeface="+mn-lt"/>
                <a:ea typeface="+mn-ea"/>
                <a:cs typeface="+mn-cs"/>
              </a:rPr>
              <a:t>the midpoint between the date of previous follow-up (when event had not occurred) and the date of follow-up when the event was reported was used as the date of occurrence. </a:t>
            </a:r>
            <a:r>
              <a:rPr lang="en-US" sz="1200" kern="1200" dirty="0" smtClean="0">
                <a:solidFill>
                  <a:schemeClr val="tx1"/>
                </a:solidFill>
                <a:latin typeface="+mn-lt"/>
                <a:ea typeface="+mn-ea"/>
                <a:cs typeface="+mn-cs"/>
              </a:rPr>
              <a:t>Patients were included in the analysis until an unknown response for malignancy was reported.  Therefore, the rates seen here may differ from those reported in the cumulative prevalence slide which is based on only those patients with known responses for malignancy at all follow-up time points.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83</a:t>
            </a:fld>
            <a:endParaRPr lang="en-US" dirty="0"/>
          </a:p>
        </p:txBody>
      </p:sp>
    </p:spTree>
    <p:extLst>
      <p:ext uri="{BB962C8B-B14F-4D97-AF65-F5344CB8AC3E}">
        <p14:creationId xmlns:p14="http://schemas.microsoft.com/office/powerpoint/2010/main" val="36302289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Transplants with unknown diagnoses are excluded from this tabulation.</a:t>
            </a:r>
          </a:p>
        </p:txBody>
      </p:sp>
      <p:sp>
        <p:nvSpPr>
          <p:cNvPr id="4" name="Slide Number Placeholder 3"/>
          <p:cNvSpPr>
            <a:spLocks noGrp="1"/>
          </p:cNvSpPr>
          <p:nvPr>
            <p:ph type="sldNum" sz="quarter" idx="10"/>
          </p:nvPr>
        </p:nvSpPr>
        <p:spPr/>
        <p:txBody>
          <a:bodyPr/>
          <a:lstStyle/>
          <a:p>
            <a:fld id="{8D3FF3A6-B03F-4710-AAA0-E3CB014C4A59}" type="slidenum">
              <a:rPr lang="en-US" smtClean="0"/>
              <a:pPr/>
              <a:t>8</a:t>
            </a:fld>
            <a:endParaRPr lang="en-US" dirty="0"/>
          </a:p>
        </p:txBody>
      </p:sp>
    </p:spTree>
    <p:extLst>
      <p:ext uri="{BB962C8B-B14F-4D97-AF65-F5344CB8AC3E}">
        <p14:creationId xmlns:p14="http://schemas.microsoft.com/office/powerpoint/2010/main" val="12039764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Only known causes of death are included in the tabulation.</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84</a:t>
            </a:fld>
            <a:endParaRPr lang="en-US" dirty="0"/>
          </a:p>
        </p:txBody>
      </p:sp>
    </p:spTree>
    <p:extLst>
      <p:ext uri="{BB962C8B-B14F-4D97-AF65-F5344CB8AC3E}">
        <p14:creationId xmlns:p14="http://schemas.microsoft.com/office/powerpoint/2010/main" val="204365215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Only known causes of death are included in the tabulation.</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85</a:t>
            </a:fld>
            <a:endParaRPr lang="en-US" dirty="0"/>
          </a:p>
        </p:txBody>
      </p:sp>
    </p:spTree>
    <p:extLst>
      <p:ext uri="{BB962C8B-B14F-4D97-AF65-F5344CB8AC3E}">
        <p14:creationId xmlns:p14="http://schemas.microsoft.com/office/powerpoint/2010/main" val="110004583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Only known causes of death are included in the tabulation.</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86</a:t>
            </a:fld>
            <a:endParaRPr lang="en-US" dirty="0"/>
          </a:p>
        </p:txBody>
      </p:sp>
    </p:spTree>
    <p:extLst>
      <p:ext uri="{BB962C8B-B14F-4D97-AF65-F5344CB8AC3E}">
        <p14:creationId xmlns:p14="http://schemas.microsoft.com/office/powerpoint/2010/main" val="153275817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Only known causes of death are included in the tabulation.</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87</a:t>
            </a:fld>
            <a:endParaRPr lang="en-US" dirty="0"/>
          </a:p>
        </p:txBody>
      </p:sp>
    </p:spTree>
    <p:extLst>
      <p:ext uri="{BB962C8B-B14F-4D97-AF65-F5344CB8AC3E}">
        <p14:creationId xmlns:p14="http://schemas.microsoft.com/office/powerpoint/2010/main" val="185182201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Only known causes of death are included in the tabulation.</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88</a:t>
            </a:fld>
            <a:endParaRPr lang="en-US" dirty="0"/>
          </a:p>
        </p:txBody>
      </p:sp>
    </p:spTree>
    <p:extLst>
      <p:ext uri="{BB962C8B-B14F-4D97-AF65-F5344CB8AC3E}">
        <p14:creationId xmlns:p14="http://schemas.microsoft.com/office/powerpoint/2010/main" val="95740353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a:t>
            </a:r>
            <a:r>
              <a:rPr lang="en-US" sz="1200" kern="1200" baseline="0" dirty="0" smtClean="0">
                <a:solidFill>
                  <a:schemeClr val="tx1"/>
                </a:solidFill>
                <a:latin typeface="+mn-lt"/>
                <a:ea typeface="+mn-ea"/>
                <a:cs typeface="+mn-cs"/>
              </a:rPr>
              <a:t> 1 year</a:t>
            </a:r>
            <a:r>
              <a:rPr lang="en-US" sz="1200" kern="1200" dirty="0" smtClean="0">
                <a:solidFill>
                  <a:schemeClr val="tx1"/>
                </a:solidFill>
                <a:latin typeface="+mn-lt"/>
                <a:ea typeface="+mn-ea"/>
                <a:cs typeface="+mn-cs"/>
              </a:rPr>
              <a:t>.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92</a:t>
            </a:fld>
            <a:endParaRPr lang="en-US" dirty="0"/>
          </a:p>
        </p:txBody>
      </p:sp>
    </p:spTree>
    <p:extLst>
      <p:ext uri="{BB962C8B-B14F-4D97-AF65-F5344CB8AC3E}">
        <p14:creationId xmlns:p14="http://schemas.microsoft.com/office/powerpoint/2010/main" val="380373578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a:t>
            </a:r>
            <a:r>
              <a:rPr lang="en-US" sz="1200" kern="1200" baseline="0" dirty="0" smtClean="0">
                <a:solidFill>
                  <a:schemeClr val="tx1"/>
                </a:solidFill>
                <a:latin typeface="+mn-lt"/>
                <a:ea typeface="+mn-ea"/>
                <a:cs typeface="+mn-cs"/>
              </a:rPr>
              <a:t>1 year</a:t>
            </a:r>
            <a:r>
              <a:rPr lang="en-US" sz="1200" kern="1200" dirty="0" smtClean="0">
                <a:solidFill>
                  <a:schemeClr val="tx1"/>
                </a:solidFill>
                <a:latin typeface="+mn-lt"/>
                <a:ea typeface="+mn-ea"/>
                <a:cs typeface="+mn-cs"/>
              </a:rPr>
              <a:t>.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93</a:t>
            </a:fld>
            <a:endParaRPr lang="en-US" dirty="0"/>
          </a:p>
        </p:txBody>
      </p:sp>
    </p:spTree>
    <p:extLst>
      <p:ext uri="{BB962C8B-B14F-4D97-AF65-F5344CB8AC3E}">
        <p14:creationId xmlns:p14="http://schemas.microsoft.com/office/powerpoint/2010/main" val="31496017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94</a:t>
            </a:fld>
            <a:endParaRPr lang="en-US" dirty="0"/>
          </a:p>
        </p:txBody>
      </p:sp>
    </p:spTree>
    <p:extLst>
      <p:ext uri="{BB962C8B-B14F-4D97-AF65-F5344CB8AC3E}">
        <p14:creationId xmlns:p14="http://schemas.microsoft.com/office/powerpoint/2010/main" val="214137956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a:t>
            </a:r>
            <a:r>
              <a:rPr lang="en-US" sz="1200" kern="1200" baseline="0" dirty="0" smtClean="0">
                <a:solidFill>
                  <a:schemeClr val="tx1"/>
                </a:solidFill>
                <a:latin typeface="+mn-lt"/>
                <a:ea typeface="+mn-ea"/>
                <a:cs typeface="+mn-cs"/>
              </a:rPr>
              <a:t>1 year</a:t>
            </a:r>
            <a:r>
              <a:rPr lang="en-US" sz="1200" kern="1200" dirty="0" smtClean="0">
                <a:solidFill>
                  <a:schemeClr val="tx1"/>
                </a:solidFill>
                <a:latin typeface="+mn-lt"/>
                <a:ea typeface="+mn-ea"/>
                <a:cs typeface="+mn-cs"/>
              </a:rPr>
              <a:t>.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95</a:t>
            </a:fld>
            <a:endParaRPr lang="en-US" dirty="0"/>
          </a:p>
        </p:txBody>
      </p:sp>
    </p:spTree>
    <p:extLst>
      <p:ext uri="{BB962C8B-B14F-4D97-AF65-F5344CB8AC3E}">
        <p14:creationId xmlns:p14="http://schemas.microsoft.com/office/powerpoint/2010/main" val="201456425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a:t>
            </a:r>
            <a:r>
              <a:rPr lang="en-US" sz="1200" kern="1200" baseline="0" dirty="0" smtClean="0">
                <a:solidFill>
                  <a:schemeClr val="tx1"/>
                </a:solidFill>
                <a:latin typeface="+mn-lt"/>
                <a:ea typeface="+mn-ea"/>
                <a:cs typeface="+mn-cs"/>
              </a:rPr>
              <a:t>1 year</a:t>
            </a:r>
            <a:r>
              <a:rPr lang="en-US" sz="1200" kern="1200" dirty="0" smtClean="0">
                <a:solidFill>
                  <a:schemeClr val="tx1"/>
                </a:solidFill>
                <a:latin typeface="+mn-lt"/>
                <a:ea typeface="+mn-ea"/>
                <a:cs typeface="+mn-cs"/>
              </a:rPr>
              <a:t>.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96</a:t>
            </a:fld>
            <a:endParaRPr lang="en-US" dirty="0"/>
          </a:p>
        </p:txBody>
      </p:sp>
    </p:spTree>
    <p:extLst>
      <p:ext uri="{BB962C8B-B14F-4D97-AF65-F5344CB8AC3E}">
        <p14:creationId xmlns:p14="http://schemas.microsoft.com/office/powerpoint/2010/main" val="2045667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9</a:t>
            </a:fld>
            <a:endParaRPr lang="en-US" dirty="0"/>
          </a:p>
        </p:txBody>
      </p:sp>
    </p:spTree>
    <p:extLst>
      <p:ext uri="{BB962C8B-B14F-4D97-AF65-F5344CB8AC3E}">
        <p14:creationId xmlns:p14="http://schemas.microsoft.com/office/powerpoint/2010/main" val="2099185743"/>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a:t>
            </a:r>
            <a:r>
              <a:rPr lang="en-US" sz="1200" kern="1200" baseline="0" dirty="0" smtClean="0">
                <a:solidFill>
                  <a:schemeClr val="tx1"/>
                </a:solidFill>
                <a:latin typeface="+mn-lt"/>
                <a:ea typeface="+mn-ea"/>
                <a:cs typeface="+mn-cs"/>
              </a:rPr>
              <a:t>1 year</a:t>
            </a:r>
            <a:r>
              <a:rPr lang="en-US" sz="1200" kern="1200" dirty="0" smtClean="0">
                <a:solidFill>
                  <a:schemeClr val="tx1"/>
                </a:solidFill>
                <a:latin typeface="+mn-lt"/>
                <a:ea typeface="+mn-ea"/>
                <a:cs typeface="+mn-cs"/>
              </a:rPr>
              <a:t>.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97</a:t>
            </a:fld>
            <a:endParaRPr lang="en-US" dirty="0"/>
          </a:p>
        </p:txBody>
      </p:sp>
    </p:spTree>
    <p:extLst>
      <p:ext uri="{BB962C8B-B14F-4D97-AF65-F5344CB8AC3E}">
        <p14:creationId xmlns:p14="http://schemas.microsoft.com/office/powerpoint/2010/main" val="418602869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a:t>
            </a:r>
            <a:r>
              <a:rPr lang="en-US" sz="1200" kern="1200" baseline="0" dirty="0" smtClean="0">
                <a:solidFill>
                  <a:schemeClr val="tx1"/>
                </a:solidFill>
                <a:latin typeface="+mn-lt"/>
                <a:ea typeface="+mn-ea"/>
                <a:cs typeface="+mn-cs"/>
              </a:rPr>
              <a:t>1 year</a:t>
            </a:r>
            <a:r>
              <a:rPr lang="en-US" sz="1200" kern="1200" dirty="0" smtClean="0">
                <a:solidFill>
                  <a:schemeClr val="tx1"/>
                </a:solidFill>
                <a:latin typeface="+mn-lt"/>
                <a:ea typeface="+mn-ea"/>
                <a:cs typeface="+mn-cs"/>
              </a:rPr>
              <a:t>.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98</a:t>
            </a:fld>
            <a:endParaRPr lang="en-US" dirty="0"/>
          </a:p>
        </p:txBody>
      </p:sp>
    </p:spTree>
    <p:extLst>
      <p:ext uri="{BB962C8B-B14F-4D97-AF65-F5344CB8AC3E}">
        <p14:creationId xmlns:p14="http://schemas.microsoft.com/office/powerpoint/2010/main" val="418517809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a:t>
            </a:r>
            <a:r>
              <a:rPr lang="en-US" sz="1200" kern="1200" baseline="0" dirty="0" smtClean="0">
                <a:solidFill>
                  <a:schemeClr val="tx1"/>
                </a:solidFill>
                <a:latin typeface="+mn-lt"/>
                <a:ea typeface="+mn-ea"/>
                <a:cs typeface="+mn-cs"/>
              </a:rPr>
              <a:t>1 year</a:t>
            </a:r>
            <a:r>
              <a:rPr lang="en-US" sz="1200" kern="1200" dirty="0" smtClean="0">
                <a:solidFill>
                  <a:schemeClr val="tx1"/>
                </a:solidFill>
                <a:latin typeface="+mn-lt"/>
                <a:ea typeface="+mn-ea"/>
                <a:cs typeface="+mn-cs"/>
              </a:rPr>
              <a:t>. Continuous factors were fit using a restricted cubic spline.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Analyses were limited to transplants having essentially complete information regarding risk factors.</a:t>
            </a: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99</a:t>
            </a:fld>
            <a:endParaRPr lang="en-US" dirty="0"/>
          </a:p>
        </p:txBody>
      </p:sp>
    </p:spTree>
    <p:extLst>
      <p:ext uri="{BB962C8B-B14F-4D97-AF65-F5344CB8AC3E}">
        <p14:creationId xmlns:p14="http://schemas.microsoft.com/office/powerpoint/2010/main" val="204569315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102</a:t>
            </a:fld>
            <a:endParaRPr lang="en-US" dirty="0"/>
          </a:p>
        </p:txBody>
      </p:sp>
    </p:spTree>
    <p:extLst>
      <p:ext uri="{BB962C8B-B14F-4D97-AF65-F5344CB8AC3E}">
        <p14:creationId xmlns:p14="http://schemas.microsoft.com/office/powerpoint/2010/main" val="55660758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103</a:t>
            </a:fld>
            <a:endParaRPr lang="en-US" dirty="0"/>
          </a:p>
        </p:txBody>
      </p:sp>
    </p:spTree>
    <p:extLst>
      <p:ext uri="{BB962C8B-B14F-4D97-AF65-F5344CB8AC3E}">
        <p14:creationId xmlns:p14="http://schemas.microsoft.com/office/powerpoint/2010/main" val="67240594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years.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104</a:t>
            </a:fld>
            <a:endParaRPr lang="en-US" dirty="0"/>
          </a:p>
        </p:txBody>
      </p:sp>
    </p:spTree>
    <p:extLst>
      <p:ext uri="{BB962C8B-B14F-4D97-AF65-F5344CB8AC3E}">
        <p14:creationId xmlns:p14="http://schemas.microsoft.com/office/powerpoint/2010/main" val="124081968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107</a:t>
            </a:fld>
            <a:endParaRPr lang="en-US" dirty="0"/>
          </a:p>
        </p:txBody>
      </p:sp>
    </p:spTree>
    <p:extLst>
      <p:ext uri="{BB962C8B-B14F-4D97-AF65-F5344CB8AC3E}">
        <p14:creationId xmlns:p14="http://schemas.microsoft.com/office/powerpoint/2010/main" val="1982105363"/>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108</a:t>
            </a:fld>
            <a:endParaRPr lang="en-US" dirty="0"/>
          </a:p>
        </p:txBody>
      </p:sp>
    </p:spTree>
    <p:extLst>
      <p:ext uri="{BB962C8B-B14F-4D97-AF65-F5344CB8AC3E}">
        <p14:creationId xmlns:p14="http://schemas.microsoft.com/office/powerpoint/2010/main" val="164112585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109</a:t>
            </a:fld>
            <a:endParaRPr lang="en-US" dirty="0"/>
          </a:p>
        </p:txBody>
      </p:sp>
    </p:spTree>
    <p:extLst>
      <p:ext uri="{BB962C8B-B14F-4D97-AF65-F5344CB8AC3E}">
        <p14:creationId xmlns:p14="http://schemas.microsoft.com/office/powerpoint/2010/main" val="27890741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Multivariable analysis was performed using a proportional hazards model censoring all patients at 1 year. Continuous factors were fit using a restricted cubic spline.</a:t>
            </a:r>
          </a:p>
          <a:p>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8D3FF3A6-B03F-4710-AAA0-E3CB014C4A59}" type="slidenum">
              <a:rPr lang="en-US" smtClean="0"/>
              <a:pPr/>
              <a:t>110</a:t>
            </a:fld>
            <a:endParaRPr lang="en-US" dirty="0"/>
          </a:p>
        </p:txBody>
      </p:sp>
    </p:spTree>
    <p:extLst>
      <p:ext uri="{BB962C8B-B14F-4D97-AF65-F5344CB8AC3E}">
        <p14:creationId xmlns:p14="http://schemas.microsoft.com/office/powerpoint/2010/main" val="2689734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sz="3600" baseline="0">
                <a:solidFill>
                  <a:schemeClr val="tx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b="0"/>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lvl1pPr>
              <a:defRPr>
                <a:solidFill>
                  <a:schemeClr val="tx1"/>
                </a:solidFill>
              </a:defRPr>
            </a:lvl1pPr>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solidFill>
                  <a:schemeClr val="tx1"/>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solidFill>
                  <a:schemeClr val="tx1"/>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smtClean="0"/>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solidFill>
                  <a:schemeClr val="tx1"/>
                </a:solidFill>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smtClean="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95000">
              <a:srgbClr val="330033"/>
            </a:gs>
            <a:gs pos="100000">
              <a:schemeClr val="tx1"/>
            </a:gs>
          </a:gsLst>
          <a:lin ang="16200000" scaled="1"/>
          <a:tileRect/>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Tree>
  </p:cSld>
  <p:clrMap bg1="dk2" tx1="lt1" bg2="dk1"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1" fontAlgn="base" hangingPunct="1">
        <a:spcBef>
          <a:spcPct val="0"/>
        </a:spcBef>
        <a:spcAft>
          <a:spcPct val="0"/>
        </a:spcAft>
        <a:defRPr sz="4000" b="1">
          <a:solidFill>
            <a:schemeClr val="tx2"/>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p:titleStyle>
    <p:bodyStyle>
      <a:lvl1pPr marL="342900" indent="-342900" algn="l" rtl="0" eaLnBrk="1" fontAlgn="base" hangingPunct="1">
        <a:spcBef>
          <a:spcPct val="20000"/>
        </a:spcBef>
        <a:spcAft>
          <a:spcPct val="0"/>
        </a:spcAft>
        <a:buClr>
          <a:schemeClr val="tx2"/>
        </a:buClr>
        <a:buSzPct val="75000"/>
        <a:buFont typeface="Webdings" charset="2"/>
        <a:buChar char="&lt;"/>
        <a:defRPr sz="3200">
          <a:solidFill>
            <a:schemeClr val="tx1"/>
          </a:solidFill>
          <a:latin typeface="+mn-lt"/>
          <a:ea typeface="+mn-ea"/>
          <a:cs typeface="+mn-cs"/>
        </a:defRPr>
      </a:lvl1pPr>
      <a:lvl2pPr marL="742950" indent="-285750" algn="l" rtl="0" eaLnBrk="1" fontAlgn="base" hangingPunct="1">
        <a:spcBef>
          <a:spcPct val="20000"/>
        </a:spcBef>
        <a:spcAft>
          <a:spcPct val="0"/>
        </a:spcAft>
        <a:buClr>
          <a:schemeClr val="tx2"/>
        </a:buClr>
        <a:buFont typeface="Times" charset="0"/>
        <a:buChar char="•"/>
        <a:defRPr sz="2800">
          <a:solidFill>
            <a:schemeClr val="tx1"/>
          </a:solidFill>
          <a:latin typeface="+mn-lt"/>
        </a:defRPr>
      </a:lvl2pPr>
      <a:lvl3pPr marL="1143000" indent="-228600" algn="l" rtl="0" eaLnBrk="1" fontAlgn="base" hangingPunct="1">
        <a:spcBef>
          <a:spcPct val="20000"/>
        </a:spcBef>
        <a:spcAft>
          <a:spcPct val="0"/>
        </a:spcAft>
        <a:buClr>
          <a:schemeClr val="tx2"/>
        </a:buClr>
        <a:buFont typeface="Times" charset="0"/>
        <a:buChar char="•"/>
        <a:defRPr sz="2400">
          <a:solidFill>
            <a:schemeClr val="tx1"/>
          </a:solidFill>
          <a:latin typeface="+mn-lt"/>
        </a:defRPr>
      </a:lvl3pPr>
      <a:lvl4pPr marL="1600200" indent="-228600" algn="l" rtl="0" eaLnBrk="1" fontAlgn="base" hangingPunct="1">
        <a:spcBef>
          <a:spcPct val="20000"/>
        </a:spcBef>
        <a:spcAft>
          <a:spcPct val="0"/>
        </a:spcAft>
        <a:buClr>
          <a:schemeClr val="tx2"/>
        </a:buClr>
        <a:buFont typeface="Times" charset="0"/>
        <a:buChar char="•"/>
        <a:defRPr sz="2000">
          <a:solidFill>
            <a:schemeClr val="tx1"/>
          </a:solidFill>
          <a:latin typeface="+mn-lt"/>
        </a:defRPr>
      </a:lvl4pPr>
      <a:lvl5pPr marL="2057400" indent="-228600" algn="l" rtl="0" eaLnBrk="1" fontAlgn="base" hangingPunct="1">
        <a:spcBef>
          <a:spcPct val="20000"/>
        </a:spcBef>
        <a:spcAft>
          <a:spcPct val="0"/>
        </a:spcAft>
        <a:buClr>
          <a:schemeClr val="tx2"/>
        </a:buClr>
        <a:buFont typeface="Times" charset="0"/>
        <a:buChar char="•"/>
        <a:defRPr sz="2000">
          <a:solidFill>
            <a:schemeClr val="tx1"/>
          </a:solidFill>
          <a:latin typeface="+mn-lt"/>
        </a:defRPr>
      </a:lvl5pPr>
      <a:lvl6pPr marL="2514600" indent="-228600" algn="l" rtl="0" eaLnBrk="1" fontAlgn="base" hangingPunct="1">
        <a:spcBef>
          <a:spcPct val="20000"/>
        </a:spcBef>
        <a:spcAft>
          <a:spcPct val="0"/>
        </a:spcAft>
        <a:buClr>
          <a:schemeClr val="tx2"/>
        </a:buClr>
        <a:buFont typeface="Times" charset="0"/>
        <a:buChar char="•"/>
        <a:defRPr sz="2000">
          <a:solidFill>
            <a:schemeClr val="tx1"/>
          </a:solidFill>
          <a:latin typeface="+mn-lt"/>
        </a:defRPr>
      </a:lvl6pPr>
      <a:lvl7pPr marL="2971800" indent="-228600" algn="l" rtl="0" eaLnBrk="1" fontAlgn="base" hangingPunct="1">
        <a:spcBef>
          <a:spcPct val="20000"/>
        </a:spcBef>
        <a:spcAft>
          <a:spcPct val="0"/>
        </a:spcAft>
        <a:buClr>
          <a:schemeClr val="tx2"/>
        </a:buClr>
        <a:buFont typeface="Times" charset="0"/>
        <a:buChar char="•"/>
        <a:defRPr sz="2000">
          <a:solidFill>
            <a:schemeClr val="tx1"/>
          </a:solidFill>
          <a:latin typeface="+mn-lt"/>
        </a:defRPr>
      </a:lvl7pPr>
      <a:lvl8pPr marL="3429000" indent="-228600" algn="l" rtl="0" eaLnBrk="1" fontAlgn="base" hangingPunct="1">
        <a:spcBef>
          <a:spcPct val="20000"/>
        </a:spcBef>
        <a:spcAft>
          <a:spcPct val="0"/>
        </a:spcAft>
        <a:buClr>
          <a:schemeClr val="tx2"/>
        </a:buClr>
        <a:buFont typeface="Times" charset="0"/>
        <a:buChar char="•"/>
        <a:defRPr sz="2000">
          <a:solidFill>
            <a:schemeClr val="tx1"/>
          </a:solidFill>
          <a:latin typeface="+mn-lt"/>
        </a:defRPr>
      </a:lvl8pPr>
      <a:lvl9pPr marL="3886200" indent="-228600" algn="l" rtl="0" eaLnBrk="1" fontAlgn="base" hangingPunct="1">
        <a:spcBef>
          <a:spcPct val="20000"/>
        </a:spcBef>
        <a:spcAft>
          <a:spcPct val="0"/>
        </a:spcAft>
        <a:buClr>
          <a:schemeClr val="tx2"/>
        </a:buClr>
        <a:buFont typeface="Times" charset="0"/>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0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chart" Target="../charts/chart79.xml"/><Relationship Id="rId2" Type="http://schemas.openxmlformats.org/officeDocument/2006/relationships/notesSlide" Target="../notesSlides/notesSlide9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03.xml.rels><?xml version="1.0" encoding="UTF-8" standalone="yes"?>
<Relationships xmlns="http://schemas.openxmlformats.org/package/2006/relationships"><Relationship Id="rId3" Type="http://schemas.openxmlformats.org/officeDocument/2006/relationships/chart" Target="../charts/chart80.xml"/><Relationship Id="rId2" Type="http://schemas.openxmlformats.org/officeDocument/2006/relationships/notesSlide" Target="../notesSlides/notesSlide9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04.xml.rels><?xml version="1.0" encoding="UTF-8" standalone="yes"?>
<Relationships xmlns="http://schemas.openxmlformats.org/package/2006/relationships"><Relationship Id="rId3" Type="http://schemas.openxmlformats.org/officeDocument/2006/relationships/chart" Target="../charts/chart81.xml"/><Relationship Id="rId2" Type="http://schemas.openxmlformats.org/officeDocument/2006/relationships/notesSlide" Target="../notesSlides/notesSlide9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0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chart" Target="../charts/chart82.xml"/><Relationship Id="rId2" Type="http://schemas.openxmlformats.org/officeDocument/2006/relationships/notesSlide" Target="../notesSlides/notesSlide9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08.xml.rels><?xml version="1.0" encoding="UTF-8" standalone="yes"?>
<Relationships xmlns="http://schemas.openxmlformats.org/package/2006/relationships"><Relationship Id="rId3" Type="http://schemas.openxmlformats.org/officeDocument/2006/relationships/chart" Target="../charts/chart83.xml"/><Relationship Id="rId2" Type="http://schemas.openxmlformats.org/officeDocument/2006/relationships/notesSlide" Target="../notesSlides/notesSlide9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09.xml.rels><?xml version="1.0" encoding="UTF-8" standalone="yes"?>
<Relationships xmlns="http://schemas.openxmlformats.org/package/2006/relationships"><Relationship Id="rId3" Type="http://schemas.openxmlformats.org/officeDocument/2006/relationships/chart" Target="../charts/chart84.xml"/><Relationship Id="rId2" Type="http://schemas.openxmlformats.org/officeDocument/2006/relationships/notesSlide" Target="../notesSlides/notesSlide9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0.xml.rels><?xml version="1.0" encoding="UTF-8" standalone="yes"?>
<Relationships xmlns="http://schemas.openxmlformats.org/package/2006/relationships"><Relationship Id="rId3" Type="http://schemas.openxmlformats.org/officeDocument/2006/relationships/chart" Target="../charts/chart85.xml"/><Relationship Id="rId2" Type="http://schemas.openxmlformats.org/officeDocument/2006/relationships/notesSlide" Target="../notesSlides/notesSlide9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1.xml.rels><?xml version="1.0" encoding="UTF-8" standalone="yes"?>
<Relationships xmlns="http://schemas.openxmlformats.org/package/2006/relationships"><Relationship Id="rId3" Type="http://schemas.openxmlformats.org/officeDocument/2006/relationships/chart" Target="../charts/chart86.xml"/><Relationship Id="rId2" Type="http://schemas.openxmlformats.org/officeDocument/2006/relationships/notesSlide" Target="../notesSlides/notesSlide10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2.xml.rels><?xml version="1.0" encoding="UTF-8" standalone="yes"?>
<Relationships xmlns="http://schemas.openxmlformats.org/package/2006/relationships"><Relationship Id="rId3" Type="http://schemas.openxmlformats.org/officeDocument/2006/relationships/chart" Target="../charts/chart87.xml"/><Relationship Id="rId2" Type="http://schemas.openxmlformats.org/officeDocument/2006/relationships/notesSlide" Target="../notesSlides/notesSlide10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chart" Target="../charts/chart88.xml"/><Relationship Id="rId2" Type="http://schemas.openxmlformats.org/officeDocument/2006/relationships/notesSlide" Target="../notesSlides/notesSlide10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6.xml.rels><?xml version="1.0" encoding="UTF-8" standalone="yes"?>
<Relationships xmlns="http://schemas.openxmlformats.org/package/2006/relationships"><Relationship Id="rId3" Type="http://schemas.openxmlformats.org/officeDocument/2006/relationships/chart" Target="../charts/chart89.xml"/><Relationship Id="rId2" Type="http://schemas.openxmlformats.org/officeDocument/2006/relationships/notesSlide" Target="../notesSlides/notesSlide10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7.xml.rels><?xml version="1.0" encoding="UTF-8" standalone="yes"?>
<Relationships xmlns="http://schemas.openxmlformats.org/package/2006/relationships"><Relationship Id="rId3" Type="http://schemas.openxmlformats.org/officeDocument/2006/relationships/chart" Target="../charts/chart90.xml"/><Relationship Id="rId2" Type="http://schemas.openxmlformats.org/officeDocument/2006/relationships/notesSlide" Target="../notesSlides/notesSlide10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8.xml.rels><?xml version="1.0" encoding="UTF-8" standalone="yes"?>
<Relationships xmlns="http://schemas.openxmlformats.org/package/2006/relationships"><Relationship Id="rId3" Type="http://schemas.openxmlformats.org/officeDocument/2006/relationships/chart" Target="../charts/chart91.xml"/><Relationship Id="rId2" Type="http://schemas.openxmlformats.org/officeDocument/2006/relationships/notesSlide" Target="../notesSlides/notesSlide10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9.xml.rels><?xml version="1.0" encoding="UTF-8" standalone="yes"?>
<Relationships xmlns="http://schemas.openxmlformats.org/package/2006/relationships"><Relationship Id="rId3" Type="http://schemas.openxmlformats.org/officeDocument/2006/relationships/chart" Target="../charts/chart92.xml"/><Relationship Id="rId2" Type="http://schemas.openxmlformats.org/officeDocument/2006/relationships/notesSlide" Target="../notesSlides/notesSlide10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chart" Target="../charts/chart93.xml"/><Relationship Id="rId2" Type="http://schemas.openxmlformats.org/officeDocument/2006/relationships/notesSlide" Target="../notesSlides/notesSlide10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3.xml.rels><?xml version="1.0" encoding="UTF-8" standalone="yes"?>
<Relationships xmlns="http://schemas.openxmlformats.org/package/2006/relationships"><Relationship Id="rId3" Type="http://schemas.openxmlformats.org/officeDocument/2006/relationships/chart" Target="../charts/chart94.xml"/><Relationship Id="rId2" Type="http://schemas.openxmlformats.org/officeDocument/2006/relationships/notesSlide" Target="../notesSlides/notesSlide10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4.xml.rels><?xml version="1.0" encoding="UTF-8" standalone="yes"?>
<Relationships xmlns="http://schemas.openxmlformats.org/package/2006/relationships"><Relationship Id="rId3" Type="http://schemas.openxmlformats.org/officeDocument/2006/relationships/chart" Target="../charts/chart95.xml"/><Relationship Id="rId2" Type="http://schemas.openxmlformats.org/officeDocument/2006/relationships/notesSlide" Target="../notesSlides/notesSlide10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5.xml.rels><?xml version="1.0" encoding="UTF-8" standalone="yes"?>
<Relationships xmlns="http://schemas.openxmlformats.org/package/2006/relationships"><Relationship Id="rId3" Type="http://schemas.openxmlformats.org/officeDocument/2006/relationships/chart" Target="../charts/chart96.xml"/><Relationship Id="rId2" Type="http://schemas.openxmlformats.org/officeDocument/2006/relationships/notesSlide" Target="../notesSlides/notesSlide1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6.xml.rels><?xml version="1.0" encoding="UTF-8" standalone="yes"?>
<Relationships xmlns="http://schemas.openxmlformats.org/package/2006/relationships"><Relationship Id="rId3" Type="http://schemas.openxmlformats.org/officeDocument/2006/relationships/chart" Target="../charts/chart97.xml"/><Relationship Id="rId2" Type="http://schemas.openxmlformats.org/officeDocument/2006/relationships/notesSlide" Target="../notesSlides/notesSlide11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3" Type="http://schemas.openxmlformats.org/officeDocument/2006/relationships/chart" Target="../charts/chart98.xml"/><Relationship Id="rId2" Type="http://schemas.openxmlformats.org/officeDocument/2006/relationships/notesSlide" Target="../notesSlides/notesSlide11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0.xml.rels><?xml version="1.0" encoding="UTF-8" standalone="yes"?>
<Relationships xmlns="http://schemas.openxmlformats.org/package/2006/relationships"><Relationship Id="rId3" Type="http://schemas.openxmlformats.org/officeDocument/2006/relationships/chart" Target="../charts/chart99.xml"/><Relationship Id="rId2" Type="http://schemas.openxmlformats.org/officeDocument/2006/relationships/notesSlide" Target="../notesSlides/notesSlide11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1.xml.rels><?xml version="1.0" encoding="UTF-8" standalone="yes"?>
<Relationships xmlns="http://schemas.openxmlformats.org/package/2006/relationships"><Relationship Id="rId3" Type="http://schemas.openxmlformats.org/officeDocument/2006/relationships/chart" Target="../charts/chart100.xml"/><Relationship Id="rId2" Type="http://schemas.openxmlformats.org/officeDocument/2006/relationships/notesSlide" Target="../notesSlides/notesSlide1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2.xml.rels><?xml version="1.0" encoding="UTF-8" standalone="yes"?>
<Relationships xmlns="http://schemas.openxmlformats.org/package/2006/relationships"><Relationship Id="rId3" Type="http://schemas.openxmlformats.org/officeDocument/2006/relationships/chart" Target="../charts/chart101.xml"/><Relationship Id="rId2" Type="http://schemas.openxmlformats.org/officeDocument/2006/relationships/notesSlide" Target="../notesSlides/notesSlide1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3.xml.rels><?xml version="1.0" encoding="UTF-8" standalone="yes"?>
<Relationships xmlns="http://schemas.openxmlformats.org/package/2006/relationships"><Relationship Id="rId3" Type="http://schemas.openxmlformats.org/officeDocument/2006/relationships/chart" Target="../charts/chart102.xml"/><Relationship Id="rId2" Type="http://schemas.openxmlformats.org/officeDocument/2006/relationships/notesSlide" Target="../notesSlides/notesSlide11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4.xml.rels><?xml version="1.0" encoding="UTF-8" standalone="yes"?>
<Relationships xmlns="http://schemas.openxmlformats.org/package/2006/relationships"><Relationship Id="rId3" Type="http://schemas.openxmlformats.org/officeDocument/2006/relationships/chart" Target="../charts/chart103.xml"/><Relationship Id="rId2" Type="http://schemas.openxmlformats.org/officeDocument/2006/relationships/notesSlide" Target="../notesSlides/notesSlide11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5.xml.rels><?xml version="1.0" encoding="UTF-8" standalone="yes"?>
<Relationships xmlns="http://schemas.openxmlformats.org/package/2006/relationships"><Relationship Id="rId3" Type="http://schemas.openxmlformats.org/officeDocument/2006/relationships/chart" Target="../charts/chart104.xml"/><Relationship Id="rId2" Type="http://schemas.openxmlformats.org/officeDocument/2006/relationships/notesSlide" Target="../notesSlides/notesSlide11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9.xml"/><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chart" Target="../charts/chart105.xml"/><Relationship Id="rId2" Type="http://schemas.openxmlformats.org/officeDocument/2006/relationships/notesSlide" Target="../notesSlides/notesSlide12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8.xml.rels><?xml version="1.0" encoding="UTF-8" standalone="yes"?>
<Relationships xmlns="http://schemas.openxmlformats.org/package/2006/relationships"><Relationship Id="rId3" Type="http://schemas.openxmlformats.org/officeDocument/2006/relationships/chart" Target="../charts/chart106.xml"/><Relationship Id="rId2" Type="http://schemas.openxmlformats.org/officeDocument/2006/relationships/notesSlide" Target="../notesSlides/notesSlide12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9.xml.rels><?xml version="1.0" encoding="UTF-8" standalone="yes"?>
<Relationships xmlns="http://schemas.openxmlformats.org/package/2006/relationships"><Relationship Id="rId3" Type="http://schemas.openxmlformats.org/officeDocument/2006/relationships/chart" Target="../charts/chart107.xml"/><Relationship Id="rId2" Type="http://schemas.openxmlformats.org/officeDocument/2006/relationships/notesSlide" Target="../notesSlides/notesSlide12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0.xml.rels><?xml version="1.0" encoding="UTF-8" standalone="yes"?>
<Relationships xmlns="http://schemas.openxmlformats.org/package/2006/relationships"><Relationship Id="rId3" Type="http://schemas.openxmlformats.org/officeDocument/2006/relationships/chart" Target="../charts/chart108.xml"/><Relationship Id="rId2" Type="http://schemas.openxmlformats.org/officeDocument/2006/relationships/notesSlide" Target="../notesSlides/notesSlide12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1.xml.rels><?xml version="1.0" encoding="UTF-8" standalone="yes"?>
<Relationships xmlns="http://schemas.openxmlformats.org/package/2006/relationships"><Relationship Id="rId3" Type="http://schemas.openxmlformats.org/officeDocument/2006/relationships/chart" Target="../charts/chart109.xml"/><Relationship Id="rId2" Type="http://schemas.openxmlformats.org/officeDocument/2006/relationships/notesSlide" Target="../notesSlides/notesSlide12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2.xml.rels><?xml version="1.0" encoding="UTF-8" standalone="yes"?>
<Relationships xmlns="http://schemas.openxmlformats.org/package/2006/relationships"><Relationship Id="rId3" Type="http://schemas.openxmlformats.org/officeDocument/2006/relationships/chart" Target="../charts/chart110.xml"/><Relationship Id="rId2" Type="http://schemas.openxmlformats.org/officeDocument/2006/relationships/notesSlide" Target="../notesSlides/notesSlide12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3.xml.rels><?xml version="1.0" encoding="UTF-8" standalone="yes"?>
<Relationships xmlns="http://schemas.openxmlformats.org/package/2006/relationships"><Relationship Id="rId3" Type="http://schemas.openxmlformats.org/officeDocument/2006/relationships/chart" Target="../charts/chart111.xml"/><Relationship Id="rId2" Type="http://schemas.openxmlformats.org/officeDocument/2006/relationships/notesSlide" Target="../notesSlides/notesSlide12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4.xml.rels><?xml version="1.0" encoding="UTF-8" standalone="yes"?>
<Relationships xmlns="http://schemas.openxmlformats.org/package/2006/relationships"><Relationship Id="rId3" Type="http://schemas.openxmlformats.org/officeDocument/2006/relationships/chart" Target="../charts/chart112.xml"/><Relationship Id="rId2" Type="http://schemas.openxmlformats.org/officeDocument/2006/relationships/notesSlide" Target="../notesSlides/notesSlide12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5.xml.rels><?xml version="1.0" encoding="UTF-8" standalone="yes"?>
<Relationships xmlns="http://schemas.openxmlformats.org/package/2006/relationships"><Relationship Id="rId3" Type="http://schemas.openxmlformats.org/officeDocument/2006/relationships/chart" Target="../charts/chart113.xml"/><Relationship Id="rId2" Type="http://schemas.openxmlformats.org/officeDocument/2006/relationships/notesSlide" Target="../notesSlides/notesSlide12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6.xml.rels><?xml version="1.0" encoding="UTF-8" standalone="yes"?>
<Relationships xmlns="http://schemas.openxmlformats.org/package/2006/relationships"><Relationship Id="rId3" Type="http://schemas.openxmlformats.org/officeDocument/2006/relationships/chart" Target="../charts/chart114.xml"/><Relationship Id="rId2" Type="http://schemas.openxmlformats.org/officeDocument/2006/relationships/notesSlide" Target="../notesSlides/notesSlide12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7.xml.rels><?xml version="1.0" encoding="UTF-8" standalone="yes"?>
<Relationships xmlns="http://schemas.openxmlformats.org/package/2006/relationships"><Relationship Id="rId3" Type="http://schemas.openxmlformats.org/officeDocument/2006/relationships/chart" Target="../charts/chart115.xml"/><Relationship Id="rId2" Type="http://schemas.openxmlformats.org/officeDocument/2006/relationships/notesSlide" Target="../notesSlides/notesSlide13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8.xml.rels><?xml version="1.0" encoding="UTF-8" standalone="yes"?>
<Relationships xmlns="http://schemas.openxmlformats.org/package/2006/relationships"><Relationship Id="rId3" Type="http://schemas.openxmlformats.org/officeDocument/2006/relationships/chart" Target="../charts/chart116.xml"/><Relationship Id="rId2" Type="http://schemas.openxmlformats.org/officeDocument/2006/relationships/notesSlide" Target="../notesSlides/notesSlide13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49.xml.rels><?xml version="1.0" encoding="UTF-8" standalone="yes"?>
<Relationships xmlns="http://schemas.openxmlformats.org/package/2006/relationships"><Relationship Id="rId3" Type="http://schemas.openxmlformats.org/officeDocument/2006/relationships/chart" Target="../charts/chart117.xml"/><Relationship Id="rId2" Type="http://schemas.openxmlformats.org/officeDocument/2006/relationships/notesSlide" Target="../notesSlides/notesSlide13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chart" Target="../charts/chart20.xm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chart" Target="../charts/chart22.xm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chart" Target="../charts/chart27.xm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3" Type="http://schemas.openxmlformats.org/officeDocument/2006/relationships/chart" Target="../charts/chart29.xm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chart" Target="../charts/chart30.xm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chart" Target="../charts/chart33.xml"/><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chart" Target="../charts/chart34.xml"/><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chart" Target="../charts/chart36.xml"/><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chart" Target="../charts/chart37.xml"/><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chart" Target="../charts/chart38.xml"/></Relationships>
</file>

<file path=ppt/slides/_rels/slide46.xml.rels><?xml version="1.0" encoding="UTF-8" standalone="yes"?>
<Relationships xmlns="http://schemas.openxmlformats.org/package/2006/relationships"><Relationship Id="rId3" Type="http://schemas.openxmlformats.org/officeDocument/2006/relationships/chart" Target="../charts/chart39.xm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chart" Target="../charts/chart40.xm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9.xml.rels><?xml version="1.0" encoding="UTF-8" standalone="yes"?>
<Relationships xmlns="http://schemas.openxmlformats.org/package/2006/relationships"><Relationship Id="rId3" Type="http://schemas.openxmlformats.org/officeDocument/2006/relationships/chart" Target="../charts/chart41.xml"/><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chart" Target="../charts/chart42.xml"/><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3" Type="http://schemas.openxmlformats.org/officeDocument/2006/relationships/chart" Target="../charts/chart43.xml"/><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2.xml.rels><?xml version="1.0" encoding="UTF-8" standalone="yes"?>
<Relationships xmlns="http://schemas.openxmlformats.org/package/2006/relationships"><Relationship Id="rId3" Type="http://schemas.openxmlformats.org/officeDocument/2006/relationships/chart" Target="../charts/chart44.xml"/><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3.xml.rels><?xml version="1.0" encoding="UTF-8" standalone="yes"?>
<Relationships xmlns="http://schemas.openxmlformats.org/package/2006/relationships"><Relationship Id="rId3" Type="http://schemas.openxmlformats.org/officeDocument/2006/relationships/chart" Target="../charts/chart45.xml"/><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4.xml.rels><?xml version="1.0" encoding="UTF-8" standalone="yes"?>
<Relationships xmlns="http://schemas.openxmlformats.org/package/2006/relationships"><Relationship Id="rId3" Type="http://schemas.openxmlformats.org/officeDocument/2006/relationships/chart" Target="../charts/chart46.xml"/><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5.xml.rels><?xml version="1.0" encoding="UTF-8" standalone="yes"?>
<Relationships xmlns="http://schemas.openxmlformats.org/package/2006/relationships"><Relationship Id="rId3" Type="http://schemas.openxmlformats.org/officeDocument/2006/relationships/chart" Target="../charts/chart47.xml"/><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6.xml.rels><?xml version="1.0" encoding="UTF-8" standalone="yes"?>
<Relationships xmlns="http://schemas.openxmlformats.org/package/2006/relationships"><Relationship Id="rId3" Type="http://schemas.openxmlformats.org/officeDocument/2006/relationships/chart" Target="../charts/chart48.xml"/><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7.xml.rels><?xml version="1.0" encoding="UTF-8" standalone="yes"?>
<Relationships xmlns="http://schemas.openxmlformats.org/package/2006/relationships"><Relationship Id="rId3" Type="http://schemas.openxmlformats.org/officeDocument/2006/relationships/chart" Target="../charts/chart49.xml"/><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8.xml.rels><?xml version="1.0" encoding="UTF-8" standalone="yes"?>
<Relationships xmlns="http://schemas.openxmlformats.org/package/2006/relationships"><Relationship Id="rId3" Type="http://schemas.openxmlformats.org/officeDocument/2006/relationships/chart" Target="../charts/chart50.xml"/><Relationship Id="rId2" Type="http://schemas.openxmlformats.org/officeDocument/2006/relationships/notesSlide" Target="../notesSlides/notesSlide5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59.xml.rels><?xml version="1.0" encoding="UTF-8" standalone="yes"?>
<Relationships xmlns="http://schemas.openxmlformats.org/package/2006/relationships"><Relationship Id="rId3" Type="http://schemas.openxmlformats.org/officeDocument/2006/relationships/chart" Target="../charts/chart51.xml"/><Relationship Id="rId2" Type="http://schemas.openxmlformats.org/officeDocument/2006/relationships/notesSlide" Target="../notesSlides/notesSlide5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0.xml.rels><?xml version="1.0" encoding="UTF-8" standalone="yes"?>
<Relationships xmlns="http://schemas.openxmlformats.org/package/2006/relationships"><Relationship Id="rId3" Type="http://schemas.openxmlformats.org/officeDocument/2006/relationships/chart" Target="../charts/chart52.xml"/><Relationship Id="rId2" Type="http://schemas.openxmlformats.org/officeDocument/2006/relationships/notesSlide" Target="../notesSlides/notesSlide5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1.xml.rels><?xml version="1.0" encoding="UTF-8" standalone="yes"?>
<Relationships xmlns="http://schemas.openxmlformats.org/package/2006/relationships"><Relationship Id="rId3" Type="http://schemas.openxmlformats.org/officeDocument/2006/relationships/chart" Target="../charts/chart53.xml"/><Relationship Id="rId2" Type="http://schemas.openxmlformats.org/officeDocument/2006/relationships/notesSlide" Target="../notesSlides/notesSlide5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2.xml.rels><?xml version="1.0" encoding="UTF-8" standalone="yes"?>
<Relationships xmlns="http://schemas.openxmlformats.org/package/2006/relationships"><Relationship Id="rId3" Type="http://schemas.openxmlformats.org/officeDocument/2006/relationships/chart" Target="../charts/chart54.xml"/><Relationship Id="rId2" Type="http://schemas.openxmlformats.org/officeDocument/2006/relationships/notesSlide" Target="../notesSlides/notesSlide5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3.xml.rels><?xml version="1.0" encoding="UTF-8" standalone="yes"?>
<Relationships xmlns="http://schemas.openxmlformats.org/package/2006/relationships"><Relationship Id="rId3" Type="http://schemas.openxmlformats.org/officeDocument/2006/relationships/chart" Target="../charts/chart55.xml"/><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4.xml.rels><?xml version="1.0" encoding="UTF-8" standalone="yes"?>
<Relationships xmlns="http://schemas.openxmlformats.org/package/2006/relationships"><Relationship Id="rId3" Type="http://schemas.openxmlformats.org/officeDocument/2006/relationships/chart" Target="../charts/chart56.xml"/><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5.xml.rels><?xml version="1.0" encoding="UTF-8" standalone="yes"?>
<Relationships xmlns="http://schemas.openxmlformats.org/package/2006/relationships"><Relationship Id="rId3" Type="http://schemas.openxmlformats.org/officeDocument/2006/relationships/chart" Target="../charts/chart57.xml"/><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chart" Target="../charts/chart58.xml"/><Relationship Id="rId2" Type="http://schemas.openxmlformats.org/officeDocument/2006/relationships/notesSlide" Target="../notesSlides/notesSlide6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3.xml.rels><?xml version="1.0" encoding="UTF-8" standalone="yes"?>
<Relationships xmlns="http://schemas.openxmlformats.org/package/2006/relationships"><Relationship Id="rId3" Type="http://schemas.openxmlformats.org/officeDocument/2006/relationships/chart" Target="../charts/chart59.xml"/><Relationship Id="rId2" Type="http://schemas.openxmlformats.org/officeDocument/2006/relationships/notesSlide" Target="../notesSlides/notesSlide6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4.xml.rels><?xml version="1.0" encoding="UTF-8" standalone="yes"?>
<Relationships xmlns="http://schemas.openxmlformats.org/package/2006/relationships"><Relationship Id="rId3" Type="http://schemas.openxmlformats.org/officeDocument/2006/relationships/chart" Target="../charts/chart60.xml"/><Relationship Id="rId2" Type="http://schemas.openxmlformats.org/officeDocument/2006/relationships/notesSlide" Target="../notesSlides/notesSlide7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5.xml.rels><?xml version="1.0" encoding="UTF-8" standalone="yes"?>
<Relationships xmlns="http://schemas.openxmlformats.org/package/2006/relationships"><Relationship Id="rId3" Type="http://schemas.openxmlformats.org/officeDocument/2006/relationships/chart" Target="../charts/chart61.xml"/><Relationship Id="rId2" Type="http://schemas.openxmlformats.org/officeDocument/2006/relationships/notesSlide" Target="../notesSlides/notesSlide7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6.xml.rels><?xml version="1.0" encoding="UTF-8" standalone="yes"?>
<Relationships xmlns="http://schemas.openxmlformats.org/package/2006/relationships"><Relationship Id="rId3" Type="http://schemas.openxmlformats.org/officeDocument/2006/relationships/chart" Target="../charts/chart62.xml"/><Relationship Id="rId2" Type="http://schemas.openxmlformats.org/officeDocument/2006/relationships/notesSlide" Target="../notesSlides/notesSlide7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7.xml.rels><?xml version="1.0" encoding="UTF-8" standalone="yes"?>
<Relationships xmlns="http://schemas.openxmlformats.org/package/2006/relationships"><Relationship Id="rId3" Type="http://schemas.openxmlformats.org/officeDocument/2006/relationships/chart" Target="../charts/chart63.xml"/><Relationship Id="rId2" Type="http://schemas.openxmlformats.org/officeDocument/2006/relationships/notesSlide" Target="../notesSlides/notesSlide7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8.xml.rels><?xml version="1.0" encoding="UTF-8" standalone="yes"?>
<Relationships xmlns="http://schemas.openxmlformats.org/package/2006/relationships"><Relationship Id="rId3" Type="http://schemas.openxmlformats.org/officeDocument/2006/relationships/chart" Target="../charts/chart64.xml"/><Relationship Id="rId2" Type="http://schemas.openxmlformats.org/officeDocument/2006/relationships/notesSlide" Target="../notesSlides/notesSlide7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9.xml.rels><?xml version="1.0" encoding="UTF-8" standalone="yes"?>
<Relationships xmlns="http://schemas.openxmlformats.org/package/2006/relationships"><Relationship Id="rId3" Type="http://schemas.openxmlformats.org/officeDocument/2006/relationships/chart" Target="../charts/chart65.xml"/><Relationship Id="rId2" Type="http://schemas.openxmlformats.org/officeDocument/2006/relationships/notesSlide" Target="../notesSlides/notesSlide7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hyperlink" Target="../Working_heartlung.pp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0.xml.rels><?xml version="1.0" encoding="UTF-8" standalone="yes"?>
<Relationships xmlns="http://schemas.openxmlformats.org/package/2006/relationships"><Relationship Id="rId3" Type="http://schemas.openxmlformats.org/officeDocument/2006/relationships/chart" Target="../charts/chart66.xml"/><Relationship Id="rId2" Type="http://schemas.openxmlformats.org/officeDocument/2006/relationships/notesSlide" Target="../notesSlides/notesSlide7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chart" Target="../charts/chart67.xml"/><Relationship Id="rId2" Type="http://schemas.openxmlformats.org/officeDocument/2006/relationships/notesSlide" Target="../notesSlides/notesSlide7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3.xml.rels><?xml version="1.0" encoding="UTF-8" standalone="yes"?>
<Relationships xmlns="http://schemas.openxmlformats.org/package/2006/relationships"><Relationship Id="rId3" Type="http://schemas.openxmlformats.org/officeDocument/2006/relationships/chart" Target="../charts/chart68.xml"/><Relationship Id="rId2" Type="http://schemas.openxmlformats.org/officeDocument/2006/relationships/notesSlide" Target="../notesSlides/notesSlide7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chart" Target="../charts/chart69.xml"/><Relationship Id="rId2" Type="http://schemas.openxmlformats.org/officeDocument/2006/relationships/notesSlide" Target="../notesSlides/notesSlide8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8.xml.rels><?xml version="1.0" encoding="UTF-8" standalone="yes"?>
<Relationships xmlns="http://schemas.openxmlformats.org/package/2006/relationships"><Relationship Id="rId3" Type="http://schemas.openxmlformats.org/officeDocument/2006/relationships/chart" Target="../charts/chart70.xml"/><Relationship Id="rId2" Type="http://schemas.openxmlformats.org/officeDocument/2006/relationships/notesSlide" Target="../notesSlides/notesSlide8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Working_heartlung.ppt"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chart" Target="../charts/chart71.xml"/><Relationship Id="rId2" Type="http://schemas.openxmlformats.org/officeDocument/2006/relationships/notesSlide" Target="../notesSlides/notesSlide8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3.xml.rels><?xml version="1.0" encoding="UTF-8" standalone="yes"?>
<Relationships xmlns="http://schemas.openxmlformats.org/package/2006/relationships"><Relationship Id="rId3" Type="http://schemas.openxmlformats.org/officeDocument/2006/relationships/chart" Target="../charts/chart72.xml"/><Relationship Id="rId2" Type="http://schemas.openxmlformats.org/officeDocument/2006/relationships/notesSlide" Target="../notesSlides/notesSlide8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4.xml.rels><?xml version="1.0" encoding="UTF-8" standalone="yes"?>
<Relationships xmlns="http://schemas.openxmlformats.org/package/2006/relationships"><Relationship Id="rId3" Type="http://schemas.openxmlformats.org/officeDocument/2006/relationships/chart" Target="../charts/chart73.xml"/><Relationship Id="rId2" Type="http://schemas.openxmlformats.org/officeDocument/2006/relationships/notesSlide" Target="../notesSlides/notesSlide8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5.xml.rels><?xml version="1.0" encoding="UTF-8" standalone="yes"?>
<Relationships xmlns="http://schemas.openxmlformats.org/package/2006/relationships"><Relationship Id="rId3" Type="http://schemas.openxmlformats.org/officeDocument/2006/relationships/chart" Target="../charts/chart74.xml"/><Relationship Id="rId2" Type="http://schemas.openxmlformats.org/officeDocument/2006/relationships/notesSlide" Target="../notesSlides/notesSlide8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6.xml.rels><?xml version="1.0" encoding="UTF-8" standalone="yes"?>
<Relationships xmlns="http://schemas.openxmlformats.org/package/2006/relationships"><Relationship Id="rId3" Type="http://schemas.openxmlformats.org/officeDocument/2006/relationships/chart" Target="../charts/chart75.xml"/><Relationship Id="rId2" Type="http://schemas.openxmlformats.org/officeDocument/2006/relationships/notesSlide" Target="../notesSlides/notesSlide8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7.xml.rels><?xml version="1.0" encoding="UTF-8" standalone="yes"?>
<Relationships xmlns="http://schemas.openxmlformats.org/package/2006/relationships"><Relationship Id="rId3" Type="http://schemas.openxmlformats.org/officeDocument/2006/relationships/chart" Target="../charts/chart76.xml"/><Relationship Id="rId2" Type="http://schemas.openxmlformats.org/officeDocument/2006/relationships/notesSlide" Target="../notesSlides/notesSlide9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8.xml.rels><?xml version="1.0" encoding="UTF-8" standalone="yes"?>
<Relationships xmlns="http://schemas.openxmlformats.org/package/2006/relationships"><Relationship Id="rId3" Type="http://schemas.openxmlformats.org/officeDocument/2006/relationships/chart" Target="../charts/chart77.xml"/><Relationship Id="rId2" Type="http://schemas.openxmlformats.org/officeDocument/2006/relationships/notesSlide" Target="../notesSlides/notesSlide9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9.xml.rels><?xml version="1.0" encoding="UTF-8" standalone="yes"?>
<Relationships xmlns="http://schemas.openxmlformats.org/package/2006/relationships"><Relationship Id="rId3" Type="http://schemas.openxmlformats.org/officeDocument/2006/relationships/chart" Target="../charts/chart78.xml"/><Relationship Id="rId2" Type="http://schemas.openxmlformats.org/officeDocument/2006/relationships/notesSlide" Target="../notesSlides/notesSlide92.xml"/><Relationship Id="rId1" Type="http://schemas.openxmlformats.org/officeDocument/2006/relationships/slideLayout" Target="../slideLayouts/slideLayout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2130425"/>
            <a:ext cx="8839200" cy="1470025"/>
          </a:xfrm>
        </p:spPr>
        <p:txBody>
          <a:bodyPr/>
          <a:lstStyle/>
          <a:p>
            <a:r>
              <a:rPr lang="en-US" sz="4000" dirty="0" smtClean="0"/>
              <a:t>LUNG TRANSPLANTATION</a:t>
            </a:r>
            <a:endParaRPr lang="en-US" sz="4000" dirty="0"/>
          </a:p>
        </p:txBody>
      </p:sp>
      <p:sp>
        <p:nvSpPr>
          <p:cNvPr id="3" name="Subtitle 2"/>
          <p:cNvSpPr>
            <a:spLocks noGrp="1"/>
          </p:cNvSpPr>
          <p:nvPr>
            <p:ph type="subTitle" idx="1"/>
          </p:nvPr>
        </p:nvSpPr>
        <p:spPr/>
        <p:txBody>
          <a:bodyPr/>
          <a:lstStyle/>
          <a:p>
            <a:r>
              <a:rPr lang="en-US" dirty="0" smtClean="0"/>
              <a:t>Adult Recipients</a:t>
            </a:r>
            <a:endParaRPr lang="en-US" dirty="0"/>
          </a:p>
        </p:txBody>
      </p:sp>
      <p:grpSp>
        <p:nvGrpSpPr>
          <p:cNvPr id="9" name="Group 8"/>
          <p:cNvGrpSpPr/>
          <p:nvPr/>
        </p:nvGrpSpPr>
        <p:grpSpPr>
          <a:xfrm>
            <a:off x="2" y="6180658"/>
            <a:ext cx="4715933" cy="711201"/>
            <a:chOff x="2" y="6180658"/>
            <a:chExt cx="4715933" cy="711201"/>
          </a:xfrm>
        </p:grpSpPr>
        <p:grpSp>
          <p:nvGrpSpPr>
            <p:cNvPr id="10" name="Group 9"/>
            <p:cNvGrpSpPr/>
            <p:nvPr/>
          </p:nvGrpSpPr>
          <p:grpSpPr>
            <a:xfrm>
              <a:off x="2" y="6180658"/>
              <a:ext cx="4715932" cy="711201"/>
              <a:chOff x="1" y="6067776"/>
              <a:chExt cx="4952999" cy="790224"/>
            </a:xfrm>
          </p:grpSpPr>
          <p:pic>
            <p:nvPicPr>
              <p:cNvPr id="12" name="Picture 11"/>
              <p:cNvPicPr>
                <a:picLocks noChangeAspect="1"/>
              </p:cNvPicPr>
              <p:nvPr/>
            </p:nvPicPr>
            <p:blipFill>
              <a:blip r:embed="rId3" cstate="print"/>
              <a:stretch>
                <a:fillRect/>
              </a:stretch>
            </p:blipFill>
            <p:spPr>
              <a:xfrm>
                <a:off x="1" y="6172200"/>
                <a:ext cx="4952999" cy="685800"/>
              </a:xfrm>
              <a:prstGeom prst="rect">
                <a:avLst/>
              </a:prstGeom>
            </p:spPr>
          </p:pic>
          <p:sp>
            <p:nvSpPr>
              <p:cNvPr id="13"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1"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0024666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914400"/>
          </a:xfrm>
        </p:spPr>
        <p:txBody>
          <a:bodyPr/>
          <a:lstStyle/>
          <a:p>
            <a:r>
              <a:rPr lang="en-US" sz="2600" dirty="0" smtClean="0"/>
              <a:t>Adult Lung Transplants</a:t>
            </a:r>
            <a:r>
              <a:rPr lang="en-US" sz="2400" dirty="0" smtClean="0"/>
              <a:t/>
            </a:r>
            <a:br>
              <a:rPr lang="en-US" sz="2400" dirty="0" smtClean="0"/>
            </a:br>
            <a:r>
              <a:rPr lang="en-US" sz="2400" dirty="0" smtClean="0"/>
              <a:t>Procedure Type within Indication, by Year</a:t>
            </a:r>
            <a:endParaRPr lang="en-US" sz="2000" dirty="0"/>
          </a:p>
        </p:txBody>
      </p:sp>
      <p:graphicFrame>
        <p:nvGraphicFramePr>
          <p:cNvPr id="10" name="Content Placeholder 9"/>
          <p:cNvGraphicFramePr>
            <a:graphicFrameLocks noGrp="1"/>
          </p:cNvGraphicFramePr>
          <p:nvPr>
            <p:ph idx="1"/>
            <p:extLst/>
          </p:nvPr>
        </p:nvGraphicFramePr>
        <p:xfrm>
          <a:off x="228600" y="1066800"/>
          <a:ext cx="8610600" cy="502920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3429930685"/>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11,339)</a:t>
            </a:r>
            <a:endParaRPr lang="en-US" sz="2400" b="1" dirty="0">
              <a:solidFill>
                <a:srgbClr val="FFFF00"/>
              </a:solidFill>
            </a:endParaRPr>
          </a:p>
        </p:txBody>
      </p:sp>
      <p:sp>
        <p:nvSpPr>
          <p:cNvPr id="13" name="Title 3"/>
          <p:cNvSpPr txBox="1">
            <a:spLocks/>
          </p:cNvSpPr>
          <p:nvPr/>
        </p:nvSpPr>
        <p:spPr bwMode="auto">
          <a:xfrm>
            <a:off x="53113" y="647178"/>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Diagnosis = COPD
</a:t>
            </a:r>
            <a:endParaRPr lang="en-US" sz="2400" kern="0" dirty="0">
              <a:solidFill>
                <a:srgbClr val="FFFF00"/>
              </a:solidFill>
            </a:endParaRPr>
          </a:p>
        </p:txBody>
      </p:sp>
      <p:sp>
        <p:nvSpPr>
          <p:cNvPr id="6" name="Title 2"/>
          <p:cNvSpPr txBox="1">
            <a:spLocks/>
          </p:cNvSpPr>
          <p:nvPr/>
        </p:nvSpPr>
        <p:spPr bwMode="auto">
          <a:xfrm>
            <a:off x="0" y="5334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400" kern="0" dirty="0"/>
              <a:t> </a:t>
            </a:r>
            <a:r>
              <a:rPr lang="en-US" sz="2200" kern="0" dirty="0"/>
              <a:t>Statistically Significant Risk </a:t>
            </a:r>
            <a:r>
              <a:rPr lang="en-US" sz="2200" kern="0" dirty="0" smtClean="0"/>
              <a:t>Factors For 1 Year Mortality with 95% Confidence Limits</a:t>
            </a:r>
            <a:r>
              <a:rPr lang="en-US" sz="2000" kern="0" dirty="0" smtClean="0"/>
              <a:t>
</a:t>
            </a:r>
            <a:endParaRPr lang="en-US" sz="2000" kern="0" dirty="0">
              <a:solidFill>
                <a:srgbClr val="FFFF00"/>
              </a:solidFill>
            </a:endParaRPr>
          </a:p>
        </p:txBody>
      </p:sp>
      <p:sp>
        <p:nvSpPr>
          <p:cNvPr id="7" name="Title 1"/>
          <p:cNvSpPr>
            <a:spLocks noGrp="1"/>
          </p:cNvSpPr>
          <p:nvPr>
            <p:ph type="title"/>
          </p:nvPr>
        </p:nvSpPr>
        <p:spPr>
          <a:xfrm>
            <a:off x="0" y="464826"/>
            <a:ext cx="9144000" cy="990600"/>
          </a:xfrm>
        </p:spPr>
        <p:txBody>
          <a:bodyPr/>
          <a:lstStyle/>
          <a:p>
            <a:r>
              <a:rPr lang="en-US" sz="2400" dirty="0" smtClean="0"/>
              <a:t>Adult Lung Transplants (2003-6/2015)
</a:t>
            </a:r>
            <a:endParaRPr lang="en-US" sz="2400" dirty="0">
              <a:solidFill>
                <a:srgbClr val="FFFF00"/>
              </a:solidFill>
            </a:endParaRPr>
          </a:p>
        </p:txBody>
      </p:sp>
      <p:grpSp>
        <p:nvGrpSpPr>
          <p:cNvPr id="8" name="logo"/>
          <p:cNvGrpSpPr/>
          <p:nvPr/>
        </p:nvGrpSpPr>
        <p:grpSpPr>
          <a:xfrm>
            <a:off x="2" y="6146792"/>
            <a:ext cx="4715932" cy="711201"/>
            <a:chOff x="1" y="6067776"/>
            <a:chExt cx="4952999" cy="790224"/>
          </a:xfrm>
        </p:grpSpPr>
        <p:pic>
          <p:nvPicPr>
            <p:cNvPr id="9" name="Picture 8"/>
            <p:cNvPicPr>
              <a:picLocks noChangeAspect="1"/>
            </p:cNvPicPr>
            <p:nvPr/>
          </p:nvPicPr>
          <p:blipFill>
            <a:blip r:embed="rId2" cstate="print"/>
            <a:stretch>
              <a:fillRect/>
            </a:stretch>
          </p:blipFill>
          <p:spPr>
            <a:xfrm>
              <a:off x="1" y="6172200"/>
              <a:ext cx="4952999" cy="685800"/>
            </a:xfrm>
            <a:prstGeom prst="rect">
              <a:avLst/>
            </a:prstGeom>
          </p:spPr>
        </p:pic>
        <p:sp>
          <p:nvSpPr>
            <p:cNvPr id="10" name="TextBox 9"/>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1" name="TextBox 10"/>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1527131"/>
            <a:ext cx="6995174" cy="4663449"/>
          </a:xfrm>
          <a:prstGeom prst="rect">
            <a:avLst/>
          </a:prstGeom>
        </p:spPr>
      </p:pic>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704907568"/>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Table"/>
          <p:cNvGraphicFramePr>
            <a:graphicFrameLocks noGrp="1"/>
          </p:cNvGraphicFramePr>
          <p:nvPr>
            <p:ph idx="1"/>
            <p:extLst/>
          </p:nvPr>
        </p:nvGraphicFramePr>
        <p:xfrm>
          <a:off x="419100" y="1676400"/>
          <a:ext cx="8305800" cy="1905000"/>
        </p:xfrm>
        <a:graphic>
          <a:graphicData uri="http://schemas.openxmlformats.org/drawingml/2006/table">
            <a:tbl>
              <a:tblPr firstRow="1" bandRow="1">
                <a:tableStyleId>{2D5ABB26-0587-4C30-8999-92F81FD0307C}</a:tableStyleId>
              </a:tblPr>
              <a:tblGrid>
                <a:gridCol w="4381500"/>
                <a:gridCol w="3924300"/>
              </a:tblGrid>
              <a:tr h="635000">
                <a:tc gridSpan="2">
                  <a:txBody>
                    <a:bodyPr/>
                    <a:lstStyle/>
                    <a:p>
                      <a:pPr algn="ctr"/>
                      <a:r>
                        <a:rPr lang="en-US" sz="2400" b="1" i="1" dirty="0" smtClean="0">
                          <a:solidFill>
                            <a:srgbClr val="FFFF00"/>
                          </a:solidFill>
                          <a:latin typeface="Arial" panose="020B0604020202020204" pitchFamily="34" charset="0"/>
                        </a:rPr>
                        <a:t>Continuous Factors (see figures)</a:t>
                      </a:r>
                      <a:endParaRPr lang="en-US" sz="2400" b="1" i="1" dirty="0">
                        <a:solidFill>
                          <a:srgbClr val="FFFF00"/>
                        </a:solidFill>
                        <a:latin typeface="Arial" panose="020B0604020202020204" pitchFamily="34" charset="0"/>
                      </a:endParaRPr>
                    </a:p>
                  </a:txBody>
                  <a:tcPr>
                    <a:solidFill>
                      <a:srgbClr val="000000"/>
                    </a:solidFill>
                  </a:tcPr>
                </a:tc>
                <a:tc hMerge="1">
                  <a:txBody>
                    <a:bodyPr/>
                    <a:lstStyle/>
                    <a:p>
                      <a:endParaRPr lang="en-US"/>
                    </a:p>
                  </a:txBody>
                  <a:tcPr>
                    <a:solidFill>
                      <a:srgbClr val="000000"/>
                    </a:solidFill>
                  </a:tcPr>
                </a:tc>
              </a:tr>
              <a:tr h="635000">
                <a:tc>
                  <a:txBody>
                    <a:bodyPr/>
                    <a:lstStyle/>
                    <a:p>
                      <a:r>
                        <a:rPr lang="en-US" dirty="0" smtClean="0"/>
                        <a:t>Recipient age</a:t>
                      </a:r>
                      <a:endParaRPr lang="en-US" dirty="0"/>
                    </a:p>
                  </a:txBody>
                  <a:tcPr>
                    <a:solidFill>
                      <a:srgbClr val="000000"/>
                    </a:solidFill>
                  </a:tcPr>
                </a:tc>
                <a:tc>
                  <a:txBody>
                    <a:bodyPr/>
                    <a:lstStyle/>
                    <a:p>
                      <a:r>
                        <a:rPr lang="en-US" dirty="0" smtClean="0"/>
                        <a:t>Donor age</a:t>
                      </a:r>
                      <a:endParaRPr lang="en-US" dirty="0"/>
                    </a:p>
                  </a:txBody>
                  <a:tcPr>
                    <a:solidFill>
                      <a:srgbClr val="000000"/>
                    </a:solidFill>
                  </a:tcPr>
                </a:tc>
              </a:tr>
              <a:tr h="635000">
                <a:tc>
                  <a:txBody>
                    <a:bodyPr/>
                    <a:lstStyle/>
                    <a:p>
                      <a:r>
                        <a:rPr lang="en-US" dirty="0" smtClean="0"/>
                        <a:t>Center Volume: Previous Txs Within 1 Yr.</a:t>
                      </a:r>
                      <a:endParaRPr lang="en-US" dirty="0"/>
                    </a:p>
                  </a:txBody>
                  <a:tcPr>
                    <a:solidFill>
                      <a:srgbClr val="000000"/>
                    </a:solidFill>
                  </a:tcPr>
                </a:tc>
                <a:tc>
                  <a:txBody>
                    <a:bodyPr/>
                    <a:lstStyle/>
                    <a:p>
                      <a:endParaRPr lang="en-US" dirty="0"/>
                    </a:p>
                  </a:txBody>
                  <a:tcPr>
                    <a:solidFill>
                      <a:srgbClr val="000000"/>
                    </a:solidFill>
                  </a:tcPr>
                </a:tc>
              </a:tr>
            </a:tbl>
          </a:graphicData>
        </a:graphic>
      </p:graphicFrame>
      <p:sp>
        <p:nvSpPr>
          <p:cNvPr id="12" name="Title 3"/>
          <p:cNvSpPr txBox="1">
            <a:spLocks/>
          </p:cNvSpPr>
          <p:nvPr/>
        </p:nvSpPr>
        <p:spPr bwMode="auto">
          <a:xfrm>
            <a:off x="0" y="3810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Diagnosis = COPD
</a:t>
            </a:r>
            <a:endParaRPr lang="en-US" sz="2400" kern="0" dirty="0">
              <a:solidFill>
                <a:srgbClr val="FFFF00"/>
              </a:solidFill>
            </a:endParaRPr>
          </a:p>
        </p:txBody>
      </p:sp>
      <p:sp>
        <p:nvSpPr>
          <p:cNvPr id="5" name="Title 2"/>
          <p:cNvSpPr txBox="1">
            <a:spLocks/>
          </p:cNvSpPr>
          <p:nvPr/>
        </p:nvSpPr>
        <p:spPr bwMode="auto">
          <a:xfrm>
            <a:off x="0" y="3810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400" kern="0" dirty="0"/>
              <a:t> Statistically Significant Risk </a:t>
            </a:r>
            <a:r>
              <a:rPr lang="en-US" sz="2400" kern="0" dirty="0" smtClean="0"/>
              <a:t>Factors For 1 Year Mortality</a:t>
            </a:r>
            <a:r>
              <a:rPr lang="en-US" sz="2000" kern="0" dirty="0" smtClean="0"/>
              <a:t>
</a:t>
            </a:r>
            <a:endParaRPr lang="en-US" sz="2000" kern="0" dirty="0">
              <a:solidFill>
                <a:srgbClr val="FFFF00"/>
              </a:solidFill>
            </a:endParaRPr>
          </a:p>
        </p:txBody>
      </p:sp>
      <p:sp>
        <p:nvSpPr>
          <p:cNvPr id="6" name="Title 1"/>
          <p:cNvSpPr>
            <a:spLocks noGrp="1"/>
          </p:cNvSpPr>
          <p:nvPr>
            <p:ph type="title"/>
          </p:nvPr>
        </p:nvSpPr>
        <p:spPr>
          <a:xfrm>
            <a:off x="53113" y="400080"/>
            <a:ext cx="9144000" cy="990600"/>
          </a:xfrm>
        </p:spPr>
        <p:txBody>
          <a:bodyPr/>
          <a:lstStyle/>
          <a:p>
            <a:r>
              <a:rPr lang="en-US" sz="2400" dirty="0" smtClean="0"/>
              <a:t>Adult Lung Transplants (2003-6/2015)
</a:t>
            </a:r>
            <a:endParaRPr lang="en-US" sz="2400" dirty="0">
              <a:solidFill>
                <a:srgbClr val="FFFF00"/>
              </a:solidFill>
            </a:endParaRPr>
          </a:p>
        </p:txBody>
      </p:sp>
      <p:grpSp>
        <p:nvGrpSpPr>
          <p:cNvPr id="7" name="logo"/>
          <p:cNvGrpSpPr/>
          <p:nvPr/>
        </p:nvGrpSpPr>
        <p:grpSpPr>
          <a:xfrm>
            <a:off x="2" y="6146792"/>
            <a:ext cx="4715932" cy="711201"/>
            <a:chOff x="1" y="6067776"/>
            <a:chExt cx="4952999" cy="790224"/>
          </a:xfrm>
        </p:grpSpPr>
        <p:pic>
          <p:nvPicPr>
            <p:cNvPr id="8" name="Picture 7"/>
            <p:cNvPicPr>
              <a:picLocks noChangeAspect="1"/>
            </p:cNvPicPr>
            <p:nvPr/>
          </p:nvPicPr>
          <p:blipFill>
            <a:blip r:embed="rId2" cstate="print"/>
            <a:stretch>
              <a:fillRect/>
            </a:stretch>
          </p:blipFill>
          <p:spPr>
            <a:xfrm>
              <a:off x="1" y="6172200"/>
              <a:ext cx="4952999" cy="685800"/>
            </a:xfrm>
            <a:prstGeom prst="rect">
              <a:avLst/>
            </a:prstGeom>
          </p:spPr>
        </p:pic>
        <p:sp>
          <p:nvSpPr>
            <p:cNvPr id="9" name="TextBox 8"/>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0" name="TextBox 9"/>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3"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647517957"/>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3679672362"/>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11,339)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5" name="Title 3"/>
          <p:cNvSpPr txBox="1">
            <a:spLocks/>
          </p:cNvSpPr>
          <p:nvPr/>
        </p:nvSpPr>
        <p:spPr bwMode="auto">
          <a:xfrm>
            <a:off x="0" y="304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COPD</a:t>
            </a:r>
            <a:r>
              <a:rPr lang="en-US" sz="2400" kern="0" dirty="0" smtClean="0"/>
              <a:t>
</a:t>
            </a:r>
            <a:endParaRPr lang="en-US" sz="2400" kern="0" dirty="0">
              <a:solidFill>
                <a:srgbClr val="FFFF00"/>
              </a:solidFill>
            </a:endParaRPr>
          </a:p>
        </p:txBody>
      </p:sp>
      <p:sp>
        <p:nvSpPr>
          <p:cNvPr id="17" name="Title 3"/>
          <p:cNvSpPr txBox="1">
            <a:spLocks/>
          </p:cNvSpPr>
          <p:nvPr/>
        </p:nvSpPr>
        <p:spPr bwMode="auto">
          <a:xfrm>
            <a:off x="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age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logo"/>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775741463"/>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3025606897"/>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0.0099</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11,339)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9" name="Title 3"/>
          <p:cNvSpPr txBox="1">
            <a:spLocks/>
          </p:cNvSpPr>
          <p:nvPr/>
        </p:nvSpPr>
        <p:spPr bwMode="auto">
          <a:xfrm>
            <a:off x="0" y="304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COPD</a:t>
            </a:r>
            <a:r>
              <a:rPr lang="en-US" sz="2400" kern="0" dirty="0" smtClean="0"/>
              <a:t>
</a:t>
            </a:r>
            <a:endParaRPr lang="en-US" sz="2400" kern="0" dirty="0">
              <a:solidFill>
                <a:srgbClr val="FFFF00"/>
              </a:solidFill>
            </a:endParaRPr>
          </a:p>
        </p:txBody>
      </p:sp>
      <p:sp>
        <p:nvSpPr>
          <p:cNvPr id="17" name="Title 3"/>
          <p:cNvSpPr txBox="1">
            <a:spLocks/>
          </p:cNvSpPr>
          <p:nvPr/>
        </p:nvSpPr>
        <p:spPr bwMode="auto">
          <a:xfrm>
            <a:off x="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Donor age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840743351"/>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11,339)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5" name="Title 3"/>
          <p:cNvSpPr txBox="1">
            <a:spLocks/>
          </p:cNvSpPr>
          <p:nvPr/>
        </p:nvSpPr>
        <p:spPr bwMode="auto">
          <a:xfrm>
            <a:off x="0" y="304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COPD</a:t>
            </a:r>
            <a:r>
              <a:rPr lang="en-US" sz="2400" kern="0" dirty="0" smtClean="0"/>
              <a:t>
</a:t>
            </a:r>
            <a:endParaRPr lang="en-US" sz="2400" kern="0" dirty="0">
              <a:solidFill>
                <a:srgbClr val="FFFF00"/>
              </a:solidFill>
            </a:endParaRPr>
          </a:p>
        </p:txBody>
      </p:sp>
      <p:sp>
        <p:nvSpPr>
          <p:cNvPr id="17" name="Title 3"/>
          <p:cNvSpPr txBox="1">
            <a:spLocks/>
          </p:cNvSpPr>
          <p:nvPr/>
        </p:nvSpPr>
        <p:spPr bwMode="auto">
          <a:xfrm>
            <a:off x="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Center Volume: Previous Txs Within 1 Yr.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553195560"/>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10,350)</a:t>
            </a:r>
            <a:endParaRPr lang="en-US" sz="2400" b="1" dirty="0">
              <a:solidFill>
                <a:srgbClr val="FFFF00"/>
              </a:solidFill>
            </a:endParaRPr>
          </a:p>
        </p:txBody>
      </p:sp>
      <p:sp>
        <p:nvSpPr>
          <p:cNvPr id="6" name="Title 2"/>
          <p:cNvSpPr txBox="1">
            <a:spLocks/>
          </p:cNvSpPr>
          <p:nvPr/>
        </p:nvSpPr>
        <p:spPr bwMode="auto">
          <a:xfrm>
            <a:off x="0" y="305844"/>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400" kern="0" dirty="0"/>
              <a:t> Statistically Significant Risk </a:t>
            </a:r>
            <a:r>
              <a:rPr lang="en-US" sz="2400" kern="0" dirty="0" smtClean="0"/>
              <a:t>Factors For 1 Year Mortality with 95% Confidence Limits
</a:t>
            </a:r>
            <a:endParaRPr lang="en-US" sz="2400" kern="0" dirty="0">
              <a:solidFill>
                <a:srgbClr val="FFFF00"/>
              </a:solidFill>
            </a:endParaRPr>
          </a:p>
        </p:txBody>
      </p:sp>
      <p:sp>
        <p:nvSpPr>
          <p:cNvPr id="7"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8" name="logo"/>
          <p:cNvGrpSpPr/>
          <p:nvPr/>
        </p:nvGrpSpPr>
        <p:grpSpPr>
          <a:xfrm>
            <a:off x="2" y="6146792"/>
            <a:ext cx="4715932" cy="711201"/>
            <a:chOff x="1" y="6067776"/>
            <a:chExt cx="4952999" cy="790224"/>
          </a:xfrm>
        </p:grpSpPr>
        <p:pic>
          <p:nvPicPr>
            <p:cNvPr id="9" name="Picture 8"/>
            <p:cNvPicPr>
              <a:picLocks noChangeAspect="1"/>
            </p:cNvPicPr>
            <p:nvPr/>
          </p:nvPicPr>
          <p:blipFill>
            <a:blip r:embed="rId2" cstate="print"/>
            <a:stretch>
              <a:fillRect/>
            </a:stretch>
          </p:blipFill>
          <p:spPr>
            <a:xfrm>
              <a:off x="1" y="6172200"/>
              <a:ext cx="4952999" cy="685800"/>
            </a:xfrm>
            <a:prstGeom prst="rect">
              <a:avLst/>
            </a:prstGeom>
          </p:spPr>
        </p:pic>
        <p:sp>
          <p:nvSpPr>
            <p:cNvPr id="10" name="TextBox 9"/>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1" name="TextBox 10"/>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3" name="Title 3"/>
          <p:cNvSpPr txBox="1">
            <a:spLocks/>
          </p:cNvSpPr>
          <p:nvPr/>
        </p:nvSpPr>
        <p:spPr bwMode="auto">
          <a:xfrm>
            <a:off x="53113" y="6096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Diagnosis = IIP
</a:t>
            </a:r>
            <a:endParaRPr lang="en-US" sz="2400" kern="0" dirty="0">
              <a:solidFill>
                <a:srgbClr val="FFFF00"/>
              </a:solidFill>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4413" y="1494849"/>
            <a:ext cx="6995174" cy="4663449"/>
          </a:xfrm>
          <a:prstGeom prst="rect">
            <a:avLst/>
          </a:prstGeom>
        </p:spPr>
      </p:pic>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00209126"/>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Table"/>
          <p:cNvGraphicFramePr>
            <a:graphicFrameLocks noGrp="1"/>
          </p:cNvGraphicFramePr>
          <p:nvPr>
            <p:ph idx="1"/>
            <p:extLst>
              <p:ext uri="{D42A27DB-BD31-4B8C-83A1-F6EECF244321}">
                <p14:modId xmlns:p14="http://schemas.microsoft.com/office/powerpoint/2010/main" val="2912171601"/>
              </p:ext>
            </p:extLst>
          </p:nvPr>
        </p:nvGraphicFramePr>
        <p:xfrm>
          <a:off x="419100" y="1676400"/>
          <a:ext cx="8305800" cy="2545080"/>
        </p:xfrm>
        <a:graphic>
          <a:graphicData uri="http://schemas.openxmlformats.org/drawingml/2006/table">
            <a:tbl>
              <a:tblPr firstRow="1" bandRow="1">
                <a:tableStyleId>{2D5ABB26-0587-4C30-8999-92F81FD0307C}</a:tableStyleId>
              </a:tblPr>
              <a:tblGrid>
                <a:gridCol w="4152900"/>
                <a:gridCol w="4152900"/>
              </a:tblGrid>
              <a:tr h="635000">
                <a:tc gridSpan="2">
                  <a:txBody>
                    <a:bodyPr/>
                    <a:lstStyle/>
                    <a:p>
                      <a:pPr algn="ctr"/>
                      <a:r>
                        <a:rPr lang="en-US" sz="2400" b="1" i="1" dirty="0" smtClean="0">
                          <a:solidFill>
                            <a:srgbClr val="FFFF00"/>
                          </a:solidFill>
                          <a:latin typeface="Arial" panose="020B0604020202020204" pitchFamily="34" charset="0"/>
                        </a:rPr>
                        <a:t>Continuous Factors (see figures)</a:t>
                      </a:r>
                      <a:endParaRPr lang="en-US" sz="2400" b="1" i="1" dirty="0">
                        <a:solidFill>
                          <a:srgbClr val="FFFF00"/>
                        </a:solidFill>
                        <a:latin typeface="Arial" panose="020B0604020202020204" pitchFamily="34" charset="0"/>
                      </a:endParaRPr>
                    </a:p>
                  </a:txBody>
                  <a:tcPr>
                    <a:solidFill>
                      <a:srgbClr val="000000"/>
                    </a:solidFill>
                  </a:tcPr>
                </a:tc>
                <a:tc hMerge="1">
                  <a:txBody>
                    <a:bodyPr/>
                    <a:lstStyle/>
                    <a:p>
                      <a:endParaRPr lang="en-US"/>
                    </a:p>
                  </a:txBody>
                  <a:tcPr>
                    <a:solidFill>
                      <a:srgbClr val="000000"/>
                    </a:solidFill>
                  </a:tcPr>
                </a:tc>
              </a:tr>
              <a:tr h="635000">
                <a:tc>
                  <a:txBody>
                    <a:bodyPr/>
                    <a:lstStyle/>
                    <a:p>
                      <a:r>
                        <a:rPr lang="en-US" dirty="0" smtClean="0"/>
                        <a:t>Recipient age</a:t>
                      </a:r>
                      <a:endParaRPr lang="en-US" dirty="0"/>
                    </a:p>
                  </a:txBody>
                  <a:tcPr>
                    <a:solidFill>
                      <a:srgbClr val="000000"/>
                    </a:solidFill>
                  </a:tcPr>
                </a:tc>
                <a:tc>
                  <a:txBody>
                    <a:bodyPr/>
                    <a:lstStyle/>
                    <a:p>
                      <a:r>
                        <a:rPr lang="en-US" dirty="0" smtClean="0"/>
                        <a:t>Donor age</a:t>
                      </a:r>
                      <a:endParaRPr lang="en-US" dirty="0"/>
                    </a:p>
                  </a:txBody>
                  <a:tcPr>
                    <a:solidFill>
                      <a:srgbClr val="000000"/>
                    </a:solidFill>
                  </a:tcPr>
                </a:tc>
              </a:tr>
              <a:tr h="635000">
                <a:tc>
                  <a:txBody>
                    <a:bodyPr/>
                    <a:lstStyle/>
                    <a:p>
                      <a:r>
                        <a:rPr lang="en-US" dirty="0" smtClean="0"/>
                        <a:t>Total bilirubin</a:t>
                      </a:r>
                      <a:endParaRPr lang="en-US" dirty="0"/>
                    </a:p>
                  </a:txBody>
                  <a:tcPr>
                    <a:solidFill>
                      <a:srgbClr val="000000"/>
                    </a:solidFill>
                  </a:tcPr>
                </a:tc>
                <a:tc>
                  <a:txBody>
                    <a:bodyPr/>
                    <a:lstStyle/>
                    <a:p>
                      <a:r>
                        <a:rPr lang="en-US" dirty="0" smtClean="0"/>
                        <a:t>Height difference</a:t>
                      </a:r>
                      <a:endParaRPr lang="en-US" dirty="0"/>
                    </a:p>
                  </a:txBody>
                  <a:tcPr>
                    <a:solidFill>
                      <a:srgbClr val="000000"/>
                    </a:solidFill>
                  </a:tcPr>
                </a:tc>
              </a:tr>
              <a:tr h="635000">
                <a:tc>
                  <a:txBody>
                    <a:bodyPr/>
                    <a:lstStyle/>
                    <a:p>
                      <a:r>
                        <a:rPr lang="en-US" dirty="0" smtClean="0"/>
                        <a:t>Center Volume: Previous Txs Within 1 Yr.</a:t>
                      </a:r>
                      <a:endParaRPr lang="en-US" dirty="0"/>
                    </a:p>
                  </a:txBody>
                  <a:tcPr>
                    <a:solidFill>
                      <a:srgbClr val="000000"/>
                    </a:solidFill>
                  </a:tcPr>
                </a:tc>
                <a:tc>
                  <a:txBody>
                    <a:bodyPr/>
                    <a:lstStyle/>
                    <a:p>
                      <a:r>
                        <a:rPr lang="en-US" dirty="0" smtClean="0"/>
                        <a:t>Donor height</a:t>
                      </a:r>
                      <a:endParaRPr lang="en-US" dirty="0"/>
                    </a:p>
                  </a:txBody>
                  <a:tcPr>
                    <a:solidFill>
                      <a:srgbClr val="000000"/>
                    </a:solidFill>
                  </a:tcPr>
                </a:tc>
              </a:tr>
            </a:tbl>
          </a:graphicData>
        </a:graphic>
      </p:graphicFrame>
      <p:sp>
        <p:nvSpPr>
          <p:cNvPr id="13" name="Title 3"/>
          <p:cNvSpPr txBox="1">
            <a:spLocks/>
          </p:cNvSpPr>
          <p:nvPr/>
        </p:nvSpPr>
        <p:spPr bwMode="auto">
          <a:xfrm>
            <a:off x="0" y="3810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IIP</a:t>
            </a:r>
            <a:r>
              <a:rPr lang="en-US" sz="2400" kern="0" dirty="0" smtClean="0"/>
              <a:t>
</a:t>
            </a:r>
            <a:endParaRPr lang="en-US" sz="2400" kern="0" dirty="0">
              <a:solidFill>
                <a:srgbClr val="FFFF00"/>
              </a:solidFill>
            </a:endParaRPr>
          </a:p>
        </p:txBody>
      </p:sp>
      <p:sp>
        <p:nvSpPr>
          <p:cNvPr id="5" name="Title 2"/>
          <p:cNvSpPr txBox="1">
            <a:spLocks/>
          </p:cNvSpPr>
          <p:nvPr/>
        </p:nvSpPr>
        <p:spPr bwMode="auto">
          <a:xfrm>
            <a:off x="-76200" y="4572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Statistically Significant Risk </a:t>
            </a:r>
            <a:r>
              <a:rPr lang="en-US" sz="2000" kern="0" dirty="0" smtClean="0"/>
              <a:t>Factors For 1 Year Mortality
</a:t>
            </a:r>
            <a:endParaRPr lang="en-US" sz="2000" kern="0" dirty="0">
              <a:solidFill>
                <a:srgbClr val="FFFF00"/>
              </a:solidFill>
            </a:endParaRPr>
          </a:p>
        </p:txBody>
      </p:sp>
      <p:sp>
        <p:nvSpPr>
          <p:cNvPr id="6" name="Title 1"/>
          <p:cNvSpPr>
            <a:spLocks noGrp="1"/>
          </p:cNvSpPr>
          <p:nvPr>
            <p:ph type="title"/>
          </p:nvPr>
        </p:nvSpPr>
        <p:spPr>
          <a:xfrm>
            <a:off x="15242" y="457200"/>
            <a:ext cx="9144000" cy="990600"/>
          </a:xfrm>
        </p:spPr>
        <p:txBody>
          <a:bodyPr/>
          <a:lstStyle/>
          <a:p>
            <a:r>
              <a:rPr lang="en-US" sz="2400" dirty="0" smtClean="0"/>
              <a:t>Adult Lung Transplants (2003-6/2015)
</a:t>
            </a:r>
            <a:endParaRPr lang="en-US" sz="2400" dirty="0">
              <a:solidFill>
                <a:srgbClr val="FFFF00"/>
              </a:solidFill>
            </a:endParaRPr>
          </a:p>
        </p:txBody>
      </p:sp>
      <p:grpSp>
        <p:nvGrpSpPr>
          <p:cNvPr id="7" name="logo"/>
          <p:cNvGrpSpPr/>
          <p:nvPr/>
        </p:nvGrpSpPr>
        <p:grpSpPr>
          <a:xfrm>
            <a:off x="2" y="6146792"/>
            <a:ext cx="4715932" cy="711201"/>
            <a:chOff x="1" y="6067776"/>
            <a:chExt cx="4952999" cy="790224"/>
          </a:xfrm>
        </p:grpSpPr>
        <p:pic>
          <p:nvPicPr>
            <p:cNvPr id="8" name="Picture 7"/>
            <p:cNvPicPr>
              <a:picLocks noChangeAspect="1"/>
            </p:cNvPicPr>
            <p:nvPr/>
          </p:nvPicPr>
          <p:blipFill>
            <a:blip r:embed="rId2" cstate="print"/>
            <a:stretch>
              <a:fillRect/>
            </a:stretch>
          </p:blipFill>
          <p:spPr>
            <a:xfrm>
              <a:off x="1" y="6172200"/>
              <a:ext cx="4952999" cy="685800"/>
            </a:xfrm>
            <a:prstGeom prst="rect">
              <a:avLst/>
            </a:prstGeom>
          </p:spPr>
        </p:pic>
        <p:sp>
          <p:nvSpPr>
            <p:cNvPr id="9" name="TextBox 8"/>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0" name="TextBox 9"/>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2110693818"/>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733825102"/>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10,350)</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age
</a:t>
            </a:r>
            <a:endParaRPr lang="en-US" sz="2000" kern="0" dirty="0">
              <a:solidFill>
                <a:srgbClr val="FFFF00"/>
              </a:solidFill>
            </a:endParaRPr>
          </a:p>
        </p:txBody>
      </p:sp>
      <p:sp>
        <p:nvSpPr>
          <p:cNvPr id="15" name="Title 3"/>
          <p:cNvSpPr txBox="1">
            <a:spLocks/>
          </p:cNvSpPr>
          <p:nvPr/>
        </p:nvSpPr>
        <p:spPr bwMode="auto">
          <a:xfrm>
            <a:off x="0" y="304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IIP</a:t>
            </a:r>
            <a:r>
              <a:rPr lang="en-US" sz="2400" kern="0" dirty="0" smtClean="0"/>
              <a:t>
</a:t>
            </a:r>
            <a:endParaRPr lang="en-US" sz="24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logo"/>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102583417"/>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2234963741"/>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10,350)</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Donor age
</a:t>
            </a:r>
            <a:endParaRPr lang="en-US" sz="2000" kern="0" dirty="0">
              <a:solidFill>
                <a:srgbClr val="FFFF00"/>
              </a:solidFill>
            </a:endParaRPr>
          </a:p>
        </p:txBody>
      </p:sp>
      <p:sp>
        <p:nvSpPr>
          <p:cNvPr id="15" name="Title 3"/>
          <p:cNvSpPr txBox="1">
            <a:spLocks/>
          </p:cNvSpPr>
          <p:nvPr/>
        </p:nvSpPr>
        <p:spPr bwMode="auto">
          <a:xfrm>
            <a:off x="0" y="304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IIP</a:t>
            </a:r>
            <a:r>
              <a:rPr lang="en-US" sz="2400" kern="0" dirty="0" smtClean="0"/>
              <a:t>
</a:t>
            </a:r>
            <a:endParaRPr lang="en-US" sz="24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887902550"/>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3078623024"/>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0.0005</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10,350)</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Total bilirubin
</a:t>
            </a:r>
            <a:endParaRPr lang="en-US" sz="2000" kern="0" dirty="0">
              <a:solidFill>
                <a:srgbClr val="FFFF00"/>
              </a:solidFill>
            </a:endParaRPr>
          </a:p>
        </p:txBody>
      </p:sp>
      <p:sp>
        <p:nvSpPr>
          <p:cNvPr id="15" name="Title 3"/>
          <p:cNvSpPr txBox="1">
            <a:spLocks/>
          </p:cNvSpPr>
          <p:nvPr/>
        </p:nvSpPr>
        <p:spPr bwMode="auto">
          <a:xfrm>
            <a:off x="0" y="304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IIP</a:t>
            </a:r>
            <a:r>
              <a:rPr lang="en-US" sz="2400" kern="0" dirty="0" smtClean="0"/>
              <a:t>
</a:t>
            </a:r>
            <a:endParaRPr lang="en-US" sz="24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27961013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nvPr>
        </p:nvGraphicFramePr>
        <p:xfrm>
          <a:off x="152400" y="1524000"/>
          <a:ext cx="8839200" cy="4876800"/>
        </p:xfrm>
        <a:graphic>
          <a:graphicData uri="http://schemas.openxmlformats.org/drawingml/2006/chart">
            <c:chart xmlns:c="http://schemas.openxmlformats.org/drawingml/2006/chart" xmlns:r="http://schemas.openxmlformats.org/officeDocument/2006/relationships" r:id="rId3"/>
          </a:graphicData>
        </a:graphic>
      </p:graphicFrame>
      <p:grpSp>
        <p:nvGrpSpPr>
          <p:cNvPr id="15" name="Group 14"/>
          <p:cNvGrpSpPr/>
          <p:nvPr/>
        </p:nvGrpSpPr>
        <p:grpSpPr>
          <a:xfrm>
            <a:off x="2" y="6180658"/>
            <a:ext cx="4715933" cy="711201"/>
            <a:chOff x="2" y="6180658"/>
            <a:chExt cx="4715933" cy="711201"/>
          </a:xfrm>
        </p:grpSpPr>
        <p:grpSp>
          <p:nvGrpSpPr>
            <p:cNvPr id="17" name="Group 16"/>
            <p:cNvGrpSpPr/>
            <p:nvPr/>
          </p:nvGrpSpPr>
          <p:grpSpPr>
            <a:xfrm>
              <a:off x="2" y="6180658"/>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0" y="359401"/>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smtClean="0"/>
              <a:t>Diagnosis Distribution by Procedure Type</a:t>
            </a:r>
            <a:br>
              <a:rPr lang="en-US" sz="2400" kern="0" dirty="0" smtClean="0"/>
            </a:br>
            <a:endParaRPr lang="en-US" sz="2000" kern="0" dirty="0"/>
          </a:p>
        </p:txBody>
      </p:sp>
      <p:sp>
        <p:nvSpPr>
          <p:cNvPr id="3" name="title_cohort"/>
          <p:cNvSpPr txBox="1"/>
          <p:nvPr/>
        </p:nvSpPr>
        <p:spPr>
          <a:xfrm>
            <a:off x="1714500" y="1014604"/>
            <a:ext cx="5715000" cy="400110"/>
          </a:xfrm>
          <a:prstGeom prst="rect">
            <a:avLst/>
          </a:prstGeom>
          <a:noFill/>
        </p:spPr>
        <p:txBody>
          <a:bodyPr wrap="square" rtlCol="0">
            <a:spAutoFit/>
          </a:bodyPr>
          <a:lstStyle/>
          <a:p>
            <a:pPr algn="ctr"/>
            <a:r>
              <a:rPr lang="en-US" sz="2000" b="1" kern="0" dirty="0" smtClean="0"/>
              <a:t>(Transplants: January 1995 – June 2016)</a:t>
            </a:r>
            <a:endParaRPr lang="en-US" sz="2000" b="1" kern="0" dirty="0"/>
          </a:p>
        </p:txBody>
      </p:sp>
    </p:spTree>
    <p:extLst>
      <p:ext uri="{BB962C8B-B14F-4D97-AF65-F5344CB8AC3E}">
        <p14:creationId xmlns:p14="http://schemas.microsoft.com/office/powerpoint/2010/main" val="3569765035"/>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2100281755"/>
              </p:ext>
            </p:extLst>
          </p:nvPr>
        </p:nvGraphicFramePr>
        <p:xfrm>
          <a:off x="0" y="1367156"/>
          <a:ext cx="8877300" cy="4987385"/>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0.0142</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10,350)</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Height difference (donor – recipient height)
</a:t>
            </a:r>
            <a:endParaRPr lang="en-US" sz="2000" kern="0" dirty="0">
              <a:solidFill>
                <a:srgbClr val="FFFF00"/>
              </a:solidFill>
            </a:endParaRPr>
          </a:p>
        </p:txBody>
      </p:sp>
      <p:sp>
        <p:nvSpPr>
          <p:cNvPr id="15" name="Title 3"/>
          <p:cNvSpPr txBox="1">
            <a:spLocks/>
          </p:cNvSpPr>
          <p:nvPr/>
        </p:nvSpPr>
        <p:spPr bwMode="auto">
          <a:xfrm>
            <a:off x="0" y="304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IIP</a:t>
            </a:r>
            <a:r>
              <a:rPr lang="en-US" sz="2400" kern="0" dirty="0" smtClean="0"/>
              <a:t>
</a:t>
            </a:r>
            <a:endParaRPr lang="en-US" sz="24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62337651"/>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380971118"/>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10,350)</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Center Volume: Previous Txs Within 1 Yr.
</a:t>
            </a:r>
            <a:endParaRPr lang="en-US" sz="2000" kern="0" dirty="0">
              <a:solidFill>
                <a:srgbClr val="FFFF00"/>
              </a:solidFill>
            </a:endParaRPr>
          </a:p>
        </p:txBody>
      </p:sp>
      <p:sp>
        <p:nvSpPr>
          <p:cNvPr id="15" name="Title 3"/>
          <p:cNvSpPr txBox="1">
            <a:spLocks/>
          </p:cNvSpPr>
          <p:nvPr/>
        </p:nvSpPr>
        <p:spPr bwMode="auto">
          <a:xfrm>
            <a:off x="0" y="304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IIP</a:t>
            </a:r>
            <a:r>
              <a:rPr lang="en-US" sz="2400" kern="0" dirty="0" smtClean="0"/>
              <a:t>
</a:t>
            </a:r>
            <a:endParaRPr lang="en-US" sz="24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2152254109"/>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2275510513"/>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0.0166</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10,350)</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Donor height
</a:t>
            </a:r>
            <a:endParaRPr lang="en-US" sz="2000" kern="0" dirty="0">
              <a:solidFill>
                <a:srgbClr val="FFFF00"/>
              </a:solidFill>
            </a:endParaRPr>
          </a:p>
        </p:txBody>
      </p:sp>
      <p:sp>
        <p:nvSpPr>
          <p:cNvPr id="15" name="Title 3"/>
          <p:cNvSpPr txBox="1">
            <a:spLocks/>
          </p:cNvSpPr>
          <p:nvPr/>
        </p:nvSpPr>
        <p:spPr bwMode="auto">
          <a:xfrm>
            <a:off x="0" y="304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400" kern="0" dirty="0" smtClean="0"/>
              <a:t>
</a:t>
            </a:r>
            <a:r>
              <a:rPr lang="en-US" sz="2000" kern="0" dirty="0" smtClean="0"/>
              <a:t>Diagnosis = IIP</a:t>
            </a:r>
            <a:r>
              <a:rPr lang="en-US" sz="2400" kern="0" dirty="0" smtClean="0"/>
              <a:t>
</a:t>
            </a:r>
            <a:endParaRPr lang="en-US" sz="24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791725721"/>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23,395)</a:t>
            </a:r>
            <a:endParaRPr lang="en-US" sz="2400" b="1" dirty="0">
              <a:solidFill>
                <a:srgbClr val="FFFF00"/>
              </a:solidFill>
            </a:endParaRPr>
          </a:p>
        </p:txBody>
      </p:sp>
      <p:sp>
        <p:nvSpPr>
          <p:cNvPr id="6" name="Title 2"/>
          <p:cNvSpPr txBox="1">
            <a:spLocks/>
          </p:cNvSpPr>
          <p:nvPr/>
        </p:nvSpPr>
        <p:spPr bwMode="auto">
          <a:xfrm>
            <a:off x="0" y="3810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Statistically Significant Risk </a:t>
            </a:r>
            <a:r>
              <a:rPr lang="en-US" sz="2000" kern="0" dirty="0" smtClean="0"/>
              <a:t>Factors For 5 Year Mortality with 95% Confidence Limits
</a:t>
            </a:r>
            <a:endParaRPr lang="en-US" sz="2000" kern="0" dirty="0">
              <a:solidFill>
                <a:srgbClr val="FFFF00"/>
              </a:solidFill>
            </a:endParaRPr>
          </a:p>
        </p:txBody>
      </p:sp>
      <p:sp>
        <p:nvSpPr>
          <p:cNvPr id="7" name="Title 1"/>
          <p:cNvSpPr>
            <a:spLocks noGrp="1"/>
          </p:cNvSpPr>
          <p:nvPr>
            <p:ph type="title"/>
          </p:nvPr>
        </p:nvSpPr>
        <p:spPr>
          <a:xfrm>
            <a:off x="15240" y="301352"/>
            <a:ext cx="9144000" cy="990600"/>
          </a:xfrm>
        </p:spPr>
        <p:txBody>
          <a:bodyPr/>
          <a:lstStyle/>
          <a:p>
            <a:r>
              <a:rPr lang="en-US" sz="2400" dirty="0" smtClean="0"/>
              <a:t>Adult Lung Transplants (2003-6/2011)
</a:t>
            </a:r>
            <a:endParaRPr lang="en-US" sz="2400" dirty="0">
              <a:solidFill>
                <a:srgbClr val="FFFF00"/>
              </a:solidFill>
            </a:endParaRPr>
          </a:p>
        </p:txBody>
      </p:sp>
      <p:grpSp>
        <p:nvGrpSpPr>
          <p:cNvPr id="8" name="logo"/>
          <p:cNvGrpSpPr/>
          <p:nvPr/>
        </p:nvGrpSpPr>
        <p:grpSpPr>
          <a:xfrm>
            <a:off x="2" y="6146792"/>
            <a:ext cx="4715932" cy="711201"/>
            <a:chOff x="1" y="6067776"/>
            <a:chExt cx="4952999" cy="790224"/>
          </a:xfrm>
        </p:grpSpPr>
        <p:pic>
          <p:nvPicPr>
            <p:cNvPr id="9" name="Picture 8"/>
            <p:cNvPicPr>
              <a:picLocks noChangeAspect="1"/>
            </p:cNvPicPr>
            <p:nvPr/>
          </p:nvPicPr>
          <p:blipFill>
            <a:blip r:embed="rId2" cstate="print"/>
            <a:stretch>
              <a:fillRect/>
            </a:stretch>
          </p:blipFill>
          <p:spPr>
            <a:xfrm>
              <a:off x="1" y="6172200"/>
              <a:ext cx="4952999" cy="685800"/>
            </a:xfrm>
            <a:prstGeom prst="rect">
              <a:avLst/>
            </a:prstGeom>
          </p:spPr>
        </p:pic>
        <p:sp>
          <p:nvSpPr>
            <p:cNvPr id="10" name="TextBox 9"/>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1" name="TextBox 10"/>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000" y="1216640"/>
            <a:ext cx="7406655" cy="4937770"/>
          </a:xfrm>
          <a:prstGeom prst="rect">
            <a:avLst/>
          </a:prstGeom>
        </p:spPr>
      </p:pic>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394314732"/>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Table"/>
          <p:cNvGraphicFramePr>
            <a:graphicFrameLocks noGrp="1"/>
          </p:cNvGraphicFramePr>
          <p:nvPr>
            <p:ph idx="1"/>
            <p:extLst/>
          </p:nvPr>
        </p:nvGraphicFramePr>
        <p:xfrm>
          <a:off x="419100" y="1676400"/>
          <a:ext cx="8305800" cy="2540000"/>
        </p:xfrm>
        <a:graphic>
          <a:graphicData uri="http://schemas.openxmlformats.org/drawingml/2006/table">
            <a:tbl>
              <a:tblPr firstRow="1" bandRow="1">
                <a:tableStyleId>{2D5ABB26-0587-4C30-8999-92F81FD0307C}</a:tableStyleId>
              </a:tblPr>
              <a:tblGrid>
                <a:gridCol w="4152900"/>
                <a:gridCol w="4152900"/>
              </a:tblGrid>
              <a:tr h="635000">
                <a:tc gridSpan="2">
                  <a:txBody>
                    <a:bodyPr/>
                    <a:lstStyle/>
                    <a:p>
                      <a:pPr algn="ctr"/>
                      <a:r>
                        <a:rPr lang="en-US" sz="2400" b="1" i="1" dirty="0" smtClean="0">
                          <a:solidFill>
                            <a:srgbClr val="FFFF00"/>
                          </a:solidFill>
                          <a:latin typeface="Arial" panose="020B0604020202020204" pitchFamily="34" charset="0"/>
                        </a:rPr>
                        <a:t>Continuous Factors (see figures)</a:t>
                      </a:r>
                      <a:endParaRPr lang="en-US" sz="2400" b="1" i="1" dirty="0">
                        <a:solidFill>
                          <a:srgbClr val="FFFF00"/>
                        </a:solidFill>
                        <a:latin typeface="Arial" panose="020B0604020202020204" pitchFamily="34" charset="0"/>
                      </a:endParaRPr>
                    </a:p>
                  </a:txBody>
                  <a:tcPr>
                    <a:solidFill>
                      <a:srgbClr val="000000"/>
                    </a:solidFill>
                  </a:tcPr>
                </a:tc>
                <a:tc hMerge="1">
                  <a:txBody>
                    <a:bodyPr/>
                    <a:lstStyle/>
                    <a:p>
                      <a:endParaRPr lang="en-US"/>
                    </a:p>
                  </a:txBody>
                  <a:tcPr>
                    <a:solidFill>
                      <a:srgbClr val="000000"/>
                    </a:solidFill>
                  </a:tcPr>
                </a:tc>
              </a:tr>
              <a:tr h="635000">
                <a:tc>
                  <a:txBody>
                    <a:bodyPr/>
                    <a:lstStyle/>
                    <a:p>
                      <a:r>
                        <a:rPr lang="en-US" dirty="0" smtClean="0"/>
                        <a:t>Recipient age</a:t>
                      </a:r>
                      <a:endParaRPr lang="en-US" dirty="0"/>
                    </a:p>
                  </a:txBody>
                  <a:tcPr>
                    <a:solidFill>
                      <a:srgbClr val="000000"/>
                    </a:solidFill>
                  </a:tcPr>
                </a:tc>
                <a:tc>
                  <a:txBody>
                    <a:bodyPr/>
                    <a:lstStyle/>
                    <a:p>
                      <a:r>
                        <a:rPr lang="en-US" dirty="0" smtClean="0"/>
                        <a:t>Donor age</a:t>
                      </a:r>
                      <a:endParaRPr lang="en-US" dirty="0"/>
                    </a:p>
                  </a:txBody>
                  <a:tcPr>
                    <a:solidFill>
                      <a:srgbClr val="000000"/>
                    </a:solidFill>
                  </a:tcPr>
                </a:tc>
              </a:tr>
              <a:tr h="635000">
                <a:tc>
                  <a:txBody>
                    <a:bodyPr/>
                    <a:lstStyle/>
                    <a:p>
                      <a:r>
                        <a:rPr lang="en-US" dirty="0" smtClean="0"/>
                        <a:t>BMI ratio</a:t>
                      </a:r>
                      <a:endParaRPr lang="en-US" dirty="0"/>
                    </a:p>
                  </a:txBody>
                  <a:tcPr>
                    <a:solidFill>
                      <a:srgbClr val="000000"/>
                    </a:solidFill>
                  </a:tcPr>
                </a:tc>
                <a:tc>
                  <a:txBody>
                    <a:bodyPr/>
                    <a:lstStyle/>
                    <a:p>
                      <a:r>
                        <a:rPr lang="en-US" dirty="0" smtClean="0"/>
                        <a:t>Height difference</a:t>
                      </a:r>
                      <a:endParaRPr lang="en-US" dirty="0"/>
                    </a:p>
                  </a:txBody>
                  <a:tcPr>
                    <a:solidFill>
                      <a:srgbClr val="000000"/>
                    </a:solidFill>
                  </a:tcPr>
                </a:tc>
              </a:tr>
              <a:tr h="635000">
                <a:tc>
                  <a:txBody>
                    <a:bodyPr/>
                    <a:lstStyle/>
                    <a:p>
                      <a:r>
                        <a:rPr lang="en-US" dirty="0" smtClean="0"/>
                        <a:t>Recipient Oxygen Required at Rest</a:t>
                      </a:r>
                      <a:endParaRPr lang="en-US" dirty="0"/>
                    </a:p>
                  </a:txBody>
                  <a:tcPr>
                    <a:solidFill>
                      <a:srgbClr val="000000"/>
                    </a:solidFill>
                  </a:tcPr>
                </a:tc>
                <a:tc>
                  <a:txBody>
                    <a:bodyPr/>
                    <a:lstStyle/>
                    <a:p>
                      <a:endParaRPr lang="en-US" dirty="0"/>
                    </a:p>
                  </a:txBody>
                  <a:tcPr>
                    <a:solidFill>
                      <a:srgbClr val="000000"/>
                    </a:solidFill>
                  </a:tcPr>
                </a:tc>
              </a:tr>
            </a:tbl>
          </a:graphicData>
        </a:graphic>
      </p:graphicFrame>
      <p:sp>
        <p:nvSpPr>
          <p:cNvPr id="5" name="Title 2"/>
          <p:cNvSpPr txBox="1">
            <a:spLocks/>
          </p:cNvSpPr>
          <p:nvPr/>
        </p:nvSpPr>
        <p:spPr bwMode="auto">
          <a:xfrm>
            <a:off x="0" y="4572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Statistically Significant Risk </a:t>
            </a:r>
            <a:r>
              <a:rPr lang="en-US" sz="2000" kern="0" dirty="0" smtClean="0"/>
              <a:t>Factors For 5 Year Mortality
</a:t>
            </a:r>
            <a:endParaRPr lang="en-US" sz="2000" kern="0" dirty="0">
              <a:solidFill>
                <a:srgbClr val="FFFF00"/>
              </a:solidFill>
            </a:endParaRPr>
          </a:p>
        </p:txBody>
      </p:sp>
      <p:sp>
        <p:nvSpPr>
          <p:cNvPr id="6" name="Title 1"/>
          <p:cNvSpPr>
            <a:spLocks noGrp="1"/>
          </p:cNvSpPr>
          <p:nvPr>
            <p:ph type="title"/>
          </p:nvPr>
        </p:nvSpPr>
        <p:spPr>
          <a:xfrm>
            <a:off x="0" y="326765"/>
            <a:ext cx="9144000" cy="990600"/>
          </a:xfrm>
        </p:spPr>
        <p:txBody>
          <a:bodyPr/>
          <a:lstStyle/>
          <a:p>
            <a:r>
              <a:rPr lang="en-US" sz="2400" dirty="0" smtClean="0"/>
              <a:t>Adult Lung Transplants (2003-6/2011)
</a:t>
            </a:r>
            <a:endParaRPr lang="en-US" sz="2400" dirty="0">
              <a:solidFill>
                <a:srgbClr val="FFFF00"/>
              </a:solidFill>
            </a:endParaRPr>
          </a:p>
        </p:txBody>
      </p:sp>
      <p:grpSp>
        <p:nvGrpSpPr>
          <p:cNvPr id="7" name="logo"/>
          <p:cNvGrpSpPr/>
          <p:nvPr/>
        </p:nvGrpSpPr>
        <p:grpSpPr>
          <a:xfrm>
            <a:off x="2" y="6146792"/>
            <a:ext cx="4715932" cy="711201"/>
            <a:chOff x="1" y="6067776"/>
            <a:chExt cx="4952999" cy="790224"/>
          </a:xfrm>
        </p:grpSpPr>
        <p:pic>
          <p:nvPicPr>
            <p:cNvPr id="8" name="Picture 7"/>
            <p:cNvPicPr>
              <a:picLocks noChangeAspect="1"/>
            </p:cNvPicPr>
            <p:nvPr/>
          </p:nvPicPr>
          <p:blipFill>
            <a:blip r:embed="rId2" cstate="print"/>
            <a:stretch>
              <a:fillRect/>
            </a:stretch>
          </p:blipFill>
          <p:spPr>
            <a:xfrm>
              <a:off x="1" y="6172200"/>
              <a:ext cx="4952999" cy="685800"/>
            </a:xfrm>
            <a:prstGeom prst="rect">
              <a:avLst/>
            </a:prstGeom>
          </p:spPr>
        </p:pic>
        <p:sp>
          <p:nvSpPr>
            <p:cNvPr id="9" name="TextBox 8"/>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0" name="TextBox 9"/>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400704013"/>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4179660827"/>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23,395)</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age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5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logo"/>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327054117"/>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2266183074"/>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23,395)</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Donor age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5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2904148969"/>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0.0157</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23,395)</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BMI ratio (donor BMI/recipient BMI)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5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375144942"/>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148165199"/>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0.0464</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23,395)</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Height </a:t>
            </a:r>
            <a:r>
              <a:rPr lang="en-US" sz="2000" kern="0" dirty="0">
                <a:solidFill>
                  <a:srgbClr val="FFFF00"/>
                </a:solidFill>
              </a:rPr>
              <a:t>difference (donor – recipient height) </a:t>
            </a:r>
            <a:r>
              <a:rPr lang="en-US" sz="2000" kern="0" dirty="0" smtClean="0">
                <a:solidFill>
                  <a:srgbClr val="FFFF00"/>
                </a:solidFill>
              </a:rPr>
              <a:t>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5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2714713385"/>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1334790462"/>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0.0218</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23,395)</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Oxygen Required at Rest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5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7575535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914400"/>
          </a:xfrm>
        </p:spPr>
        <p:txBody>
          <a:bodyPr/>
          <a:lstStyle/>
          <a:p>
            <a:r>
              <a:rPr lang="en-US" sz="2600" dirty="0" smtClean="0"/>
              <a:t>Adult Lung Transplants</a:t>
            </a:r>
            <a:r>
              <a:rPr lang="en-US" sz="3200" dirty="0" smtClean="0"/>
              <a:t/>
            </a:r>
            <a:br>
              <a:rPr lang="en-US" sz="3200" dirty="0" smtClean="0"/>
            </a:br>
            <a:r>
              <a:rPr lang="en-US" sz="2400" dirty="0" smtClean="0"/>
              <a:t>Major Indications by Year (%)</a:t>
            </a:r>
            <a:endParaRPr lang="en-US" sz="2400" dirty="0"/>
          </a:p>
        </p:txBody>
      </p:sp>
      <p:graphicFrame>
        <p:nvGraphicFramePr>
          <p:cNvPr id="10" name="Content Placeholder 9"/>
          <p:cNvGraphicFramePr>
            <a:graphicFrameLocks noGrp="1"/>
          </p:cNvGraphicFramePr>
          <p:nvPr>
            <p:ph idx="1"/>
            <p:extLst/>
          </p:nvPr>
        </p:nvGraphicFramePr>
        <p:xfrm>
          <a:off x="228600" y="1143000"/>
          <a:ext cx="8763000" cy="4953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6" name="Group 15"/>
          <p:cNvGrpSpPr/>
          <p:nvPr/>
        </p:nvGrpSpPr>
        <p:grpSpPr>
          <a:xfrm>
            <a:off x="2" y="6180658"/>
            <a:ext cx="4715933" cy="711201"/>
            <a:chOff x="2" y="6180658"/>
            <a:chExt cx="4715933" cy="711201"/>
          </a:xfrm>
        </p:grpSpPr>
        <p:grpSp>
          <p:nvGrpSpPr>
            <p:cNvPr id="17" name="Group 16"/>
            <p:cNvGrpSpPr/>
            <p:nvPr/>
          </p:nvGrpSpPr>
          <p:grpSpPr>
            <a:xfrm>
              <a:off x="2" y="6180658"/>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877196973"/>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30,404)</a:t>
            </a:r>
            <a:endParaRPr lang="en-US" sz="2400" b="1" dirty="0">
              <a:solidFill>
                <a:srgbClr val="FFFF00"/>
              </a:solidFill>
            </a:endParaRPr>
          </a:p>
        </p:txBody>
      </p:sp>
      <p:sp>
        <p:nvSpPr>
          <p:cNvPr id="6" name="Title 2"/>
          <p:cNvSpPr txBox="1">
            <a:spLocks/>
          </p:cNvSpPr>
          <p:nvPr/>
        </p:nvSpPr>
        <p:spPr bwMode="auto">
          <a:xfrm>
            <a:off x="-15240" y="6858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Statistically Significant Risk Factors For 5 Year Mortality with 95% Confidence Limits</a:t>
            </a:r>
          </a:p>
          <a:p>
            <a:r>
              <a:rPr lang="en-US" sz="2000" kern="0" dirty="0"/>
              <a:t>Conditional on Survival to 1 Year </a:t>
            </a:r>
            <a:r>
              <a:rPr lang="en-US" sz="2000" kern="0" dirty="0" smtClean="0"/>
              <a:t>
</a:t>
            </a:r>
            <a:endParaRPr lang="en-US" sz="2000" kern="0" dirty="0">
              <a:solidFill>
                <a:srgbClr val="FFFF00"/>
              </a:solidFill>
            </a:endParaRPr>
          </a:p>
        </p:txBody>
      </p:sp>
      <p:sp>
        <p:nvSpPr>
          <p:cNvPr id="7" name="Title 1"/>
          <p:cNvSpPr>
            <a:spLocks noGrp="1"/>
          </p:cNvSpPr>
          <p:nvPr>
            <p:ph type="title"/>
          </p:nvPr>
        </p:nvSpPr>
        <p:spPr>
          <a:xfrm>
            <a:off x="-15240" y="407096"/>
            <a:ext cx="9144000" cy="990600"/>
          </a:xfrm>
        </p:spPr>
        <p:txBody>
          <a:bodyPr>
            <a:normAutofit fontScale="90000"/>
          </a:bodyPr>
          <a:lstStyle/>
          <a:p>
            <a:r>
              <a:rPr lang="en-US" sz="2400" dirty="0" smtClean="0"/>
              <a:t>Adult Lung Transplants (2003-6/2011)
</a:t>
            </a:r>
            <a:endParaRPr lang="en-US" sz="2400" dirty="0">
              <a:solidFill>
                <a:srgbClr val="FFFF00"/>
              </a:solidFill>
            </a:endParaRPr>
          </a:p>
        </p:txBody>
      </p:sp>
      <p:grpSp>
        <p:nvGrpSpPr>
          <p:cNvPr id="8" name="logo"/>
          <p:cNvGrpSpPr/>
          <p:nvPr/>
        </p:nvGrpSpPr>
        <p:grpSpPr>
          <a:xfrm>
            <a:off x="2" y="6146792"/>
            <a:ext cx="4715932" cy="711201"/>
            <a:chOff x="1" y="6067776"/>
            <a:chExt cx="4952999" cy="790224"/>
          </a:xfrm>
        </p:grpSpPr>
        <p:pic>
          <p:nvPicPr>
            <p:cNvPr id="9" name="Picture 8"/>
            <p:cNvPicPr>
              <a:picLocks noChangeAspect="1"/>
            </p:cNvPicPr>
            <p:nvPr/>
          </p:nvPicPr>
          <p:blipFill>
            <a:blip r:embed="rId2" cstate="print"/>
            <a:stretch>
              <a:fillRect/>
            </a:stretch>
          </p:blipFill>
          <p:spPr>
            <a:xfrm>
              <a:off x="1" y="6172200"/>
              <a:ext cx="4952999" cy="685800"/>
            </a:xfrm>
            <a:prstGeom prst="rect">
              <a:avLst/>
            </a:prstGeom>
          </p:spPr>
        </p:pic>
        <p:sp>
          <p:nvSpPr>
            <p:cNvPr id="10" name="TextBox 9"/>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1" name="TextBox 10"/>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4400" y="1541110"/>
            <a:ext cx="6995174" cy="4663449"/>
          </a:xfrm>
          <a:prstGeom prst="rect">
            <a:avLst/>
          </a:prstGeom>
        </p:spPr>
      </p:pic>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448594096"/>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Table"/>
          <p:cNvGraphicFramePr>
            <a:graphicFrameLocks noGrp="1"/>
          </p:cNvGraphicFramePr>
          <p:nvPr>
            <p:ph idx="1"/>
            <p:extLst>
              <p:ext uri="{D42A27DB-BD31-4B8C-83A1-F6EECF244321}">
                <p14:modId xmlns:p14="http://schemas.microsoft.com/office/powerpoint/2010/main" val="4061628454"/>
              </p:ext>
            </p:extLst>
          </p:nvPr>
        </p:nvGraphicFramePr>
        <p:xfrm>
          <a:off x="419100" y="1676400"/>
          <a:ext cx="8305800" cy="2545080"/>
        </p:xfrm>
        <a:graphic>
          <a:graphicData uri="http://schemas.openxmlformats.org/drawingml/2006/table">
            <a:tbl>
              <a:tblPr firstRow="1" bandRow="1">
                <a:tableStyleId>{2D5ABB26-0587-4C30-8999-92F81FD0307C}</a:tableStyleId>
              </a:tblPr>
              <a:tblGrid>
                <a:gridCol w="4152900"/>
                <a:gridCol w="4152900"/>
              </a:tblGrid>
              <a:tr h="635000">
                <a:tc gridSpan="2">
                  <a:txBody>
                    <a:bodyPr/>
                    <a:lstStyle/>
                    <a:p>
                      <a:pPr algn="ctr"/>
                      <a:r>
                        <a:rPr lang="en-US" sz="2400" b="1" i="1" dirty="0" smtClean="0">
                          <a:solidFill>
                            <a:srgbClr val="FFFF00"/>
                          </a:solidFill>
                          <a:latin typeface="Arial" panose="020B0604020202020204" pitchFamily="34" charset="0"/>
                        </a:rPr>
                        <a:t>Continuous Factors (see figures)</a:t>
                      </a:r>
                      <a:endParaRPr lang="en-US" sz="2400" b="1" i="1" dirty="0">
                        <a:solidFill>
                          <a:srgbClr val="FFFF00"/>
                        </a:solidFill>
                        <a:latin typeface="Arial" panose="020B0604020202020204" pitchFamily="34" charset="0"/>
                      </a:endParaRPr>
                    </a:p>
                  </a:txBody>
                  <a:tcPr>
                    <a:solidFill>
                      <a:srgbClr val="000000"/>
                    </a:solidFill>
                  </a:tcPr>
                </a:tc>
                <a:tc hMerge="1">
                  <a:txBody>
                    <a:bodyPr/>
                    <a:lstStyle/>
                    <a:p>
                      <a:endParaRPr lang="en-US"/>
                    </a:p>
                  </a:txBody>
                  <a:tcPr>
                    <a:solidFill>
                      <a:srgbClr val="000000"/>
                    </a:solidFill>
                  </a:tcPr>
                </a:tc>
              </a:tr>
              <a:tr h="635000">
                <a:tc>
                  <a:txBody>
                    <a:bodyPr/>
                    <a:lstStyle/>
                    <a:p>
                      <a:r>
                        <a:rPr lang="en-US" dirty="0" smtClean="0"/>
                        <a:t>Recipient age</a:t>
                      </a:r>
                      <a:endParaRPr lang="en-US" dirty="0"/>
                    </a:p>
                  </a:txBody>
                  <a:tcPr>
                    <a:solidFill>
                      <a:srgbClr val="000000"/>
                    </a:solidFill>
                  </a:tcPr>
                </a:tc>
                <a:tc>
                  <a:txBody>
                    <a:bodyPr/>
                    <a:lstStyle/>
                    <a:p>
                      <a:r>
                        <a:rPr lang="en-US" dirty="0" smtClean="0"/>
                        <a:t>Recipient creatinine</a:t>
                      </a:r>
                      <a:endParaRPr lang="en-US" dirty="0"/>
                    </a:p>
                  </a:txBody>
                  <a:tcPr>
                    <a:solidFill>
                      <a:srgbClr val="000000"/>
                    </a:solidFill>
                  </a:tcPr>
                </a:tc>
              </a:tr>
              <a:tr h="635000">
                <a:tc>
                  <a:txBody>
                    <a:bodyPr/>
                    <a:lstStyle/>
                    <a:p>
                      <a:r>
                        <a:rPr lang="en-US" dirty="0" smtClean="0"/>
                        <a:t>BMI ratio</a:t>
                      </a:r>
                      <a:endParaRPr lang="en-US" dirty="0"/>
                    </a:p>
                  </a:txBody>
                  <a:tcPr>
                    <a:solidFill>
                      <a:srgbClr val="000000"/>
                    </a:solidFill>
                  </a:tcPr>
                </a:tc>
                <a:tc>
                  <a:txBody>
                    <a:bodyPr/>
                    <a:lstStyle/>
                    <a:p>
                      <a:r>
                        <a:rPr lang="en-US" dirty="0" smtClean="0"/>
                        <a:t>Center Volume: Previous Txs Within 1 Yr.</a:t>
                      </a:r>
                      <a:endParaRPr lang="en-US" dirty="0"/>
                    </a:p>
                  </a:txBody>
                  <a:tcPr>
                    <a:solidFill>
                      <a:srgbClr val="000000"/>
                    </a:solidFill>
                  </a:tcPr>
                </a:tc>
              </a:tr>
              <a:tr h="635000">
                <a:tc>
                  <a:txBody>
                    <a:bodyPr/>
                    <a:lstStyle/>
                    <a:p>
                      <a:r>
                        <a:rPr lang="en-US" dirty="0" smtClean="0"/>
                        <a:t>Ischemic time</a:t>
                      </a:r>
                      <a:endParaRPr lang="en-US" dirty="0"/>
                    </a:p>
                  </a:txBody>
                  <a:tcPr>
                    <a:solidFill>
                      <a:srgbClr val="000000"/>
                    </a:solidFill>
                  </a:tcPr>
                </a:tc>
                <a:tc>
                  <a:txBody>
                    <a:bodyPr/>
                    <a:lstStyle/>
                    <a:p>
                      <a:endParaRPr lang="en-US" dirty="0"/>
                    </a:p>
                  </a:txBody>
                  <a:tcPr>
                    <a:solidFill>
                      <a:srgbClr val="000000"/>
                    </a:solidFill>
                  </a:tcPr>
                </a:tc>
              </a:tr>
            </a:tbl>
          </a:graphicData>
        </a:graphic>
      </p:graphicFrame>
      <p:sp>
        <p:nvSpPr>
          <p:cNvPr id="5" name="Title 2"/>
          <p:cNvSpPr txBox="1">
            <a:spLocks/>
          </p:cNvSpPr>
          <p:nvPr/>
        </p:nvSpPr>
        <p:spPr bwMode="auto">
          <a:xfrm>
            <a:off x="-6096" y="507252"/>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Statistically Significant Risk Factors For 5 Year </a:t>
            </a:r>
            <a:r>
              <a:rPr lang="en-US" sz="2000" kern="0" dirty="0" smtClean="0"/>
              <a:t>Mortality</a:t>
            </a:r>
          </a:p>
          <a:p>
            <a:r>
              <a:rPr lang="en-US" sz="2000" kern="0" dirty="0" smtClean="0"/>
              <a:t>Conditional </a:t>
            </a:r>
            <a:r>
              <a:rPr lang="en-US" sz="2000" kern="0" dirty="0"/>
              <a:t>on Survival to 1 Year </a:t>
            </a:r>
            <a:r>
              <a:rPr lang="en-US" sz="2000" kern="0" dirty="0" smtClean="0"/>
              <a:t>
</a:t>
            </a:r>
            <a:endParaRPr lang="en-US" sz="2000" kern="0" dirty="0">
              <a:solidFill>
                <a:srgbClr val="FFFF00"/>
              </a:solidFill>
            </a:endParaRPr>
          </a:p>
        </p:txBody>
      </p:sp>
      <p:sp>
        <p:nvSpPr>
          <p:cNvPr id="6" name="Title 1"/>
          <p:cNvSpPr>
            <a:spLocks noGrp="1"/>
          </p:cNvSpPr>
          <p:nvPr>
            <p:ph type="title"/>
          </p:nvPr>
        </p:nvSpPr>
        <p:spPr>
          <a:xfrm>
            <a:off x="0" y="455510"/>
            <a:ext cx="9144000" cy="990600"/>
          </a:xfrm>
        </p:spPr>
        <p:txBody>
          <a:bodyPr/>
          <a:lstStyle/>
          <a:p>
            <a:r>
              <a:rPr lang="en-US" sz="2400" dirty="0" smtClean="0"/>
              <a:t>Adult Lung Transplants (2003-6/2011)
</a:t>
            </a:r>
            <a:endParaRPr lang="en-US" sz="2400" dirty="0">
              <a:solidFill>
                <a:srgbClr val="FFFF00"/>
              </a:solidFill>
            </a:endParaRPr>
          </a:p>
        </p:txBody>
      </p:sp>
      <p:grpSp>
        <p:nvGrpSpPr>
          <p:cNvPr id="7" name="logo"/>
          <p:cNvGrpSpPr/>
          <p:nvPr/>
        </p:nvGrpSpPr>
        <p:grpSpPr>
          <a:xfrm>
            <a:off x="2" y="6146792"/>
            <a:ext cx="4715932" cy="711201"/>
            <a:chOff x="1" y="6067776"/>
            <a:chExt cx="4952999" cy="790224"/>
          </a:xfrm>
        </p:grpSpPr>
        <p:pic>
          <p:nvPicPr>
            <p:cNvPr id="8" name="Picture 7"/>
            <p:cNvPicPr>
              <a:picLocks noChangeAspect="1"/>
            </p:cNvPicPr>
            <p:nvPr/>
          </p:nvPicPr>
          <p:blipFill>
            <a:blip r:embed="rId2" cstate="print"/>
            <a:stretch>
              <a:fillRect/>
            </a:stretch>
          </p:blipFill>
          <p:spPr>
            <a:xfrm>
              <a:off x="1" y="6172200"/>
              <a:ext cx="4952999" cy="685800"/>
            </a:xfrm>
            <a:prstGeom prst="rect">
              <a:avLst/>
            </a:prstGeom>
          </p:spPr>
        </p:pic>
        <p:sp>
          <p:nvSpPr>
            <p:cNvPr id="9" name="TextBox 8"/>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0" name="TextBox 9"/>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2747369492"/>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2202761333"/>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30,404)</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647739"/>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age
</a:t>
            </a:r>
            <a:endParaRPr lang="en-US" sz="2000" kern="0" dirty="0">
              <a:solidFill>
                <a:srgbClr val="FFFF00"/>
              </a:solidFill>
            </a:endParaRPr>
          </a:p>
        </p:txBody>
      </p:sp>
      <p:sp>
        <p:nvSpPr>
          <p:cNvPr id="16" name="Title 2"/>
          <p:cNvSpPr txBox="1">
            <a:spLocks/>
          </p:cNvSpPr>
          <p:nvPr/>
        </p:nvSpPr>
        <p:spPr bwMode="auto">
          <a:xfrm>
            <a:off x="-21336" y="523323"/>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Risk Factors For 5 Year Mortality with 95% Confidence Limits</a:t>
            </a:r>
          </a:p>
          <a:p>
            <a:r>
              <a:rPr lang="en-US" sz="2000" kern="0" dirty="0"/>
              <a:t>Conditional on Survival to 1 Year </a:t>
            </a:r>
            <a:r>
              <a:rPr lang="en-US" sz="2000" kern="0" dirty="0" smtClean="0"/>
              <a:t>
</a:t>
            </a:r>
            <a:endParaRPr lang="en-US" sz="2000" kern="0" dirty="0">
              <a:solidFill>
                <a:srgbClr val="FFFF00"/>
              </a:solidFill>
            </a:endParaRPr>
          </a:p>
        </p:txBody>
      </p:sp>
      <p:sp>
        <p:nvSpPr>
          <p:cNvPr id="2" name="Title 1"/>
          <p:cNvSpPr>
            <a:spLocks noGrp="1"/>
          </p:cNvSpPr>
          <p:nvPr>
            <p:ph type="title"/>
          </p:nvPr>
        </p:nvSpPr>
        <p:spPr>
          <a:xfrm>
            <a:off x="-21336" y="310435"/>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logo"/>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563231701"/>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3162325282"/>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0.0107</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30,404)</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89689" y="621751"/>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creatinine
</a:t>
            </a:r>
            <a:endParaRPr lang="en-US" sz="2000" kern="0" dirty="0">
              <a:solidFill>
                <a:srgbClr val="FFFF00"/>
              </a:solidFill>
            </a:endParaRPr>
          </a:p>
        </p:txBody>
      </p:sp>
      <p:sp>
        <p:nvSpPr>
          <p:cNvPr id="16" name="Title 2"/>
          <p:cNvSpPr txBox="1">
            <a:spLocks/>
          </p:cNvSpPr>
          <p:nvPr/>
        </p:nvSpPr>
        <p:spPr bwMode="auto">
          <a:xfrm>
            <a:off x="131929" y="517243"/>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Risk Factors For 5 Year Mortality with 95% Confidence Limits</a:t>
            </a:r>
          </a:p>
          <a:p>
            <a:r>
              <a:rPr lang="en-US" sz="2000" kern="0" dirty="0"/>
              <a:t>Conditional on Survival to 1 Year </a:t>
            </a:r>
            <a:r>
              <a:rPr lang="en-US" sz="2000" kern="0" dirty="0" smtClean="0"/>
              <a:t>
</a:t>
            </a:r>
            <a:endParaRPr lang="en-US" sz="2000" kern="0" dirty="0">
              <a:solidFill>
                <a:srgbClr val="FFFF00"/>
              </a:solidFill>
            </a:endParaRPr>
          </a:p>
        </p:txBody>
      </p:sp>
      <p:sp>
        <p:nvSpPr>
          <p:cNvPr id="2" name="Title 1"/>
          <p:cNvSpPr>
            <a:spLocks noGrp="1"/>
          </p:cNvSpPr>
          <p:nvPr>
            <p:ph type="title"/>
          </p:nvPr>
        </p:nvSpPr>
        <p:spPr>
          <a:xfrm>
            <a:off x="-21336" y="305396"/>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489499267"/>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1166588153"/>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0.0239</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30,404)</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24384" y="594417"/>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BMI </a:t>
            </a:r>
            <a:r>
              <a:rPr lang="en-US" sz="2000" kern="0" dirty="0">
                <a:solidFill>
                  <a:srgbClr val="FFFF00"/>
                </a:solidFill>
              </a:rPr>
              <a:t>ratio (donor BMI/recipient BMI) </a:t>
            </a:r>
            <a:r>
              <a:rPr lang="en-US" sz="2000" kern="0" dirty="0" smtClean="0">
                <a:solidFill>
                  <a:srgbClr val="FFFF00"/>
                </a:solidFill>
              </a:rPr>
              <a:t>
</a:t>
            </a:r>
            <a:endParaRPr lang="en-US" sz="2000" kern="0" dirty="0">
              <a:solidFill>
                <a:srgbClr val="FFFF00"/>
              </a:solidFill>
            </a:endParaRPr>
          </a:p>
        </p:txBody>
      </p:sp>
      <p:sp>
        <p:nvSpPr>
          <p:cNvPr id="16" name="Title 2"/>
          <p:cNvSpPr txBox="1">
            <a:spLocks/>
          </p:cNvSpPr>
          <p:nvPr/>
        </p:nvSpPr>
        <p:spPr bwMode="auto">
          <a:xfrm>
            <a:off x="-27432" y="431792"/>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Risk Factors For 5 Year Mortality with 95% Confidence Limits</a:t>
            </a:r>
          </a:p>
          <a:p>
            <a:r>
              <a:rPr lang="en-US" sz="2000" kern="0" dirty="0"/>
              <a:t>Conditional on Survival to 1 Year </a:t>
            </a:r>
            <a:r>
              <a:rPr lang="en-US" sz="2000" kern="0" dirty="0" smtClean="0"/>
              <a:t>
</a:t>
            </a:r>
            <a:endParaRPr lang="en-US" sz="2000" kern="0" dirty="0">
              <a:solidFill>
                <a:srgbClr val="FFFF00"/>
              </a:solidFill>
            </a:endParaRPr>
          </a:p>
        </p:txBody>
      </p:sp>
      <p:sp>
        <p:nvSpPr>
          <p:cNvPr id="2" name="Title 1"/>
          <p:cNvSpPr>
            <a:spLocks noGrp="1"/>
          </p:cNvSpPr>
          <p:nvPr>
            <p:ph type="title"/>
          </p:nvPr>
        </p:nvSpPr>
        <p:spPr>
          <a:xfrm>
            <a:off x="-27432" y="337170"/>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069542382"/>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2699798720"/>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30,404)</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24384" y="558231"/>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Center Volume: Previous Txs Within 1 Yr.
</a:t>
            </a:r>
            <a:endParaRPr lang="en-US" sz="2000" kern="0" dirty="0">
              <a:solidFill>
                <a:srgbClr val="FFFF00"/>
              </a:solidFill>
            </a:endParaRPr>
          </a:p>
        </p:txBody>
      </p:sp>
      <p:sp>
        <p:nvSpPr>
          <p:cNvPr id="16" name="Title 2"/>
          <p:cNvSpPr txBox="1">
            <a:spLocks/>
          </p:cNvSpPr>
          <p:nvPr/>
        </p:nvSpPr>
        <p:spPr bwMode="auto">
          <a:xfrm>
            <a:off x="0" y="476921"/>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Risk Factors For 5 Year Mortality with 95% Confidence Limits</a:t>
            </a:r>
          </a:p>
          <a:p>
            <a:r>
              <a:rPr lang="en-US" sz="2000" kern="0" dirty="0"/>
              <a:t>Conditional on Survival to 1 Year </a:t>
            </a:r>
            <a:r>
              <a:rPr lang="en-US" sz="2000" kern="0" dirty="0" smtClean="0"/>
              <a:t>
</a:t>
            </a:r>
            <a:endParaRPr lang="en-US" sz="2000" kern="0" dirty="0">
              <a:solidFill>
                <a:srgbClr val="FFFF00"/>
              </a:solidFill>
            </a:endParaRPr>
          </a:p>
        </p:txBody>
      </p:sp>
      <p:sp>
        <p:nvSpPr>
          <p:cNvPr id="2" name="Title 1"/>
          <p:cNvSpPr>
            <a:spLocks noGrp="1"/>
          </p:cNvSpPr>
          <p:nvPr>
            <p:ph type="title"/>
          </p:nvPr>
        </p:nvSpPr>
        <p:spPr>
          <a:xfrm>
            <a:off x="60960" y="239730"/>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937160349"/>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2944723199"/>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0.0015</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30,404)</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692035"/>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Ischemic time
</a:t>
            </a:r>
            <a:endParaRPr lang="en-US" sz="2000" kern="0" dirty="0">
              <a:solidFill>
                <a:srgbClr val="FFFF00"/>
              </a:solidFill>
            </a:endParaRPr>
          </a:p>
        </p:txBody>
      </p:sp>
      <p:sp>
        <p:nvSpPr>
          <p:cNvPr id="16" name="Title 2"/>
          <p:cNvSpPr txBox="1">
            <a:spLocks/>
          </p:cNvSpPr>
          <p:nvPr/>
        </p:nvSpPr>
        <p:spPr bwMode="auto">
          <a:xfrm>
            <a:off x="-76200" y="480638"/>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Risk Factors For 5 Year Mortality with 95% Confidence Limits</a:t>
            </a:r>
          </a:p>
          <a:p>
            <a:r>
              <a:rPr lang="en-US" sz="2000" kern="0" dirty="0"/>
              <a:t>Conditional on Survival to 1 Year </a:t>
            </a:r>
            <a:r>
              <a:rPr lang="en-US" sz="2000" kern="0" dirty="0" smtClean="0"/>
              <a:t>
</a:t>
            </a:r>
            <a:endParaRPr lang="en-US" sz="2000" kern="0" dirty="0">
              <a:solidFill>
                <a:srgbClr val="FFFF00"/>
              </a:solidFill>
            </a:endParaRPr>
          </a:p>
        </p:txBody>
      </p:sp>
      <p:sp>
        <p:nvSpPr>
          <p:cNvPr id="2" name="Title 1"/>
          <p:cNvSpPr>
            <a:spLocks noGrp="1"/>
          </p:cNvSpPr>
          <p:nvPr>
            <p:ph type="title"/>
          </p:nvPr>
        </p:nvSpPr>
        <p:spPr>
          <a:xfrm>
            <a:off x="-152400" y="231412"/>
            <a:ext cx="9144000" cy="990600"/>
          </a:xfrm>
        </p:spPr>
        <p:txBody>
          <a:bodyPr/>
          <a:lstStyle/>
          <a:p>
            <a:r>
              <a:rPr lang="en-US" sz="2400" dirty="0" smtClean="0"/>
              <a:t>Adult Lung Transplants (2003-6/2011)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273596123"/>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990600" y="1331576"/>
            <a:ext cx="7315200" cy="4764424"/>
          </a:xfrm>
        </p:spPr>
      </p:pic>
      <p:sp>
        <p:nvSpPr>
          <p:cNvPr id="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11,939)</a:t>
            </a:r>
            <a:endParaRPr lang="en-US" sz="2400" b="1" dirty="0">
              <a:solidFill>
                <a:srgbClr val="FFFF00"/>
              </a:solidFill>
            </a:endParaRPr>
          </a:p>
        </p:txBody>
      </p:sp>
      <p:sp>
        <p:nvSpPr>
          <p:cNvPr id="6" name="Title 2"/>
          <p:cNvSpPr txBox="1">
            <a:spLocks/>
          </p:cNvSpPr>
          <p:nvPr/>
        </p:nvSpPr>
        <p:spPr bwMode="auto">
          <a:xfrm>
            <a:off x="53113" y="6096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Statistically Significant Risk </a:t>
            </a:r>
            <a:r>
              <a:rPr lang="en-US" sz="2000" kern="0" dirty="0" smtClean="0"/>
              <a:t>Factors For 10 Year Mortality with 95% Confidence Limits
</a:t>
            </a:r>
            <a:endParaRPr lang="en-US" sz="2000" kern="0" dirty="0">
              <a:solidFill>
                <a:srgbClr val="FFFF00"/>
              </a:solidFill>
            </a:endParaRPr>
          </a:p>
        </p:txBody>
      </p:sp>
      <p:sp>
        <p:nvSpPr>
          <p:cNvPr id="7" name="Title 1"/>
          <p:cNvSpPr>
            <a:spLocks noGrp="1"/>
          </p:cNvSpPr>
          <p:nvPr>
            <p:ph type="title"/>
          </p:nvPr>
        </p:nvSpPr>
        <p:spPr>
          <a:xfrm>
            <a:off x="0" y="483296"/>
            <a:ext cx="9144000" cy="990600"/>
          </a:xfrm>
        </p:spPr>
        <p:txBody>
          <a:bodyPr/>
          <a:lstStyle/>
          <a:p>
            <a:r>
              <a:rPr lang="en-US" sz="2400" dirty="0" smtClean="0"/>
              <a:t>Adult Lung Transplants (1999-6/2005)
</a:t>
            </a:r>
            <a:endParaRPr lang="en-US" sz="2400" dirty="0">
              <a:solidFill>
                <a:srgbClr val="FFFF00"/>
              </a:solidFill>
            </a:endParaRPr>
          </a:p>
        </p:txBody>
      </p:sp>
      <p:grpSp>
        <p:nvGrpSpPr>
          <p:cNvPr id="8" name="logo"/>
          <p:cNvGrpSpPr/>
          <p:nvPr/>
        </p:nvGrpSpPr>
        <p:grpSpPr>
          <a:xfrm>
            <a:off x="2" y="6146792"/>
            <a:ext cx="4715932" cy="711201"/>
            <a:chOff x="1" y="6067776"/>
            <a:chExt cx="4952999" cy="790224"/>
          </a:xfrm>
        </p:grpSpPr>
        <p:pic>
          <p:nvPicPr>
            <p:cNvPr id="9" name="Picture 8"/>
            <p:cNvPicPr>
              <a:picLocks noChangeAspect="1"/>
            </p:cNvPicPr>
            <p:nvPr/>
          </p:nvPicPr>
          <p:blipFill>
            <a:blip r:embed="rId3" cstate="print"/>
            <a:stretch>
              <a:fillRect/>
            </a:stretch>
          </p:blipFill>
          <p:spPr>
            <a:xfrm>
              <a:off x="1" y="6172200"/>
              <a:ext cx="4952999" cy="685800"/>
            </a:xfrm>
            <a:prstGeom prst="rect">
              <a:avLst/>
            </a:prstGeom>
          </p:spPr>
        </p:pic>
        <p:sp>
          <p:nvSpPr>
            <p:cNvPr id="10" name="TextBox 9"/>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1" name="TextBox 10"/>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3"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243718238"/>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Table"/>
          <p:cNvGraphicFramePr>
            <a:graphicFrameLocks noGrp="1"/>
          </p:cNvGraphicFramePr>
          <p:nvPr>
            <p:ph idx="1"/>
            <p:extLst>
              <p:ext uri="{D42A27DB-BD31-4B8C-83A1-F6EECF244321}">
                <p14:modId xmlns:p14="http://schemas.microsoft.com/office/powerpoint/2010/main" val="671757633"/>
              </p:ext>
            </p:extLst>
          </p:nvPr>
        </p:nvGraphicFramePr>
        <p:xfrm>
          <a:off x="419100" y="1676400"/>
          <a:ext cx="8305800" cy="3175000"/>
        </p:xfrm>
        <a:graphic>
          <a:graphicData uri="http://schemas.openxmlformats.org/drawingml/2006/table">
            <a:tbl>
              <a:tblPr firstRow="1" bandRow="1">
                <a:tableStyleId>{2D5ABB26-0587-4C30-8999-92F81FD0307C}</a:tableStyleId>
              </a:tblPr>
              <a:tblGrid>
                <a:gridCol w="4152900"/>
                <a:gridCol w="4152900"/>
              </a:tblGrid>
              <a:tr h="635000">
                <a:tc gridSpan="2">
                  <a:txBody>
                    <a:bodyPr/>
                    <a:lstStyle/>
                    <a:p>
                      <a:pPr algn="ctr"/>
                      <a:r>
                        <a:rPr lang="en-US" sz="2400" b="1" i="1" dirty="0" smtClean="0">
                          <a:solidFill>
                            <a:srgbClr val="FFFF00"/>
                          </a:solidFill>
                          <a:latin typeface="Arial" panose="020B0604020202020204" pitchFamily="34" charset="0"/>
                        </a:rPr>
                        <a:t>Continuous Factors (see figures)</a:t>
                      </a:r>
                      <a:endParaRPr lang="en-US" sz="2400" b="1" i="1" dirty="0">
                        <a:solidFill>
                          <a:srgbClr val="FFFF00"/>
                        </a:solidFill>
                        <a:latin typeface="Arial" panose="020B0604020202020204" pitchFamily="34" charset="0"/>
                      </a:endParaRPr>
                    </a:p>
                  </a:txBody>
                  <a:tcPr>
                    <a:solidFill>
                      <a:srgbClr val="000000"/>
                    </a:solidFill>
                  </a:tcPr>
                </a:tc>
                <a:tc hMerge="1">
                  <a:txBody>
                    <a:bodyPr/>
                    <a:lstStyle/>
                    <a:p>
                      <a:endParaRPr lang="en-US"/>
                    </a:p>
                  </a:txBody>
                  <a:tcPr>
                    <a:solidFill>
                      <a:srgbClr val="000000"/>
                    </a:solidFill>
                  </a:tcPr>
                </a:tc>
              </a:tr>
              <a:tr h="635000">
                <a:tc>
                  <a:txBody>
                    <a:bodyPr/>
                    <a:lstStyle/>
                    <a:p>
                      <a:r>
                        <a:rPr lang="en-US" dirty="0" smtClean="0"/>
                        <a:t>Recipient age</a:t>
                      </a:r>
                      <a:endParaRPr lang="en-US" dirty="0"/>
                    </a:p>
                  </a:txBody>
                  <a:tcPr>
                    <a:solidFill>
                      <a:srgbClr val="000000"/>
                    </a:solidFill>
                  </a:tcPr>
                </a:tc>
                <a:tc>
                  <a:txBody>
                    <a:bodyPr/>
                    <a:lstStyle/>
                    <a:p>
                      <a:r>
                        <a:rPr lang="en-US" dirty="0" smtClean="0"/>
                        <a:t>Donor age</a:t>
                      </a:r>
                      <a:endParaRPr lang="en-US" dirty="0"/>
                    </a:p>
                  </a:txBody>
                  <a:tcPr>
                    <a:solidFill>
                      <a:srgbClr val="000000"/>
                    </a:solidFill>
                  </a:tcPr>
                </a:tc>
              </a:tr>
              <a:tr h="635000">
                <a:tc>
                  <a:txBody>
                    <a:bodyPr/>
                    <a:lstStyle/>
                    <a:p>
                      <a:r>
                        <a:rPr lang="en-US" dirty="0" smtClean="0"/>
                        <a:t>Recipient creatinine</a:t>
                      </a:r>
                      <a:endParaRPr lang="en-US" dirty="0"/>
                    </a:p>
                  </a:txBody>
                  <a:tcPr>
                    <a:solidFill>
                      <a:srgbClr val="000000"/>
                    </a:solidFill>
                  </a:tcPr>
                </a:tc>
                <a:tc>
                  <a:txBody>
                    <a:bodyPr/>
                    <a:lstStyle/>
                    <a:p>
                      <a:r>
                        <a:rPr lang="en-US" dirty="0" smtClean="0"/>
                        <a:t>BMI ratio</a:t>
                      </a:r>
                      <a:endParaRPr lang="en-US" dirty="0"/>
                    </a:p>
                  </a:txBody>
                  <a:tcPr>
                    <a:solidFill>
                      <a:srgbClr val="000000"/>
                    </a:solidFill>
                  </a:tcPr>
                </a:tc>
              </a:tr>
              <a:tr h="635000">
                <a:tc>
                  <a:txBody>
                    <a:bodyPr/>
                    <a:lstStyle/>
                    <a:p>
                      <a:r>
                        <a:rPr lang="en-US" dirty="0" smtClean="0"/>
                        <a:t>Oxygen requirement</a:t>
                      </a:r>
                      <a:endParaRPr lang="en-US" dirty="0"/>
                    </a:p>
                  </a:txBody>
                  <a:tcPr>
                    <a:solidFill>
                      <a:srgbClr val="000000"/>
                    </a:solidFill>
                  </a:tcPr>
                </a:tc>
                <a:tc>
                  <a:txBody>
                    <a:bodyPr/>
                    <a:lstStyle/>
                    <a:p>
                      <a:r>
                        <a:rPr lang="en-US" dirty="0" smtClean="0"/>
                        <a:t>Donor height</a:t>
                      </a:r>
                      <a:endParaRPr lang="en-US" dirty="0"/>
                    </a:p>
                  </a:txBody>
                  <a:tcPr>
                    <a:solidFill>
                      <a:srgbClr val="000000"/>
                    </a:solidFill>
                  </a:tcPr>
                </a:tc>
              </a:tr>
              <a:tr h="635000">
                <a:tc>
                  <a:txBody>
                    <a:bodyPr/>
                    <a:lstStyle/>
                    <a:p>
                      <a:r>
                        <a:rPr lang="en-US" dirty="0" smtClean="0"/>
                        <a:t>Ischemic time</a:t>
                      </a:r>
                      <a:endParaRPr lang="en-US" dirty="0"/>
                    </a:p>
                  </a:txBody>
                  <a:tcPr>
                    <a:solidFill>
                      <a:srgbClr val="000000"/>
                    </a:solidFill>
                  </a:tcPr>
                </a:tc>
                <a:tc>
                  <a:txBody>
                    <a:bodyPr/>
                    <a:lstStyle/>
                    <a:p>
                      <a:endParaRPr lang="en-US" dirty="0"/>
                    </a:p>
                  </a:txBody>
                  <a:tcPr>
                    <a:solidFill>
                      <a:srgbClr val="000000"/>
                    </a:solidFill>
                  </a:tcPr>
                </a:tc>
              </a:tr>
            </a:tbl>
          </a:graphicData>
        </a:graphic>
      </p:graphicFrame>
      <p:sp>
        <p:nvSpPr>
          <p:cNvPr id="5" name="Title 2"/>
          <p:cNvSpPr txBox="1">
            <a:spLocks/>
          </p:cNvSpPr>
          <p:nvPr/>
        </p:nvSpPr>
        <p:spPr bwMode="auto">
          <a:xfrm>
            <a:off x="143934" y="542287"/>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Statistically Significant Risk </a:t>
            </a:r>
            <a:r>
              <a:rPr lang="en-US" sz="2000" kern="0" dirty="0" smtClean="0"/>
              <a:t>Factors For 10 Year Mortality
</a:t>
            </a:r>
            <a:endParaRPr lang="en-US" sz="2000" kern="0" dirty="0">
              <a:solidFill>
                <a:srgbClr val="FFFF00"/>
              </a:solidFill>
            </a:endParaRPr>
          </a:p>
        </p:txBody>
      </p:sp>
      <p:sp>
        <p:nvSpPr>
          <p:cNvPr id="6" name="Title 1"/>
          <p:cNvSpPr>
            <a:spLocks noGrp="1"/>
          </p:cNvSpPr>
          <p:nvPr>
            <p:ph type="title"/>
          </p:nvPr>
        </p:nvSpPr>
        <p:spPr>
          <a:xfrm>
            <a:off x="-25400" y="533400"/>
            <a:ext cx="9144000" cy="990600"/>
          </a:xfrm>
        </p:spPr>
        <p:txBody>
          <a:bodyPr/>
          <a:lstStyle/>
          <a:p>
            <a:r>
              <a:rPr lang="en-US" sz="2400" dirty="0" smtClean="0"/>
              <a:t>Adult Lung Transplants (1999-6/2005)
</a:t>
            </a:r>
            <a:endParaRPr lang="en-US" sz="2400" dirty="0">
              <a:solidFill>
                <a:srgbClr val="FFFF00"/>
              </a:solidFill>
            </a:endParaRPr>
          </a:p>
        </p:txBody>
      </p:sp>
      <p:grpSp>
        <p:nvGrpSpPr>
          <p:cNvPr id="7" name="logo"/>
          <p:cNvGrpSpPr/>
          <p:nvPr/>
        </p:nvGrpSpPr>
        <p:grpSpPr>
          <a:xfrm>
            <a:off x="2" y="6146792"/>
            <a:ext cx="4715932" cy="711201"/>
            <a:chOff x="1" y="6067776"/>
            <a:chExt cx="4952999" cy="790224"/>
          </a:xfrm>
        </p:grpSpPr>
        <p:pic>
          <p:nvPicPr>
            <p:cNvPr id="8" name="Picture 7"/>
            <p:cNvPicPr>
              <a:picLocks noChangeAspect="1"/>
            </p:cNvPicPr>
            <p:nvPr/>
          </p:nvPicPr>
          <p:blipFill>
            <a:blip r:embed="rId2" cstate="print"/>
            <a:stretch>
              <a:fillRect/>
            </a:stretch>
          </p:blipFill>
          <p:spPr>
            <a:xfrm>
              <a:off x="1" y="6172200"/>
              <a:ext cx="4952999" cy="685800"/>
            </a:xfrm>
            <a:prstGeom prst="rect">
              <a:avLst/>
            </a:prstGeom>
          </p:spPr>
        </p:pic>
        <p:sp>
          <p:nvSpPr>
            <p:cNvPr id="9" name="TextBox 8"/>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0" name="TextBox 9"/>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499324481"/>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3188437924"/>
              </p:ext>
            </p:extLst>
          </p:nvPr>
        </p:nvGraphicFramePr>
        <p:xfrm>
          <a:off x="266700" y="1490974"/>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11,939)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age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10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(1999-6/2005)
</a:t>
            </a:r>
            <a:endParaRPr lang="en-US" sz="2400" dirty="0">
              <a:solidFill>
                <a:srgbClr val="FFFF00"/>
              </a:solidFill>
            </a:endParaRPr>
          </a:p>
        </p:txBody>
      </p:sp>
      <p:grpSp>
        <p:nvGrpSpPr>
          <p:cNvPr id="10" name="logo"/>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41022627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4000" cy="914400"/>
          </a:xfrm>
        </p:spPr>
        <p:txBody>
          <a:bodyPr/>
          <a:lstStyle/>
          <a:p>
            <a:r>
              <a:rPr lang="en-US" sz="2600" dirty="0" smtClean="0"/>
              <a:t>Adult Lung Transplants</a:t>
            </a:r>
            <a:r>
              <a:rPr lang="en-US" sz="3200" dirty="0" smtClean="0"/>
              <a:t/>
            </a:r>
            <a:br>
              <a:rPr lang="en-US" sz="3200" dirty="0" smtClean="0"/>
            </a:br>
            <a:r>
              <a:rPr lang="en-US" sz="2400" dirty="0" smtClean="0"/>
              <a:t>Major Indications by Year (Number)</a:t>
            </a:r>
            <a:endParaRPr lang="en-US" sz="2400" dirty="0"/>
          </a:p>
        </p:txBody>
      </p:sp>
      <p:graphicFrame>
        <p:nvGraphicFramePr>
          <p:cNvPr id="10" name="Content Placeholder 9"/>
          <p:cNvGraphicFramePr>
            <a:graphicFrameLocks noGrp="1"/>
          </p:cNvGraphicFramePr>
          <p:nvPr>
            <p:ph idx="1"/>
            <p:extLst/>
          </p:nvPr>
        </p:nvGraphicFramePr>
        <p:xfrm>
          <a:off x="152400" y="1143000"/>
          <a:ext cx="8763000" cy="4953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6" name="Group 15"/>
          <p:cNvGrpSpPr/>
          <p:nvPr/>
        </p:nvGrpSpPr>
        <p:grpSpPr>
          <a:xfrm>
            <a:off x="2" y="6180658"/>
            <a:ext cx="4715933" cy="711201"/>
            <a:chOff x="2" y="6180658"/>
            <a:chExt cx="4715933" cy="711201"/>
          </a:xfrm>
        </p:grpSpPr>
        <p:grpSp>
          <p:nvGrpSpPr>
            <p:cNvPr id="17" name="Group 16"/>
            <p:cNvGrpSpPr/>
            <p:nvPr/>
          </p:nvGrpSpPr>
          <p:grpSpPr>
            <a:xfrm>
              <a:off x="2" y="6180658"/>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3222416962"/>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1919711554"/>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0.0007</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11,939)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Donor age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10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(1999-6/2005)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846880995"/>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2100929536"/>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0.0098</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11,939)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creatinine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10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(1999-6/2005)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799996351"/>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11,939)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BMI ratio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10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(1999-6/2005)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4218411483"/>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1215078500"/>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0.0003</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11,939)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Oxygen requirement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10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(1999-6/2005)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4109838974"/>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496753045"/>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0.0316</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11,939)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Donor height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10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(1999-6/2005)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975501728"/>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3773057120"/>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0.0156</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11,939)</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Ischemic time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10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(1999-6/2005)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423188775"/>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2130425"/>
            <a:ext cx="8839200" cy="1470025"/>
          </a:xfrm>
        </p:spPr>
        <p:txBody>
          <a:bodyPr/>
          <a:lstStyle/>
          <a:p>
            <a:r>
              <a:rPr lang="en-US" dirty="0" smtClean="0"/>
              <a:t>Focus Theme</a:t>
            </a:r>
            <a:endParaRPr lang="en-US" dirty="0"/>
          </a:p>
        </p:txBody>
      </p:sp>
      <p:grpSp>
        <p:nvGrpSpPr>
          <p:cNvPr id="8" name="Group 7"/>
          <p:cNvGrpSpPr/>
          <p:nvPr/>
        </p:nvGrpSpPr>
        <p:grpSpPr>
          <a:xfrm>
            <a:off x="2" y="6180658"/>
            <a:ext cx="4715933" cy="711201"/>
            <a:chOff x="2" y="6180658"/>
            <a:chExt cx="4715933" cy="711201"/>
          </a:xfrm>
        </p:grpSpPr>
        <p:grpSp>
          <p:nvGrpSpPr>
            <p:cNvPr id="10" name="Group 9"/>
            <p:cNvGrpSpPr/>
            <p:nvPr/>
          </p:nvGrpSpPr>
          <p:grpSpPr>
            <a:xfrm>
              <a:off x="2" y="6180658"/>
              <a:ext cx="4715932" cy="711201"/>
              <a:chOff x="1" y="6067776"/>
              <a:chExt cx="4952999" cy="790224"/>
            </a:xfrm>
          </p:grpSpPr>
          <p:pic>
            <p:nvPicPr>
              <p:cNvPr id="13" name="Picture 12"/>
              <p:cNvPicPr>
                <a:picLocks noChangeAspect="1"/>
              </p:cNvPicPr>
              <p:nvPr/>
            </p:nvPicPr>
            <p:blipFill>
              <a:blip r:embed="rId3" cstate="print"/>
              <a:stretch>
                <a:fillRect/>
              </a:stretch>
            </p:blipFill>
            <p:spPr>
              <a:xfrm>
                <a:off x="1" y="6172200"/>
                <a:ext cx="4952999" cy="685800"/>
              </a:xfrm>
              <a:prstGeom prst="rect">
                <a:avLst/>
              </a:prstGeom>
            </p:spPr>
          </p:pic>
          <p:sp>
            <p:nvSpPr>
              <p:cNvPr id="14"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3887066830"/>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2873223526"/>
              </p:ext>
            </p:extLst>
          </p:nvPr>
        </p:nvGraphicFramePr>
        <p:xfrm>
          <a:off x="76200" y="1447800"/>
          <a:ext cx="8915400" cy="4876800"/>
        </p:xfrm>
        <a:graphic>
          <a:graphicData uri="http://schemas.openxmlformats.org/drawingml/2006/chart">
            <c:chart xmlns:c="http://schemas.openxmlformats.org/drawingml/2006/chart" xmlns:r="http://schemas.openxmlformats.org/officeDocument/2006/relationships" r:id="rId3"/>
          </a:graphicData>
        </a:graphic>
      </p:graphicFrame>
      <p:sp>
        <p:nvSpPr>
          <p:cNvPr id="12" name="Title 1"/>
          <p:cNvSpPr txBox="1">
            <a:spLocks/>
          </p:cNvSpPr>
          <p:nvPr/>
        </p:nvSpPr>
        <p:spPr bwMode="auto">
          <a:xfrm>
            <a:off x="0" y="377149"/>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800" kern="0" dirty="0" smtClean="0"/>
              <a:t>Adult Lung Transplants</a:t>
            </a:r>
            <a:r>
              <a:rPr lang="en-US" sz="2400" kern="0" dirty="0" smtClean="0"/>
              <a:t/>
            </a:r>
            <a:br>
              <a:rPr lang="en-US" sz="2400" kern="0" dirty="0" smtClean="0"/>
            </a:br>
            <a:r>
              <a:rPr lang="en-US" sz="2400" kern="0" dirty="0" smtClean="0">
                <a:solidFill>
                  <a:srgbClr val="FFFF00"/>
                </a:solidFill>
              </a:rPr>
              <a:t> </a:t>
            </a:r>
            <a:r>
              <a:rPr lang="en-US" sz="2400" kern="0" dirty="0" smtClean="0"/>
              <a:t>Ischemic Time Distribution by Diagnosis  </a:t>
            </a:r>
            <a:br>
              <a:rPr lang="en-US" sz="2400" kern="0" dirty="0" smtClean="0"/>
            </a:br>
            <a:endParaRPr lang="en-US" sz="2000" kern="0" dirty="0"/>
          </a:p>
        </p:txBody>
      </p:sp>
      <p:grpSp>
        <p:nvGrpSpPr>
          <p:cNvPr id="13" name="Group 12"/>
          <p:cNvGrpSpPr/>
          <p:nvPr/>
        </p:nvGrpSpPr>
        <p:grpSpPr>
          <a:xfrm>
            <a:off x="2" y="6146792"/>
            <a:ext cx="4715933" cy="711201"/>
            <a:chOff x="2" y="6146792"/>
            <a:chExt cx="4715933" cy="711201"/>
          </a:xfrm>
        </p:grpSpPr>
        <p:grpSp>
          <p:nvGrpSpPr>
            <p:cNvPr id="14" name="Group 13"/>
            <p:cNvGrpSpPr/>
            <p:nvPr/>
          </p:nvGrpSpPr>
          <p:grpSpPr>
            <a:xfrm>
              <a:off x="2" y="6146792"/>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_cohort"/>
          <p:cNvSpPr txBox="1"/>
          <p:nvPr/>
        </p:nvSpPr>
        <p:spPr>
          <a:xfrm>
            <a:off x="0" y="1043839"/>
            <a:ext cx="9144000" cy="400110"/>
          </a:xfrm>
          <a:prstGeom prst="rect">
            <a:avLst/>
          </a:prstGeom>
          <a:noFill/>
        </p:spPr>
        <p:txBody>
          <a:bodyPr wrap="square" rtlCol="0">
            <a:spAutoFit/>
          </a:bodyPr>
          <a:lstStyle/>
          <a:p>
            <a:pPr algn="ctr"/>
            <a:r>
              <a:rPr lang="en-US" sz="2000" b="1" kern="0" dirty="0" smtClean="0"/>
              <a:t>(Transplants: January 2009 – June 2016)</a:t>
            </a:r>
            <a:endParaRPr lang="en-US" sz="2000" b="1" kern="0" dirty="0"/>
          </a:p>
        </p:txBody>
      </p:sp>
    </p:spTree>
    <p:extLst>
      <p:ext uri="{BB962C8B-B14F-4D97-AF65-F5344CB8AC3E}">
        <p14:creationId xmlns:p14="http://schemas.microsoft.com/office/powerpoint/2010/main" val="2541495280"/>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4013749452"/>
              </p:ext>
            </p:extLst>
          </p:nvPr>
        </p:nvGraphicFramePr>
        <p:xfrm>
          <a:off x="76200" y="1447800"/>
          <a:ext cx="8915400" cy="4698992"/>
        </p:xfrm>
        <a:graphic>
          <a:graphicData uri="http://schemas.openxmlformats.org/drawingml/2006/chart">
            <c:chart xmlns:c="http://schemas.openxmlformats.org/drawingml/2006/chart" xmlns:r="http://schemas.openxmlformats.org/officeDocument/2006/relationships" r:id="rId3"/>
          </a:graphicData>
        </a:graphic>
      </p:graphicFrame>
      <p:sp>
        <p:nvSpPr>
          <p:cNvPr id="12" name="Title 1"/>
          <p:cNvSpPr txBox="1">
            <a:spLocks/>
          </p:cNvSpPr>
          <p:nvPr/>
        </p:nvSpPr>
        <p:spPr bwMode="auto">
          <a:xfrm>
            <a:off x="0" y="377149"/>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800" kern="0" dirty="0" smtClean="0"/>
              <a:t>Adult Lung Transplants</a:t>
            </a:r>
            <a:r>
              <a:rPr lang="en-US" sz="2400" kern="0" dirty="0" smtClean="0"/>
              <a:t/>
            </a:r>
            <a:br>
              <a:rPr lang="en-US" sz="2400" kern="0" dirty="0" smtClean="0"/>
            </a:br>
            <a:r>
              <a:rPr lang="en-US" sz="2400" kern="0" dirty="0" smtClean="0">
                <a:solidFill>
                  <a:srgbClr val="FFFF00"/>
                </a:solidFill>
              </a:rPr>
              <a:t> </a:t>
            </a:r>
            <a:r>
              <a:rPr lang="en-US" sz="2400" kern="0" dirty="0" smtClean="0"/>
              <a:t>Ischemic Time Distribution by Recipient Age  </a:t>
            </a:r>
            <a:br>
              <a:rPr lang="en-US" sz="2400" kern="0" dirty="0" smtClean="0"/>
            </a:br>
            <a:endParaRPr lang="en-US" sz="2000" kern="0" dirty="0"/>
          </a:p>
        </p:txBody>
      </p:sp>
      <p:grpSp>
        <p:nvGrpSpPr>
          <p:cNvPr id="13" name="Group 12"/>
          <p:cNvGrpSpPr/>
          <p:nvPr/>
        </p:nvGrpSpPr>
        <p:grpSpPr>
          <a:xfrm>
            <a:off x="2" y="6146792"/>
            <a:ext cx="4715933" cy="711201"/>
            <a:chOff x="2" y="6146792"/>
            <a:chExt cx="4715933" cy="711201"/>
          </a:xfrm>
        </p:grpSpPr>
        <p:grpSp>
          <p:nvGrpSpPr>
            <p:cNvPr id="14" name="Group 13"/>
            <p:cNvGrpSpPr/>
            <p:nvPr/>
          </p:nvGrpSpPr>
          <p:grpSpPr>
            <a:xfrm>
              <a:off x="2" y="6146792"/>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_cohort"/>
          <p:cNvSpPr txBox="1"/>
          <p:nvPr/>
        </p:nvSpPr>
        <p:spPr>
          <a:xfrm>
            <a:off x="0" y="1043839"/>
            <a:ext cx="9144000" cy="400110"/>
          </a:xfrm>
          <a:prstGeom prst="rect">
            <a:avLst/>
          </a:prstGeom>
          <a:noFill/>
        </p:spPr>
        <p:txBody>
          <a:bodyPr wrap="square" rtlCol="0">
            <a:spAutoFit/>
          </a:bodyPr>
          <a:lstStyle/>
          <a:p>
            <a:pPr algn="ctr"/>
            <a:r>
              <a:rPr lang="en-US" sz="2000" b="1" kern="0" dirty="0" smtClean="0"/>
              <a:t>(Transplants: January 2009 – June 2016)</a:t>
            </a:r>
            <a:endParaRPr lang="en-US" sz="2000" b="1" kern="0" dirty="0"/>
          </a:p>
        </p:txBody>
      </p:sp>
    </p:spTree>
    <p:extLst>
      <p:ext uri="{BB962C8B-B14F-4D97-AF65-F5344CB8AC3E}">
        <p14:creationId xmlns:p14="http://schemas.microsoft.com/office/powerpoint/2010/main" val="214286107"/>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142713860"/>
              </p:ext>
            </p:extLst>
          </p:nvPr>
        </p:nvGraphicFramePr>
        <p:xfrm>
          <a:off x="76200" y="1447800"/>
          <a:ext cx="8915400" cy="4876800"/>
        </p:xfrm>
        <a:graphic>
          <a:graphicData uri="http://schemas.openxmlformats.org/drawingml/2006/chart">
            <c:chart xmlns:c="http://schemas.openxmlformats.org/drawingml/2006/chart" xmlns:r="http://schemas.openxmlformats.org/officeDocument/2006/relationships" r:id="rId3"/>
          </a:graphicData>
        </a:graphic>
      </p:graphicFrame>
      <p:sp>
        <p:nvSpPr>
          <p:cNvPr id="12" name="Title 1"/>
          <p:cNvSpPr txBox="1">
            <a:spLocks/>
          </p:cNvSpPr>
          <p:nvPr/>
        </p:nvSpPr>
        <p:spPr bwMode="auto">
          <a:xfrm>
            <a:off x="0" y="377149"/>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800" kern="0" dirty="0" smtClean="0"/>
              <a:t>Adult Lung Transplants</a:t>
            </a:r>
            <a:r>
              <a:rPr lang="en-US" sz="2400" kern="0" dirty="0" smtClean="0"/>
              <a:t/>
            </a:r>
            <a:br>
              <a:rPr lang="en-US" sz="2400" kern="0" dirty="0" smtClean="0"/>
            </a:br>
            <a:r>
              <a:rPr lang="en-US" sz="2400" kern="0" dirty="0" smtClean="0">
                <a:solidFill>
                  <a:srgbClr val="FFFF00"/>
                </a:solidFill>
              </a:rPr>
              <a:t> </a:t>
            </a:r>
            <a:r>
              <a:rPr lang="en-US" sz="2400" kern="0" dirty="0" smtClean="0"/>
              <a:t>Ischemic Time Distribution by Recipient </a:t>
            </a:r>
            <a:r>
              <a:rPr lang="en-US" sz="2400" dirty="0" smtClean="0"/>
              <a:t>Ventilator Support</a:t>
            </a:r>
            <a:r>
              <a:rPr lang="en-US" sz="2200" kern="0" dirty="0" smtClean="0"/>
              <a:t/>
            </a:r>
            <a:br>
              <a:rPr lang="en-US" sz="2200" kern="0" dirty="0" smtClean="0"/>
            </a:br>
            <a:endParaRPr lang="en-US" sz="2200" kern="0" dirty="0"/>
          </a:p>
        </p:txBody>
      </p:sp>
      <p:grpSp>
        <p:nvGrpSpPr>
          <p:cNvPr id="13" name="Group 12"/>
          <p:cNvGrpSpPr/>
          <p:nvPr/>
        </p:nvGrpSpPr>
        <p:grpSpPr>
          <a:xfrm>
            <a:off x="2" y="6146792"/>
            <a:ext cx="4715933" cy="711201"/>
            <a:chOff x="2" y="6146792"/>
            <a:chExt cx="4715933" cy="711201"/>
          </a:xfrm>
        </p:grpSpPr>
        <p:grpSp>
          <p:nvGrpSpPr>
            <p:cNvPr id="14" name="Group 13"/>
            <p:cNvGrpSpPr/>
            <p:nvPr/>
          </p:nvGrpSpPr>
          <p:grpSpPr>
            <a:xfrm>
              <a:off x="2" y="6146792"/>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_cohort"/>
          <p:cNvSpPr txBox="1"/>
          <p:nvPr/>
        </p:nvSpPr>
        <p:spPr>
          <a:xfrm>
            <a:off x="2604609" y="1025806"/>
            <a:ext cx="6386991" cy="400110"/>
          </a:xfrm>
          <a:prstGeom prst="rect">
            <a:avLst/>
          </a:prstGeom>
          <a:noFill/>
        </p:spPr>
        <p:txBody>
          <a:bodyPr wrap="square" rtlCol="0">
            <a:spAutoFit/>
          </a:bodyPr>
          <a:lstStyle/>
          <a:p>
            <a:pPr algn="ctr"/>
            <a:r>
              <a:rPr lang="en-US" sz="2000" b="1" kern="0" dirty="0" smtClean="0"/>
              <a:t>(Transplants: January 2009 – June 2016)</a:t>
            </a:r>
            <a:endParaRPr lang="en-US" sz="2000" b="1" kern="0" dirty="0"/>
          </a:p>
        </p:txBody>
      </p:sp>
      <p:sp>
        <p:nvSpPr>
          <p:cNvPr id="2" name="TextBox 1"/>
          <p:cNvSpPr txBox="1"/>
          <p:nvPr/>
        </p:nvSpPr>
        <p:spPr>
          <a:xfrm>
            <a:off x="1259710" y="1000539"/>
            <a:ext cx="2438400" cy="461665"/>
          </a:xfrm>
          <a:prstGeom prst="rect">
            <a:avLst/>
          </a:prstGeom>
          <a:noFill/>
        </p:spPr>
        <p:txBody>
          <a:bodyPr wrap="square" rtlCol="0">
            <a:spAutoFit/>
          </a:bodyPr>
          <a:lstStyle/>
          <a:p>
            <a:r>
              <a:rPr lang="en-US" sz="2400" b="1" dirty="0"/>
              <a:t>a</a:t>
            </a:r>
            <a:r>
              <a:rPr lang="en-US" sz="2400" b="1" dirty="0" smtClean="0"/>
              <a:t>t Transplant</a:t>
            </a:r>
            <a:endParaRPr lang="en-US" sz="2400" b="1" dirty="0"/>
          </a:p>
        </p:txBody>
      </p:sp>
    </p:spTree>
    <p:extLst>
      <p:ext uri="{BB962C8B-B14F-4D97-AF65-F5344CB8AC3E}">
        <p14:creationId xmlns:p14="http://schemas.microsoft.com/office/powerpoint/2010/main" val="9892627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nvPr>
        </p:nvGraphicFramePr>
        <p:xfrm>
          <a:off x="152400" y="1524000"/>
          <a:ext cx="8839200" cy="4876800"/>
        </p:xfrm>
        <a:graphic>
          <a:graphicData uri="http://schemas.openxmlformats.org/drawingml/2006/chart">
            <c:chart xmlns:c="http://schemas.openxmlformats.org/drawingml/2006/chart" xmlns:r="http://schemas.openxmlformats.org/officeDocument/2006/relationships" r:id="rId3"/>
          </a:graphicData>
        </a:graphic>
      </p:graphicFrame>
      <p:grpSp>
        <p:nvGrpSpPr>
          <p:cNvPr id="16" name="Group 15"/>
          <p:cNvGrpSpPr/>
          <p:nvPr/>
        </p:nvGrpSpPr>
        <p:grpSpPr>
          <a:xfrm>
            <a:off x="2" y="6180658"/>
            <a:ext cx="4715933" cy="711201"/>
            <a:chOff x="2" y="6180658"/>
            <a:chExt cx="4715933" cy="711201"/>
          </a:xfrm>
        </p:grpSpPr>
        <p:grpSp>
          <p:nvGrpSpPr>
            <p:cNvPr id="17" name="Group 16"/>
            <p:cNvGrpSpPr/>
            <p:nvPr/>
          </p:nvGrpSpPr>
          <p:grpSpPr>
            <a:xfrm>
              <a:off x="2" y="6180658"/>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0" y="370972"/>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smtClean="0"/>
              <a:t>Diagnosis Distribution by Location</a:t>
            </a:r>
            <a:br>
              <a:rPr lang="en-US" sz="2400" kern="0" dirty="0" smtClean="0"/>
            </a:br>
            <a:endParaRPr lang="en-US" sz="2000" kern="0" dirty="0"/>
          </a:p>
        </p:txBody>
      </p:sp>
      <p:sp>
        <p:nvSpPr>
          <p:cNvPr id="3" name="title_cohort"/>
          <p:cNvSpPr txBox="1"/>
          <p:nvPr/>
        </p:nvSpPr>
        <p:spPr>
          <a:xfrm>
            <a:off x="1866900" y="1032941"/>
            <a:ext cx="5410200" cy="400110"/>
          </a:xfrm>
          <a:prstGeom prst="rect">
            <a:avLst/>
          </a:prstGeom>
          <a:noFill/>
        </p:spPr>
        <p:txBody>
          <a:bodyPr wrap="square" rtlCol="0">
            <a:spAutoFit/>
          </a:bodyPr>
          <a:lstStyle/>
          <a:p>
            <a:pPr algn="ctr"/>
            <a:r>
              <a:rPr lang="en-US" sz="2000" b="1" kern="0" dirty="0" smtClean="0"/>
              <a:t>(Transplants: January 2004 – June 2016)</a:t>
            </a:r>
            <a:endParaRPr lang="en-US" sz="2000" b="1" kern="0" dirty="0"/>
          </a:p>
        </p:txBody>
      </p:sp>
    </p:spTree>
    <p:extLst>
      <p:ext uri="{BB962C8B-B14F-4D97-AF65-F5344CB8AC3E}">
        <p14:creationId xmlns:p14="http://schemas.microsoft.com/office/powerpoint/2010/main" val="4251084205"/>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617468926"/>
              </p:ext>
            </p:extLst>
          </p:nvPr>
        </p:nvGraphicFramePr>
        <p:xfrm>
          <a:off x="76200" y="1447800"/>
          <a:ext cx="8915400" cy="4698992"/>
        </p:xfrm>
        <a:graphic>
          <a:graphicData uri="http://schemas.openxmlformats.org/drawingml/2006/chart">
            <c:chart xmlns:c="http://schemas.openxmlformats.org/drawingml/2006/chart" xmlns:r="http://schemas.openxmlformats.org/officeDocument/2006/relationships" r:id="rId3"/>
          </a:graphicData>
        </a:graphic>
      </p:graphicFrame>
      <p:sp>
        <p:nvSpPr>
          <p:cNvPr id="12" name="Title 1"/>
          <p:cNvSpPr txBox="1">
            <a:spLocks/>
          </p:cNvSpPr>
          <p:nvPr/>
        </p:nvSpPr>
        <p:spPr bwMode="auto">
          <a:xfrm>
            <a:off x="0" y="377149"/>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800" kern="0" dirty="0" smtClean="0"/>
              <a:t>Adult Lung Transplants</a:t>
            </a:r>
            <a:r>
              <a:rPr lang="en-US" sz="2400" kern="0" dirty="0" smtClean="0"/>
              <a:t/>
            </a:r>
            <a:br>
              <a:rPr lang="en-US" sz="2400" kern="0" dirty="0" smtClean="0"/>
            </a:br>
            <a:r>
              <a:rPr lang="en-US" sz="2400" kern="0" dirty="0" smtClean="0">
                <a:solidFill>
                  <a:srgbClr val="FFFF00"/>
                </a:solidFill>
              </a:rPr>
              <a:t> </a:t>
            </a:r>
            <a:r>
              <a:rPr lang="en-US" sz="2400" kern="0" dirty="0" smtClean="0"/>
              <a:t>Ischemic Time Distribution by Donor Age  </a:t>
            </a:r>
            <a:br>
              <a:rPr lang="en-US" sz="2400" kern="0" dirty="0" smtClean="0"/>
            </a:br>
            <a:endParaRPr lang="en-US" sz="2000" kern="0" dirty="0"/>
          </a:p>
        </p:txBody>
      </p:sp>
      <p:grpSp>
        <p:nvGrpSpPr>
          <p:cNvPr id="13" name="Group 12"/>
          <p:cNvGrpSpPr/>
          <p:nvPr/>
        </p:nvGrpSpPr>
        <p:grpSpPr>
          <a:xfrm>
            <a:off x="2" y="6146792"/>
            <a:ext cx="4715933" cy="711201"/>
            <a:chOff x="2" y="6146792"/>
            <a:chExt cx="4715933" cy="711201"/>
          </a:xfrm>
        </p:grpSpPr>
        <p:grpSp>
          <p:nvGrpSpPr>
            <p:cNvPr id="14" name="Group 13"/>
            <p:cNvGrpSpPr/>
            <p:nvPr/>
          </p:nvGrpSpPr>
          <p:grpSpPr>
            <a:xfrm>
              <a:off x="2" y="6146792"/>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_cohort"/>
          <p:cNvSpPr txBox="1"/>
          <p:nvPr/>
        </p:nvSpPr>
        <p:spPr>
          <a:xfrm>
            <a:off x="0" y="1043839"/>
            <a:ext cx="9144000" cy="400110"/>
          </a:xfrm>
          <a:prstGeom prst="rect">
            <a:avLst/>
          </a:prstGeom>
          <a:noFill/>
        </p:spPr>
        <p:txBody>
          <a:bodyPr wrap="square" rtlCol="0">
            <a:spAutoFit/>
          </a:bodyPr>
          <a:lstStyle/>
          <a:p>
            <a:pPr algn="ctr"/>
            <a:r>
              <a:rPr lang="en-US" sz="2000" b="1" kern="0" dirty="0" smtClean="0"/>
              <a:t>(Transplants: January 2009 – June 2016)</a:t>
            </a:r>
            <a:endParaRPr lang="en-US" sz="2000" b="1" kern="0" dirty="0"/>
          </a:p>
        </p:txBody>
      </p:sp>
    </p:spTree>
    <p:extLst>
      <p:ext uri="{BB962C8B-B14F-4D97-AF65-F5344CB8AC3E}">
        <p14:creationId xmlns:p14="http://schemas.microsoft.com/office/powerpoint/2010/main" val="1680582776"/>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2382829115"/>
              </p:ext>
            </p:extLst>
          </p:nvPr>
        </p:nvGraphicFramePr>
        <p:xfrm>
          <a:off x="76200" y="1447800"/>
          <a:ext cx="8915400" cy="4876800"/>
        </p:xfrm>
        <a:graphic>
          <a:graphicData uri="http://schemas.openxmlformats.org/drawingml/2006/chart">
            <c:chart xmlns:c="http://schemas.openxmlformats.org/drawingml/2006/chart" xmlns:r="http://schemas.openxmlformats.org/officeDocument/2006/relationships" r:id="rId3"/>
          </a:graphicData>
        </a:graphic>
      </p:graphicFrame>
      <p:sp>
        <p:nvSpPr>
          <p:cNvPr id="12" name="Title 1"/>
          <p:cNvSpPr txBox="1">
            <a:spLocks/>
          </p:cNvSpPr>
          <p:nvPr/>
        </p:nvSpPr>
        <p:spPr bwMode="auto">
          <a:xfrm>
            <a:off x="0" y="377149"/>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800" kern="0" dirty="0" smtClean="0"/>
              <a:t>Adult Lung Transplants</a:t>
            </a:r>
            <a:r>
              <a:rPr lang="en-US" sz="2400" kern="0" dirty="0" smtClean="0"/>
              <a:t/>
            </a:r>
            <a:br>
              <a:rPr lang="en-US" sz="2400" kern="0" dirty="0" smtClean="0"/>
            </a:br>
            <a:r>
              <a:rPr lang="en-US" sz="2400" kern="0" dirty="0" smtClean="0">
                <a:solidFill>
                  <a:srgbClr val="FFFF00"/>
                </a:solidFill>
              </a:rPr>
              <a:t> </a:t>
            </a:r>
            <a:r>
              <a:rPr lang="en-US" sz="2400" kern="0" dirty="0" smtClean="0"/>
              <a:t>Ischemic Time Distribution by Donor Cause of Death  </a:t>
            </a:r>
            <a:br>
              <a:rPr lang="en-US" sz="2400" kern="0" dirty="0" smtClean="0"/>
            </a:br>
            <a:endParaRPr lang="en-US" sz="2000" kern="0" dirty="0"/>
          </a:p>
        </p:txBody>
      </p:sp>
      <p:grpSp>
        <p:nvGrpSpPr>
          <p:cNvPr id="13" name="Group 12"/>
          <p:cNvGrpSpPr/>
          <p:nvPr/>
        </p:nvGrpSpPr>
        <p:grpSpPr>
          <a:xfrm>
            <a:off x="2" y="6146792"/>
            <a:ext cx="4715933" cy="711201"/>
            <a:chOff x="2" y="6146792"/>
            <a:chExt cx="4715933" cy="711201"/>
          </a:xfrm>
        </p:grpSpPr>
        <p:grpSp>
          <p:nvGrpSpPr>
            <p:cNvPr id="14" name="Group 13"/>
            <p:cNvGrpSpPr/>
            <p:nvPr/>
          </p:nvGrpSpPr>
          <p:grpSpPr>
            <a:xfrm>
              <a:off x="2" y="6146792"/>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_cohort"/>
          <p:cNvSpPr txBox="1"/>
          <p:nvPr/>
        </p:nvSpPr>
        <p:spPr>
          <a:xfrm>
            <a:off x="0" y="1043839"/>
            <a:ext cx="9144000" cy="400110"/>
          </a:xfrm>
          <a:prstGeom prst="rect">
            <a:avLst/>
          </a:prstGeom>
          <a:noFill/>
        </p:spPr>
        <p:txBody>
          <a:bodyPr wrap="square" rtlCol="0">
            <a:spAutoFit/>
          </a:bodyPr>
          <a:lstStyle/>
          <a:p>
            <a:pPr algn="ctr"/>
            <a:r>
              <a:rPr lang="en-US" sz="2000" b="1" kern="0" dirty="0" smtClean="0"/>
              <a:t>(Transplants: January 2009 – June 2016)</a:t>
            </a:r>
            <a:endParaRPr lang="en-US" sz="2000" b="1" kern="0" dirty="0"/>
          </a:p>
        </p:txBody>
      </p:sp>
    </p:spTree>
    <p:extLst>
      <p:ext uri="{BB962C8B-B14F-4D97-AF65-F5344CB8AC3E}">
        <p14:creationId xmlns:p14="http://schemas.microsoft.com/office/powerpoint/2010/main" val="14614592"/>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914400"/>
          </a:xfrm>
        </p:spPr>
        <p:txBody>
          <a:bodyPr/>
          <a:lstStyle/>
          <a:p>
            <a:r>
              <a:rPr lang="en-US" sz="2600" dirty="0" smtClean="0"/>
              <a:t>Adult Lung Transplants</a:t>
            </a:r>
            <a:r>
              <a:rPr lang="en-US" sz="3200" dirty="0" smtClean="0"/>
              <a:t/>
            </a:r>
            <a:br>
              <a:rPr lang="en-US" sz="3200" dirty="0" smtClean="0"/>
            </a:br>
            <a:r>
              <a:rPr lang="en-US" sz="2400" dirty="0"/>
              <a:t>Ischemic Time Distribution by Year of Transplant</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617332493"/>
              </p:ext>
            </p:extLst>
          </p:nvPr>
        </p:nvGraphicFramePr>
        <p:xfrm>
          <a:off x="152400" y="852670"/>
          <a:ext cx="8763000" cy="5687318"/>
        </p:xfrm>
        <a:graphic>
          <a:graphicData uri="http://schemas.openxmlformats.org/drawingml/2006/chart">
            <c:chart xmlns:c="http://schemas.openxmlformats.org/drawingml/2006/chart" xmlns:r="http://schemas.openxmlformats.org/officeDocument/2006/relationships" r:id="rId3"/>
          </a:graphicData>
        </a:graphic>
      </p:graphicFrame>
      <p:grpSp>
        <p:nvGrpSpPr>
          <p:cNvPr id="9" name="Group 8"/>
          <p:cNvGrpSpPr/>
          <p:nvPr/>
        </p:nvGrpSpPr>
        <p:grpSpPr>
          <a:xfrm>
            <a:off x="2" y="6146792"/>
            <a:ext cx="4715933" cy="711201"/>
            <a:chOff x="2" y="6146792"/>
            <a:chExt cx="4715933" cy="711201"/>
          </a:xfrm>
        </p:grpSpPr>
        <p:grpSp>
          <p:nvGrpSpPr>
            <p:cNvPr id="14" name="Group 13"/>
            <p:cNvGrpSpPr/>
            <p:nvPr/>
          </p:nvGrpSpPr>
          <p:grpSpPr>
            <a:xfrm>
              <a:off x="2" y="6146792"/>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834060485"/>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508961804"/>
              </p:ext>
            </p:extLst>
          </p:nvPr>
        </p:nvGraphicFramePr>
        <p:xfrm>
          <a:off x="76200" y="1447800"/>
          <a:ext cx="8915400" cy="4876800"/>
        </p:xfrm>
        <a:graphic>
          <a:graphicData uri="http://schemas.openxmlformats.org/drawingml/2006/chart">
            <c:chart xmlns:c="http://schemas.openxmlformats.org/drawingml/2006/chart" xmlns:r="http://schemas.openxmlformats.org/officeDocument/2006/relationships" r:id="rId3"/>
          </a:graphicData>
        </a:graphic>
      </p:graphicFrame>
      <p:sp>
        <p:nvSpPr>
          <p:cNvPr id="12" name="Title 1"/>
          <p:cNvSpPr txBox="1">
            <a:spLocks/>
          </p:cNvSpPr>
          <p:nvPr/>
        </p:nvSpPr>
        <p:spPr bwMode="auto">
          <a:xfrm>
            <a:off x="0" y="377149"/>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800" kern="0" dirty="0" smtClean="0"/>
              <a:t>Adult Lung Transplants</a:t>
            </a:r>
            <a:r>
              <a:rPr lang="en-US" sz="2400" kern="0" dirty="0" smtClean="0"/>
              <a:t/>
            </a:r>
            <a:br>
              <a:rPr lang="en-US" sz="2400" kern="0" dirty="0" smtClean="0"/>
            </a:br>
            <a:r>
              <a:rPr lang="en-US" sz="2400" kern="0" dirty="0" smtClean="0">
                <a:solidFill>
                  <a:srgbClr val="FFFF00"/>
                </a:solidFill>
              </a:rPr>
              <a:t> </a:t>
            </a:r>
            <a:r>
              <a:rPr lang="en-US" sz="2400" kern="0" dirty="0" smtClean="0"/>
              <a:t>Ischemic Time Distribution by Location</a:t>
            </a:r>
            <a:br>
              <a:rPr lang="en-US" sz="2400" kern="0" dirty="0" smtClean="0"/>
            </a:br>
            <a:endParaRPr lang="en-US" sz="2000" kern="0" dirty="0"/>
          </a:p>
        </p:txBody>
      </p:sp>
      <p:grpSp>
        <p:nvGrpSpPr>
          <p:cNvPr id="13" name="Group 12"/>
          <p:cNvGrpSpPr/>
          <p:nvPr/>
        </p:nvGrpSpPr>
        <p:grpSpPr>
          <a:xfrm>
            <a:off x="2" y="6146792"/>
            <a:ext cx="4715933" cy="711201"/>
            <a:chOff x="2" y="6146792"/>
            <a:chExt cx="4715933" cy="711201"/>
          </a:xfrm>
        </p:grpSpPr>
        <p:grpSp>
          <p:nvGrpSpPr>
            <p:cNvPr id="14" name="Group 13"/>
            <p:cNvGrpSpPr/>
            <p:nvPr/>
          </p:nvGrpSpPr>
          <p:grpSpPr>
            <a:xfrm>
              <a:off x="2" y="6146792"/>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_cohort"/>
          <p:cNvSpPr txBox="1"/>
          <p:nvPr/>
        </p:nvSpPr>
        <p:spPr>
          <a:xfrm>
            <a:off x="0" y="1043839"/>
            <a:ext cx="9144000" cy="400110"/>
          </a:xfrm>
          <a:prstGeom prst="rect">
            <a:avLst/>
          </a:prstGeom>
          <a:noFill/>
        </p:spPr>
        <p:txBody>
          <a:bodyPr wrap="square" rtlCol="0">
            <a:spAutoFit/>
          </a:bodyPr>
          <a:lstStyle/>
          <a:p>
            <a:pPr algn="ctr"/>
            <a:r>
              <a:rPr lang="en-US" sz="2000" b="1" kern="0" dirty="0" smtClean="0"/>
              <a:t>(Transplants: January 2009 – June 2016)</a:t>
            </a:r>
            <a:endParaRPr lang="en-US" sz="2000" b="1" kern="0" dirty="0"/>
          </a:p>
        </p:txBody>
      </p:sp>
    </p:spTree>
    <p:extLst>
      <p:ext uri="{BB962C8B-B14F-4D97-AF65-F5344CB8AC3E}">
        <p14:creationId xmlns:p14="http://schemas.microsoft.com/office/powerpoint/2010/main" val="1091710299"/>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3145845756"/>
              </p:ext>
            </p:extLst>
          </p:nvPr>
        </p:nvGraphicFramePr>
        <p:xfrm>
          <a:off x="76200" y="1447800"/>
          <a:ext cx="8915400" cy="4698992"/>
        </p:xfrm>
        <a:graphic>
          <a:graphicData uri="http://schemas.openxmlformats.org/drawingml/2006/chart">
            <c:chart xmlns:c="http://schemas.openxmlformats.org/drawingml/2006/chart" xmlns:r="http://schemas.openxmlformats.org/officeDocument/2006/relationships" r:id="rId3"/>
          </a:graphicData>
        </a:graphic>
      </p:graphicFrame>
      <p:sp>
        <p:nvSpPr>
          <p:cNvPr id="12" name="Title 1"/>
          <p:cNvSpPr txBox="1">
            <a:spLocks/>
          </p:cNvSpPr>
          <p:nvPr/>
        </p:nvSpPr>
        <p:spPr bwMode="auto">
          <a:xfrm>
            <a:off x="0" y="377149"/>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800" kern="0" dirty="0" smtClean="0"/>
              <a:t>Adult Lung Transplants</a:t>
            </a:r>
            <a:r>
              <a:rPr lang="en-US" sz="2400" kern="0" dirty="0" smtClean="0"/>
              <a:t/>
            </a:r>
            <a:br>
              <a:rPr lang="en-US" sz="2400" kern="0" dirty="0" smtClean="0"/>
            </a:br>
            <a:r>
              <a:rPr lang="en-US" sz="2400" kern="0" dirty="0" smtClean="0">
                <a:solidFill>
                  <a:srgbClr val="FFFF00"/>
                </a:solidFill>
              </a:rPr>
              <a:t> </a:t>
            </a:r>
            <a:r>
              <a:rPr lang="en-US" sz="2400" kern="0" dirty="0" smtClean="0"/>
              <a:t>Ischemic Time Distribution by Center Volume</a:t>
            </a:r>
            <a:br>
              <a:rPr lang="en-US" sz="2400" kern="0" dirty="0" smtClean="0"/>
            </a:br>
            <a:endParaRPr lang="en-US" sz="2000" kern="0" dirty="0"/>
          </a:p>
        </p:txBody>
      </p:sp>
      <p:grpSp>
        <p:nvGrpSpPr>
          <p:cNvPr id="13" name="Group 12"/>
          <p:cNvGrpSpPr/>
          <p:nvPr/>
        </p:nvGrpSpPr>
        <p:grpSpPr>
          <a:xfrm>
            <a:off x="2" y="6146792"/>
            <a:ext cx="4715933" cy="711201"/>
            <a:chOff x="2" y="6146792"/>
            <a:chExt cx="4715933" cy="711201"/>
          </a:xfrm>
        </p:grpSpPr>
        <p:grpSp>
          <p:nvGrpSpPr>
            <p:cNvPr id="14" name="Group 13"/>
            <p:cNvGrpSpPr/>
            <p:nvPr/>
          </p:nvGrpSpPr>
          <p:grpSpPr>
            <a:xfrm>
              <a:off x="2" y="6146792"/>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_cohort"/>
          <p:cNvSpPr txBox="1"/>
          <p:nvPr/>
        </p:nvSpPr>
        <p:spPr>
          <a:xfrm>
            <a:off x="0" y="1043839"/>
            <a:ext cx="9144000" cy="400110"/>
          </a:xfrm>
          <a:prstGeom prst="rect">
            <a:avLst/>
          </a:prstGeom>
          <a:noFill/>
        </p:spPr>
        <p:txBody>
          <a:bodyPr wrap="square" rtlCol="0">
            <a:spAutoFit/>
          </a:bodyPr>
          <a:lstStyle/>
          <a:p>
            <a:pPr algn="ctr"/>
            <a:r>
              <a:rPr lang="en-US" sz="2000" b="1" kern="0" dirty="0" smtClean="0"/>
              <a:t>(Transplants: January 2009 – June 2016)</a:t>
            </a:r>
            <a:endParaRPr lang="en-US" sz="2000" b="1" kern="0" dirty="0"/>
          </a:p>
        </p:txBody>
      </p:sp>
    </p:spTree>
    <p:extLst>
      <p:ext uri="{BB962C8B-B14F-4D97-AF65-F5344CB8AC3E}">
        <p14:creationId xmlns:p14="http://schemas.microsoft.com/office/powerpoint/2010/main" val="2297959984"/>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3483369364"/>
              </p:ext>
            </p:extLst>
          </p:nvPr>
        </p:nvGraphicFramePr>
        <p:xfrm>
          <a:off x="76200" y="1447800"/>
          <a:ext cx="8915400" cy="4876800"/>
        </p:xfrm>
        <a:graphic>
          <a:graphicData uri="http://schemas.openxmlformats.org/drawingml/2006/chart">
            <c:chart xmlns:c="http://schemas.openxmlformats.org/drawingml/2006/chart" xmlns:r="http://schemas.openxmlformats.org/officeDocument/2006/relationships" r:id="rId3"/>
          </a:graphicData>
        </a:graphic>
      </p:graphicFrame>
      <p:sp>
        <p:nvSpPr>
          <p:cNvPr id="12" name="Title 1"/>
          <p:cNvSpPr txBox="1">
            <a:spLocks/>
          </p:cNvSpPr>
          <p:nvPr/>
        </p:nvSpPr>
        <p:spPr bwMode="auto">
          <a:xfrm>
            <a:off x="0" y="377149"/>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800" kern="0" dirty="0" smtClean="0"/>
              <a:t>Adult Lung Transplants</a:t>
            </a:r>
            <a:r>
              <a:rPr lang="en-US" sz="2400" kern="0" dirty="0" smtClean="0"/>
              <a:t/>
            </a:r>
            <a:br>
              <a:rPr lang="en-US" sz="2400" kern="0" dirty="0" smtClean="0"/>
            </a:br>
            <a:r>
              <a:rPr lang="en-US" sz="2400" kern="0" dirty="0" smtClean="0">
                <a:solidFill>
                  <a:srgbClr val="FFFF00"/>
                </a:solidFill>
              </a:rPr>
              <a:t> </a:t>
            </a:r>
            <a:r>
              <a:rPr lang="en-US" sz="2400" kern="0" dirty="0" smtClean="0"/>
              <a:t>Ischemic Time Distribution by Procedure Type</a:t>
            </a:r>
            <a:br>
              <a:rPr lang="en-US" sz="2400" kern="0" dirty="0" smtClean="0"/>
            </a:br>
            <a:endParaRPr lang="en-US" sz="2000" kern="0" dirty="0"/>
          </a:p>
        </p:txBody>
      </p:sp>
      <p:grpSp>
        <p:nvGrpSpPr>
          <p:cNvPr id="13" name="Group 12"/>
          <p:cNvGrpSpPr/>
          <p:nvPr/>
        </p:nvGrpSpPr>
        <p:grpSpPr>
          <a:xfrm>
            <a:off x="2" y="6146792"/>
            <a:ext cx="4715933" cy="711201"/>
            <a:chOff x="2" y="6146792"/>
            <a:chExt cx="4715933" cy="711201"/>
          </a:xfrm>
        </p:grpSpPr>
        <p:grpSp>
          <p:nvGrpSpPr>
            <p:cNvPr id="14" name="Group 13"/>
            <p:cNvGrpSpPr/>
            <p:nvPr/>
          </p:nvGrpSpPr>
          <p:grpSpPr>
            <a:xfrm>
              <a:off x="2" y="6146792"/>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_cohort"/>
          <p:cNvSpPr txBox="1"/>
          <p:nvPr/>
        </p:nvSpPr>
        <p:spPr>
          <a:xfrm>
            <a:off x="0" y="1043839"/>
            <a:ext cx="9144000" cy="400110"/>
          </a:xfrm>
          <a:prstGeom prst="rect">
            <a:avLst/>
          </a:prstGeom>
          <a:noFill/>
        </p:spPr>
        <p:txBody>
          <a:bodyPr wrap="square" rtlCol="0">
            <a:spAutoFit/>
          </a:bodyPr>
          <a:lstStyle/>
          <a:p>
            <a:pPr algn="ctr"/>
            <a:r>
              <a:rPr lang="en-US" sz="2000" b="1" kern="0" dirty="0" smtClean="0"/>
              <a:t>(Transplants: January 2009 – June 2016)</a:t>
            </a:r>
            <a:endParaRPr lang="en-US" sz="2000" b="1" kern="0" dirty="0"/>
          </a:p>
        </p:txBody>
      </p:sp>
      <p:sp>
        <p:nvSpPr>
          <p:cNvPr id="11" name="TextBox 10"/>
          <p:cNvSpPr txBox="1"/>
          <p:nvPr/>
        </p:nvSpPr>
        <p:spPr>
          <a:xfrm>
            <a:off x="4878119" y="6078583"/>
            <a:ext cx="4114798" cy="461665"/>
          </a:xfrm>
          <a:prstGeom prst="rect">
            <a:avLst/>
          </a:prstGeom>
          <a:noFill/>
        </p:spPr>
        <p:txBody>
          <a:bodyPr wrap="square" rtlCol="0">
            <a:spAutoFit/>
          </a:bodyPr>
          <a:lstStyle/>
          <a:p>
            <a:r>
              <a:rPr lang="en-US" sz="1200" b="1" u="sng" dirty="0" smtClean="0">
                <a:solidFill>
                  <a:srgbClr val="FFFF00"/>
                </a:solidFill>
              </a:rPr>
              <a:t>Ischemic time (hours): mean/median</a:t>
            </a:r>
          </a:p>
          <a:p>
            <a:r>
              <a:rPr lang="en-US" sz="1200" b="1" dirty="0">
                <a:solidFill>
                  <a:srgbClr val="FFFF00"/>
                </a:solidFill>
              </a:rPr>
              <a:t>b</a:t>
            </a:r>
            <a:r>
              <a:rPr lang="en-US" sz="1200" b="1" dirty="0" smtClean="0">
                <a:solidFill>
                  <a:srgbClr val="FFFF00"/>
                </a:solidFill>
              </a:rPr>
              <a:t>ilateral/double lung = 5.7/5.5, single lung = 4.3/4.2</a:t>
            </a:r>
          </a:p>
        </p:txBody>
      </p:sp>
    </p:spTree>
    <p:extLst>
      <p:ext uri="{BB962C8B-B14F-4D97-AF65-F5344CB8AC3E}">
        <p14:creationId xmlns:p14="http://schemas.microsoft.com/office/powerpoint/2010/main" val="4268123712"/>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990600"/>
          </a:xfrm>
        </p:spPr>
        <p:txBody>
          <a:bodyPr/>
          <a:lstStyle/>
          <a:p>
            <a:r>
              <a:rPr lang="en-US" sz="2600" dirty="0" smtClean="0"/>
              <a:t>Adult Lung Transplants</a:t>
            </a:r>
            <a:r>
              <a:rPr lang="en-US" sz="2800" dirty="0" smtClean="0"/>
              <a:t/>
            </a:r>
            <a:br>
              <a:rPr lang="en-US" sz="2800" dirty="0" smtClean="0"/>
            </a:br>
            <a:r>
              <a:rPr lang="en-US" sz="2400" dirty="0"/>
              <a:t>Kaplan-Meier </a:t>
            </a:r>
            <a:r>
              <a:rPr lang="en-US" sz="2400" dirty="0" smtClean="0"/>
              <a:t>Survival Within 30 Days by Ischemic </a:t>
            </a:r>
            <a:r>
              <a:rPr lang="en-US" sz="2400" dirty="0"/>
              <a:t>Time</a:t>
            </a:r>
            <a:br>
              <a:rPr lang="en-US" sz="2400" dirty="0"/>
            </a:br>
            <a:r>
              <a:rPr lang="en-US" sz="2400" dirty="0" smtClean="0"/>
              <a:t> </a:t>
            </a:r>
            <a:endParaRPr lang="en-US" sz="20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69157643"/>
              </p:ext>
            </p:extLst>
          </p:nvPr>
        </p:nvGraphicFramePr>
        <p:xfrm>
          <a:off x="228600" y="1437842"/>
          <a:ext cx="8610600" cy="4962958"/>
        </p:xfrm>
        <a:graphic>
          <a:graphicData uri="http://schemas.openxmlformats.org/drawingml/2006/chart">
            <c:chart xmlns:c="http://schemas.openxmlformats.org/drawingml/2006/chart" xmlns:r="http://schemas.openxmlformats.org/officeDocument/2006/relationships" r:id="rId3"/>
          </a:graphicData>
        </a:graphic>
      </p:graphicFrame>
      <p:grpSp>
        <p:nvGrpSpPr>
          <p:cNvPr id="10" name="Group 9"/>
          <p:cNvGrpSpPr/>
          <p:nvPr/>
        </p:nvGrpSpPr>
        <p:grpSpPr>
          <a:xfrm>
            <a:off x="2" y="6146792"/>
            <a:ext cx="4715933" cy="711201"/>
            <a:chOff x="2" y="6146792"/>
            <a:chExt cx="4715933" cy="711201"/>
          </a:xfrm>
        </p:grpSpPr>
        <p:grpSp>
          <p:nvGrpSpPr>
            <p:cNvPr id="11" name="Group 10"/>
            <p:cNvGrpSpPr/>
            <p:nvPr/>
          </p:nvGrpSpPr>
          <p:grpSpPr>
            <a:xfrm>
              <a:off x="2" y="6146792"/>
              <a:ext cx="4715932" cy="711201"/>
              <a:chOff x="1" y="6067776"/>
              <a:chExt cx="4952999" cy="790224"/>
            </a:xfrm>
          </p:grpSpPr>
          <p:pic>
            <p:nvPicPr>
              <p:cNvPr id="15" name="Picture 14"/>
              <p:cNvPicPr>
                <a:picLocks noChangeAspect="1"/>
              </p:cNvPicPr>
              <p:nvPr/>
            </p:nvPicPr>
            <p:blipFill>
              <a:blip r:embed="rId4" cstate="print"/>
              <a:stretch>
                <a:fillRect/>
              </a:stretch>
            </p:blipFill>
            <p:spPr>
              <a:xfrm>
                <a:off x="1" y="6172200"/>
                <a:ext cx="4952999" cy="685800"/>
              </a:xfrm>
              <a:prstGeom prst="rect">
                <a:avLst/>
              </a:prstGeom>
            </p:spPr>
          </p:pic>
          <p:sp>
            <p:nvSpPr>
              <p:cNvPr id="16"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4"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3" name="pvalues"/>
          <p:cNvSpPr txBox="1"/>
          <p:nvPr/>
        </p:nvSpPr>
        <p:spPr>
          <a:xfrm>
            <a:off x="4495799" y="4724400"/>
            <a:ext cx="4049623" cy="685800"/>
          </a:xfrm>
          <a:prstGeom prst="rect">
            <a:avLst/>
          </a:prstGeom>
          <a:solidFill>
            <a:schemeClr val="bg2"/>
          </a:solid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solidFill>
                  <a:srgbClr val="FFFF00"/>
                </a:solidFill>
              </a:rPr>
              <a:t>No pair-wise comparisons were significant at p &lt; 0.005 except 4-&lt;</a:t>
            </a:r>
            <a:r>
              <a:rPr lang="en-US" sz="1400" b="1" dirty="0">
                <a:solidFill>
                  <a:srgbClr val="FFFF00"/>
                </a:solidFill>
              </a:rPr>
              <a:t>6</a:t>
            </a:r>
            <a:r>
              <a:rPr lang="en-US" sz="1400" b="1" dirty="0" smtClean="0">
                <a:solidFill>
                  <a:srgbClr val="FFFF00"/>
                </a:solidFill>
              </a:rPr>
              <a:t> vs. 6+ hours.</a:t>
            </a:r>
            <a:endParaRPr lang="en-US" sz="1400" b="1" dirty="0">
              <a:solidFill>
                <a:srgbClr val="FFFF00"/>
              </a:solidFill>
            </a:endParaRPr>
          </a:p>
        </p:txBody>
      </p:sp>
      <p:sp>
        <p:nvSpPr>
          <p:cNvPr id="5" name="title_cohort"/>
          <p:cNvSpPr txBox="1"/>
          <p:nvPr/>
        </p:nvSpPr>
        <p:spPr>
          <a:xfrm>
            <a:off x="0" y="943750"/>
            <a:ext cx="9144000" cy="400110"/>
          </a:xfrm>
          <a:prstGeom prst="rect">
            <a:avLst/>
          </a:prstGeom>
          <a:noFill/>
        </p:spPr>
        <p:txBody>
          <a:bodyPr wrap="square" rtlCol="0">
            <a:spAutoFit/>
          </a:bodyPr>
          <a:lstStyle/>
          <a:p>
            <a:pPr algn="ctr"/>
            <a:r>
              <a:rPr lang="en-US" sz="2000" b="1" dirty="0" smtClean="0"/>
              <a:t>(Transplants: January 2009 – June 2015)</a:t>
            </a:r>
            <a:endParaRPr lang="en-US" sz="2000" b="1" dirty="0"/>
          </a:p>
        </p:txBody>
      </p:sp>
    </p:spTree>
    <p:extLst>
      <p:ext uri="{BB962C8B-B14F-4D97-AF65-F5344CB8AC3E}">
        <p14:creationId xmlns:p14="http://schemas.microsoft.com/office/powerpoint/2010/main" val="3846217348"/>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990600"/>
          </a:xfrm>
        </p:spPr>
        <p:txBody>
          <a:bodyPr/>
          <a:lstStyle/>
          <a:p>
            <a:r>
              <a:rPr lang="en-US" sz="2600" dirty="0" smtClean="0"/>
              <a:t>Adult Lung Transplants</a:t>
            </a:r>
            <a:r>
              <a:rPr lang="en-US" sz="2800" dirty="0" smtClean="0"/>
              <a:t/>
            </a:r>
            <a:br>
              <a:rPr lang="en-US" sz="2800" dirty="0" smtClean="0"/>
            </a:br>
            <a:r>
              <a:rPr lang="en-US" sz="2400" dirty="0"/>
              <a:t>Kaplan-Meier </a:t>
            </a:r>
            <a:r>
              <a:rPr lang="en-US" sz="2400" dirty="0" smtClean="0"/>
              <a:t>Survival </a:t>
            </a:r>
            <a:r>
              <a:rPr lang="en-US" sz="2400" dirty="0"/>
              <a:t>by </a:t>
            </a:r>
            <a:r>
              <a:rPr lang="en-US" sz="2400" dirty="0" smtClean="0"/>
              <a:t>Ischemic </a:t>
            </a:r>
            <a:r>
              <a:rPr lang="en-US" sz="2400" dirty="0"/>
              <a:t>Time</a:t>
            </a:r>
            <a:br>
              <a:rPr lang="en-US" sz="2400" dirty="0"/>
            </a:br>
            <a:r>
              <a:rPr lang="en-US" sz="2400" dirty="0" smtClean="0"/>
              <a:t> </a:t>
            </a:r>
            <a:endParaRPr lang="en-US" sz="20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09236267"/>
              </p:ext>
            </p:extLst>
          </p:nvPr>
        </p:nvGraphicFramePr>
        <p:xfrm>
          <a:off x="228600" y="1437842"/>
          <a:ext cx="8610600" cy="4962958"/>
        </p:xfrm>
        <a:graphic>
          <a:graphicData uri="http://schemas.openxmlformats.org/drawingml/2006/chart">
            <c:chart xmlns:c="http://schemas.openxmlformats.org/drawingml/2006/chart" xmlns:r="http://schemas.openxmlformats.org/officeDocument/2006/relationships" r:id="rId3"/>
          </a:graphicData>
        </a:graphic>
      </p:graphicFrame>
      <p:grpSp>
        <p:nvGrpSpPr>
          <p:cNvPr id="10" name="Group 9"/>
          <p:cNvGrpSpPr/>
          <p:nvPr/>
        </p:nvGrpSpPr>
        <p:grpSpPr>
          <a:xfrm>
            <a:off x="2" y="6146792"/>
            <a:ext cx="4715933" cy="711201"/>
            <a:chOff x="2" y="6146792"/>
            <a:chExt cx="4715933" cy="711201"/>
          </a:xfrm>
        </p:grpSpPr>
        <p:grpSp>
          <p:nvGrpSpPr>
            <p:cNvPr id="11" name="Group 10"/>
            <p:cNvGrpSpPr/>
            <p:nvPr/>
          </p:nvGrpSpPr>
          <p:grpSpPr>
            <a:xfrm>
              <a:off x="2" y="6146792"/>
              <a:ext cx="4715932" cy="711201"/>
              <a:chOff x="1" y="6067776"/>
              <a:chExt cx="4952999" cy="790224"/>
            </a:xfrm>
          </p:grpSpPr>
          <p:pic>
            <p:nvPicPr>
              <p:cNvPr id="15" name="Picture 14"/>
              <p:cNvPicPr>
                <a:picLocks noChangeAspect="1"/>
              </p:cNvPicPr>
              <p:nvPr/>
            </p:nvPicPr>
            <p:blipFill>
              <a:blip r:embed="rId4" cstate="print"/>
              <a:stretch>
                <a:fillRect/>
              </a:stretch>
            </p:blipFill>
            <p:spPr>
              <a:xfrm>
                <a:off x="1" y="6172200"/>
                <a:ext cx="4952999" cy="685800"/>
              </a:xfrm>
              <a:prstGeom prst="rect">
                <a:avLst/>
              </a:prstGeom>
            </p:spPr>
          </p:pic>
          <p:sp>
            <p:nvSpPr>
              <p:cNvPr id="16"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4"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3" name="pvalues"/>
          <p:cNvSpPr txBox="1"/>
          <p:nvPr/>
        </p:nvSpPr>
        <p:spPr>
          <a:xfrm>
            <a:off x="1295400" y="3576421"/>
            <a:ext cx="4800600" cy="685800"/>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solidFill>
                  <a:srgbClr val="FFFF00"/>
                </a:solidFill>
              </a:rPr>
              <a:t>No pair-wise comparisons were significant at p &lt; 0.005 except 2-&lt;4 vs. 6+ hours.</a:t>
            </a:r>
            <a:endParaRPr lang="en-US" sz="1400" b="1" dirty="0">
              <a:solidFill>
                <a:srgbClr val="FFFF00"/>
              </a:solidFill>
            </a:endParaRPr>
          </a:p>
        </p:txBody>
      </p:sp>
      <p:sp>
        <p:nvSpPr>
          <p:cNvPr id="5" name="title_cohort"/>
          <p:cNvSpPr txBox="1"/>
          <p:nvPr/>
        </p:nvSpPr>
        <p:spPr>
          <a:xfrm>
            <a:off x="0" y="943750"/>
            <a:ext cx="9144000" cy="400110"/>
          </a:xfrm>
          <a:prstGeom prst="rect">
            <a:avLst/>
          </a:prstGeom>
          <a:noFill/>
        </p:spPr>
        <p:txBody>
          <a:bodyPr wrap="square" rtlCol="0">
            <a:spAutoFit/>
          </a:bodyPr>
          <a:lstStyle/>
          <a:p>
            <a:pPr algn="ctr"/>
            <a:r>
              <a:rPr lang="en-US" sz="2000" b="1" dirty="0" smtClean="0"/>
              <a:t>(Transplants: January 2009 – June 2015)</a:t>
            </a:r>
            <a:endParaRPr lang="en-US" sz="2000" b="1" dirty="0"/>
          </a:p>
        </p:txBody>
      </p:sp>
    </p:spTree>
    <p:extLst>
      <p:ext uri="{BB962C8B-B14F-4D97-AF65-F5344CB8AC3E}">
        <p14:creationId xmlns:p14="http://schemas.microsoft.com/office/powerpoint/2010/main" val="1054577963"/>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4000" cy="1295400"/>
          </a:xfrm>
        </p:spPr>
        <p:txBody>
          <a:bodyPr/>
          <a:lstStyle/>
          <a:p>
            <a:r>
              <a:rPr lang="en-US" sz="2600" dirty="0" smtClean="0"/>
              <a:t>Adult Lung Transplants</a:t>
            </a:r>
            <a:r>
              <a:rPr lang="en-US" sz="2200" dirty="0" smtClean="0"/>
              <a:t/>
            </a:r>
            <a:br>
              <a:rPr lang="en-US" sz="2200" dirty="0" smtClean="0"/>
            </a:br>
            <a:r>
              <a:rPr lang="en-US" sz="2200" dirty="0" smtClean="0"/>
              <a:t>Percentage Experiencing </a:t>
            </a:r>
            <a:r>
              <a:rPr lang="en-US" sz="2200" i="1" u="sng" dirty="0" smtClean="0"/>
              <a:t>Treated</a:t>
            </a:r>
            <a:r>
              <a:rPr lang="en-US" sz="2200" dirty="0" smtClean="0"/>
              <a:t> Rejection between Discharge and 1-Year Follow-Up by Ischemic </a:t>
            </a:r>
            <a:r>
              <a:rPr lang="en-US" sz="2200" dirty="0"/>
              <a:t>Time</a:t>
            </a:r>
            <a:r>
              <a:rPr lang="en-US" sz="2200" dirty="0" smtClean="0"/>
              <a:t/>
            </a:r>
            <a:br>
              <a:rPr lang="en-US" sz="2200" dirty="0" smtClean="0"/>
            </a:br>
            <a:endParaRPr lang="en-US" sz="2200" dirty="0"/>
          </a:p>
        </p:txBody>
      </p:sp>
      <p:graphicFrame>
        <p:nvGraphicFramePr>
          <p:cNvPr id="4" name="Content Placeholder 3"/>
          <p:cNvGraphicFramePr>
            <a:graphicFrameLocks noGrp="1"/>
          </p:cNvGraphicFramePr>
          <p:nvPr>
            <p:ph idx="1"/>
            <p:extLst/>
          </p:nvPr>
        </p:nvGraphicFramePr>
        <p:xfrm>
          <a:off x="152400" y="1524000"/>
          <a:ext cx="8763000" cy="464820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0" y="5638800"/>
            <a:ext cx="48006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dirty="0">
              <a:solidFill>
                <a:srgbClr val="FFFF00"/>
              </a:solidFill>
            </a:endParaRPr>
          </a:p>
        </p:txBody>
      </p:sp>
      <p:sp>
        <p:nvSpPr>
          <p:cNvPr id="12" name="TextBox 11"/>
          <p:cNvSpPr txBox="1"/>
          <p:nvPr/>
        </p:nvSpPr>
        <p:spPr>
          <a:xfrm>
            <a:off x="4800600" y="5874603"/>
            <a:ext cx="4267200" cy="830997"/>
          </a:xfrm>
          <a:prstGeom prst="rect">
            <a:avLst/>
          </a:prstGeom>
          <a:noFill/>
          <a:ln>
            <a:solidFill>
              <a:srgbClr val="FFFF00"/>
            </a:solidFill>
          </a:ln>
        </p:spPr>
        <p:txBody>
          <a:bodyPr wrap="square" lIns="45720" rIns="45720" rtlCol="0">
            <a:spAutoFit/>
          </a:bodyPr>
          <a:lstStyle/>
          <a:p>
            <a:r>
              <a:rPr lang="en-US" sz="1200" b="1" dirty="0" smtClean="0"/>
              <a:t>Treated rejection = Recipient was reported to (1) have at least one acute rejection episode that was treated with an  anti-rejection agent; or (2) have been hospitalized for rejection.</a:t>
            </a:r>
          </a:p>
        </p:txBody>
      </p:sp>
      <p:grpSp>
        <p:nvGrpSpPr>
          <p:cNvPr id="15" name="Group 14"/>
          <p:cNvGrpSpPr/>
          <p:nvPr/>
        </p:nvGrpSpPr>
        <p:grpSpPr>
          <a:xfrm>
            <a:off x="2" y="6146792"/>
            <a:ext cx="4715933" cy="711201"/>
            <a:chOff x="2" y="6146792"/>
            <a:chExt cx="4715933" cy="711201"/>
          </a:xfrm>
        </p:grpSpPr>
        <p:grpSp>
          <p:nvGrpSpPr>
            <p:cNvPr id="16" name="Group 15"/>
            <p:cNvGrpSpPr/>
            <p:nvPr/>
          </p:nvGrpSpPr>
          <p:grpSpPr>
            <a:xfrm>
              <a:off x="2" y="6146792"/>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7" name="pvalues"/>
          <p:cNvSpPr txBox="1"/>
          <p:nvPr/>
        </p:nvSpPr>
        <p:spPr>
          <a:xfrm>
            <a:off x="1219200" y="1853032"/>
            <a:ext cx="7391343" cy="323165"/>
          </a:xfrm>
          <a:prstGeom prst="rect">
            <a:avLst/>
          </a:prstGeom>
          <a:solidFill>
            <a:schemeClr val="bg2"/>
          </a:solidFill>
        </p:spPr>
        <p:txBody>
          <a:bodyPr wrap="square" lIns="9144" rIns="9144"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500" b="1" dirty="0" smtClean="0">
                <a:solidFill>
                  <a:srgbClr val="FFFF00"/>
                </a:solidFill>
              </a:rPr>
              <a:t>All pair-wise comparisons were significant at p &lt; 0.05 except 0-&lt;2 vs. 2-&lt;4 hours.</a:t>
            </a:r>
            <a:endParaRPr lang="en-US" sz="1500" b="1" dirty="0">
              <a:solidFill>
                <a:srgbClr val="FFFF00"/>
              </a:solidFill>
            </a:endParaRPr>
          </a:p>
        </p:txBody>
      </p:sp>
      <p:sp>
        <p:nvSpPr>
          <p:cNvPr id="3" name="title_cohort"/>
          <p:cNvSpPr txBox="1"/>
          <p:nvPr/>
        </p:nvSpPr>
        <p:spPr>
          <a:xfrm>
            <a:off x="0" y="1232508"/>
            <a:ext cx="9144000" cy="384721"/>
          </a:xfrm>
          <a:prstGeom prst="rect">
            <a:avLst/>
          </a:prstGeom>
          <a:noFill/>
        </p:spPr>
        <p:txBody>
          <a:bodyPr wrap="square" rtlCol="0">
            <a:spAutoFit/>
          </a:bodyPr>
          <a:lstStyle/>
          <a:p>
            <a:pPr algn="ctr"/>
            <a:r>
              <a:rPr lang="en-US" sz="1900" b="1" dirty="0" smtClean="0"/>
              <a:t>(Transplants: January 2009 – June 2015)</a:t>
            </a:r>
            <a:endParaRPr lang="en-US" sz="1900" b="1" dirty="0"/>
          </a:p>
        </p:txBody>
      </p:sp>
    </p:spTree>
    <p:extLst>
      <p:ext uri="{BB962C8B-B14F-4D97-AF65-F5344CB8AC3E}">
        <p14:creationId xmlns:p14="http://schemas.microsoft.com/office/powerpoint/2010/main" val="3041126463"/>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0"/>
            <a:ext cx="9144000" cy="990600"/>
          </a:xfrm>
        </p:spPr>
        <p:txBody>
          <a:bodyPr/>
          <a:lstStyle/>
          <a:p>
            <a:r>
              <a:rPr lang="en-US" sz="2600" dirty="0" smtClean="0"/>
              <a:t>Adult Lung Transplants</a:t>
            </a:r>
            <a:r>
              <a:rPr lang="en-US" sz="2800" dirty="0" smtClean="0"/>
              <a:t/>
            </a:r>
            <a:br>
              <a:rPr lang="en-US" sz="2800" dirty="0" smtClean="0"/>
            </a:br>
            <a:r>
              <a:rPr lang="sv-SE" sz="2400" dirty="0" smtClean="0"/>
              <a:t>Freedom from Bronchiolitis Obliterans Syndrome</a:t>
            </a:r>
            <a:r>
              <a:rPr lang="en-US" sz="3200" dirty="0" smtClean="0"/>
              <a:t/>
            </a:r>
            <a:br>
              <a:rPr lang="en-US" sz="3200" dirty="0" smtClean="0"/>
            </a:br>
            <a:r>
              <a:rPr lang="en-US" sz="2400" dirty="0" smtClean="0"/>
              <a:t> </a:t>
            </a:r>
            <a:endParaRPr lang="en-US" sz="20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93662195"/>
              </p:ext>
            </p:extLst>
          </p:nvPr>
        </p:nvGraphicFramePr>
        <p:xfrm>
          <a:off x="228600" y="1437842"/>
          <a:ext cx="8610600" cy="4962958"/>
        </p:xfrm>
        <a:graphic>
          <a:graphicData uri="http://schemas.openxmlformats.org/drawingml/2006/chart">
            <c:chart xmlns:c="http://schemas.openxmlformats.org/drawingml/2006/chart" xmlns:r="http://schemas.openxmlformats.org/officeDocument/2006/relationships" r:id="rId3"/>
          </a:graphicData>
        </a:graphic>
      </p:graphicFrame>
      <p:grpSp>
        <p:nvGrpSpPr>
          <p:cNvPr id="10" name="Group 9"/>
          <p:cNvGrpSpPr/>
          <p:nvPr/>
        </p:nvGrpSpPr>
        <p:grpSpPr>
          <a:xfrm>
            <a:off x="2" y="6146792"/>
            <a:ext cx="4715933" cy="711201"/>
            <a:chOff x="2" y="6146792"/>
            <a:chExt cx="4715933" cy="711201"/>
          </a:xfrm>
        </p:grpSpPr>
        <p:grpSp>
          <p:nvGrpSpPr>
            <p:cNvPr id="11" name="Group 10"/>
            <p:cNvGrpSpPr/>
            <p:nvPr/>
          </p:nvGrpSpPr>
          <p:grpSpPr>
            <a:xfrm>
              <a:off x="2" y="6146792"/>
              <a:ext cx="4715932" cy="711201"/>
              <a:chOff x="1" y="6067776"/>
              <a:chExt cx="4952999" cy="790224"/>
            </a:xfrm>
          </p:grpSpPr>
          <p:pic>
            <p:nvPicPr>
              <p:cNvPr id="15" name="Picture 14"/>
              <p:cNvPicPr>
                <a:picLocks noChangeAspect="1"/>
              </p:cNvPicPr>
              <p:nvPr/>
            </p:nvPicPr>
            <p:blipFill>
              <a:blip r:embed="rId4" cstate="print"/>
              <a:stretch>
                <a:fillRect/>
              </a:stretch>
            </p:blipFill>
            <p:spPr>
              <a:xfrm>
                <a:off x="1" y="6172200"/>
                <a:ext cx="4952999" cy="685800"/>
              </a:xfrm>
              <a:prstGeom prst="rect">
                <a:avLst/>
              </a:prstGeom>
            </p:spPr>
          </p:pic>
          <p:sp>
            <p:nvSpPr>
              <p:cNvPr id="16"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4"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 2"/>
          <p:cNvSpPr txBox="1"/>
          <p:nvPr/>
        </p:nvSpPr>
        <p:spPr>
          <a:xfrm>
            <a:off x="838200" y="907886"/>
            <a:ext cx="3505200" cy="461665"/>
          </a:xfrm>
          <a:prstGeom prst="rect">
            <a:avLst/>
          </a:prstGeom>
          <a:noFill/>
        </p:spPr>
        <p:txBody>
          <a:bodyPr wrap="square" rtlCol="0">
            <a:spAutoFit/>
          </a:bodyPr>
          <a:lstStyle/>
          <a:p>
            <a:r>
              <a:rPr lang="en-US" sz="2400" b="1" dirty="0"/>
              <a:t>by </a:t>
            </a:r>
            <a:r>
              <a:rPr lang="en-US" sz="2400" b="1" dirty="0" smtClean="0"/>
              <a:t>Ischemic Time</a:t>
            </a:r>
            <a:endParaRPr lang="en-US" sz="2400" b="1" dirty="0"/>
          </a:p>
        </p:txBody>
      </p:sp>
      <p:sp>
        <p:nvSpPr>
          <p:cNvPr id="13" name="pvalues"/>
          <p:cNvSpPr txBox="1"/>
          <p:nvPr/>
        </p:nvSpPr>
        <p:spPr>
          <a:xfrm>
            <a:off x="1313623" y="3592941"/>
            <a:ext cx="4827428" cy="304771"/>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solidFill>
                  <a:srgbClr val="FFFF00"/>
                </a:solidFill>
              </a:rPr>
              <a:t>No pair-wise comparisons were significant at p &lt; 0.05 except 2-&lt;4 vs. 6+ and 4-&lt;6 vs. 6+ hours.</a:t>
            </a:r>
            <a:endParaRPr lang="en-US" sz="1400" b="1" dirty="0">
              <a:solidFill>
                <a:srgbClr val="FFFF00"/>
              </a:solidFill>
            </a:endParaRPr>
          </a:p>
        </p:txBody>
      </p:sp>
      <p:sp>
        <p:nvSpPr>
          <p:cNvPr id="5" name="title_cohort"/>
          <p:cNvSpPr txBox="1"/>
          <p:nvPr/>
        </p:nvSpPr>
        <p:spPr>
          <a:xfrm>
            <a:off x="3429000" y="943750"/>
            <a:ext cx="5181600" cy="400110"/>
          </a:xfrm>
          <a:prstGeom prst="rect">
            <a:avLst/>
          </a:prstGeom>
          <a:noFill/>
        </p:spPr>
        <p:txBody>
          <a:bodyPr wrap="square" rtlCol="0">
            <a:spAutoFit/>
          </a:bodyPr>
          <a:lstStyle/>
          <a:p>
            <a:r>
              <a:rPr lang="en-US" sz="2000" b="1" dirty="0" smtClean="0"/>
              <a:t>(Transplants: January 2009 – June 2015)</a:t>
            </a:r>
            <a:endParaRPr lang="en-US" sz="2000" b="1" dirty="0"/>
          </a:p>
        </p:txBody>
      </p:sp>
    </p:spTree>
    <p:extLst>
      <p:ext uri="{BB962C8B-B14F-4D97-AF65-F5344CB8AC3E}">
        <p14:creationId xmlns:p14="http://schemas.microsoft.com/office/powerpoint/2010/main" val="19389178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nvPr>
        </p:nvGraphicFramePr>
        <p:xfrm>
          <a:off x="152400" y="1447800"/>
          <a:ext cx="8839200" cy="4953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5" name="Group 14"/>
          <p:cNvGrpSpPr/>
          <p:nvPr/>
        </p:nvGrpSpPr>
        <p:grpSpPr>
          <a:xfrm>
            <a:off x="2" y="6180658"/>
            <a:ext cx="4715933" cy="711201"/>
            <a:chOff x="2" y="6180658"/>
            <a:chExt cx="4715933" cy="711201"/>
          </a:xfrm>
        </p:grpSpPr>
        <p:grpSp>
          <p:nvGrpSpPr>
            <p:cNvPr id="17" name="Group 16"/>
            <p:cNvGrpSpPr/>
            <p:nvPr/>
          </p:nvGrpSpPr>
          <p:grpSpPr>
            <a:xfrm>
              <a:off x="2" y="6180658"/>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0" y="372533"/>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smtClean="0"/>
              <a:t>Diagnosis Distribution by Location and Era</a:t>
            </a:r>
            <a:br>
              <a:rPr lang="en-US" sz="2400" kern="0" dirty="0" smtClean="0"/>
            </a:br>
            <a:endParaRPr lang="en-US" sz="2000" kern="0" dirty="0"/>
          </a:p>
        </p:txBody>
      </p:sp>
      <p:sp>
        <p:nvSpPr>
          <p:cNvPr id="3" name="title_cohort"/>
          <p:cNvSpPr txBox="1"/>
          <p:nvPr/>
        </p:nvSpPr>
        <p:spPr>
          <a:xfrm>
            <a:off x="1981200" y="1025112"/>
            <a:ext cx="5181600" cy="400110"/>
          </a:xfrm>
          <a:prstGeom prst="rect">
            <a:avLst/>
          </a:prstGeom>
          <a:noFill/>
        </p:spPr>
        <p:txBody>
          <a:bodyPr wrap="square" rtlCol="0">
            <a:spAutoFit/>
          </a:bodyPr>
          <a:lstStyle/>
          <a:p>
            <a:pPr algn="ctr"/>
            <a:r>
              <a:rPr lang="en-US" sz="2000" b="1" kern="0" dirty="0" smtClean="0"/>
              <a:t>(Transplants: January 2004 – June 2016)</a:t>
            </a:r>
            <a:endParaRPr lang="en-US" sz="2000" b="1" kern="0" dirty="0"/>
          </a:p>
        </p:txBody>
      </p:sp>
    </p:spTree>
    <p:extLst>
      <p:ext uri="{BB962C8B-B14F-4D97-AF65-F5344CB8AC3E}">
        <p14:creationId xmlns:p14="http://schemas.microsoft.com/office/powerpoint/2010/main" val="10600242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nvPr>
        </p:nvGraphicFramePr>
        <p:xfrm>
          <a:off x="152400" y="1447800"/>
          <a:ext cx="8839200" cy="502920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9" name="Title 1"/>
          <p:cNvSpPr txBox="1">
            <a:spLocks/>
          </p:cNvSpPr>
          <p:nvPr/>
        </p:nvSpPr>
        <p:spPr bwMode="auto">
          <a:xfrm>
            <a:off x="-5644" y="383822"/>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Transplant Type Distribution by Recipient Age Group</a:t>
            </a:r>
            <a:br>
              <a:rPr lang="en-US" sz="2400" kern="0" dirty="0" smtClean="0"/>
            </a:br>
            <a:endParaRPr lang="en-US" sz="2000" kern="0" dirty="0"/>
          </a:p>
        </p:txBody>
      </p:sp>
      <p:sp>
        <p:nvSpPr>
          <p:cNvPr id="3" name="title_cohort"/>
          <p:cNvSpPr txBox="1"/>
          <p:nvPr/>
        </p:nvSpPr>
        <p:spPr>
          <a:xfrm>
            <a:off x="2034313" y="1016008"/>
            <a:ext cx="5181600" cy="400110"/>
          </a:xfrm>
          <a:prstGeom prst="rect">
            <a:avLst/>
          </a:prstGeom>
          <a:noFill/>
        </p:spPr>
        <p:txBody>
          <a:bodyPr wrap="square" rtlCol="0">
            <a:spAutoFit/>
          </a:bodyPr>
          <a:lstStyle/>
          <a:p>
            <a:r>
              <a:rPr lang="en-US" sz="2000" b="1" kern="0" dirty="0" smtClean="0"/>
              <a:t>(Transplants: January 1990 – June 2016)</a:t>
            </a:r>
            <a:endParaRPr lang="en-US" sz="2000" b="1" kern="0" dirty="0"/>
          </a:p>
        </p:txBody>
      </p:sp>
    </p:spTree>
    <p:extLst>
      <p:ext uri="{BB962C8B-B14F-4D97-AF65-F5344CB8AC3E}">
        <p14:creationId xmlns:p14="http://schemas.microsoft.com/office/powerpoint/2010/main" val="26116397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nvPr>
        </p:nvGraphicFramePr>
        <p:xfrm>
          <a:off x="152400" y="1447800"/>
          <a:ext cx="8839200" cy="502920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9" name="Title 1"/>
          <p:cNvSpPr txBox="1">
            <a:spLocks/>
          </p:cNvSpPr>
          <p:nvPr/>
        </p:nvSpPr>
        <p:spPr bwMode="auto">
          <a:xfrm>
            <a:off x="0" y="381979"/>
            <a:ext cx="91440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Transplant Type Distribution by Location</a:t>
            </a:r>
            <a:br>
              <a:rPr lang="en-US" sz="2400" kern="0" dirty="0" smtClean="0"/>
            </a:br>
            <a:endParaRPr lang="en-US" sz="2000" kern="0" dirty="0"/>
          </a:p>
        </p:txBody>
      </p:sp>
      <p:sp>
        <p:nvSpPr>
          <p:cNvPr id="3" name="title_cohort"/>
          <p:cNvSpPr txBox="1"/>
          <p:nvPr/>
        </p:nvSpPr>
        <p:spPr>
          <a:xfrm>
            <a:off x="2019300" y="1015707"/>
            <a:ext cx="5105400" cy="400110"/>
          </a:xfrm>
          <a:prstGeom prst="rect">
            <a:avLst/>
          </a:prstGeom>
          <a:noFill/>
        </p:spPr>
        <p:txBody>
          <a:bodyPr wrap="square" rtlCol="0">
            <a:spAutoFit/>
          </a:bodyPr>
          <a:lstStyle/>
          <a:p>
            <a:pPr algn="ctr"/>
            <a:r>
              <a:rPr lang="en-US" sz="2000" b="1" kern="0" dirty="0" smtClean="0"/>
              <a:t>(Transplants: January 1990 – June 2016)</a:t>
            </a:r>
            <a:endParaRPr lang="en-US" sz="2000" b="1" kern="0" dirty="0"/>
          </a:p>
        </p:txBody>
      </p:sp>
    </p:spTree>
    <p:extLst>
      <p:ext uri="{BB962C8B-B14F-4D97-AF65-F5344CB8AC3E}">
        <p14:creationId xmlns:p14="http://schemas.microsoft.com/office/powerpoint/2010/main" val="105830179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2130425"/>
            <a:ext cx="8839200" cy="1470025"/>
          </a:xfrm>
        </p:spPr>
        <p:txBody>
          <a:bodyPr/>
          <a:lstStyle/>
          <a:p>
            <a:r>
              <a:rPr lang="en-US" sz="4000" dirty="0" smtClean="0"/>
              <a:t>Post-Transplant Survival and Rejection</a:t>
            </a:r>
            <a:endParaRPr lang="en-US" sz="4000" dirty="0"/>
          </a:p>
        </p:txBody>
      </p:sp>
      <p:grpSp>
        <p:nvGrpSpPr>
          <p:cNvPr id="8" name="Group 7"/>
          <p:cNvGrpSpPr/>
          <p:nvPr/>
        </p:nvGrpSpPr>
        <p:grpSpPr>
          <a:xfrm>
            <a:off x="2" y="6180658"/>
            <a:ext cx="4715933" cy="711201"/>
            <a:chOff x="2" y="6180658"/>
            <a:chExt cx="4715933" cy="711201"/>
          </a:xfrm>
        </p:grpSpPr>
        <p:grpSp>
          <p:nvGrpSpPr>
            <p:cNvPr id="9" name="Group 8"/>
            <p:cNvGrpSpPr/>
            <p:nvPr/>
          </p:nvGrpSpPr>
          <p:grpSpPr>
            <a:xfrm>
              <a:off x="2" y="6180658"/>
              <a:ext cx="4715932" cy="711201"/>
              <a:chOff x="1" y="6067776"/>
              <a:chExt cx="4952999" cy="790224"/>
            </a:xfrm>
          </p:grpSpPr>
          <p:pic>
            <p:nvPicPr>
              <p:cNvPr id="14" name="Picture 13"/>
              <p:cNvPicPr>
                <a:picLocks noChangeAspect="1"/>
              </p:cNvPicPr>
              <p:nvPr/>
            </p:nvPicPr>
            <p:blipFill>
              <a:blip r:embed="rId2" cstate="print"/>
              <a:stretch>
                <a:fillRect/>
              </a:stretch>
            </p:blipFill>
            <p:spPr>
              <a:xfrm>
                <a:off x="1" y="6172200"/>
                <a:ext cx="4952999" cy="685800"/>
              </a:xfrm>
              <a:prstGeom prst="rect">
                <a:avLst/>
              </a:prstGeom>
            </p:spPr>
          </p:pic>
          <p:sp>
            <p:nvSpPr>
              <p:cNvPr id="15"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3"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88629129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295400"/>
          <a:ext cx="8610600" cy="48768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15522" y="4320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Procedure Type for Primary</a:t>
            </a:r>
            <a:endParaRPr lang="en-US" sz="2000" kern="0" dirty="0"/>
          </a:p>
        </p:txBody>
      </p:sp>
      <p:sp>
        <p:nvSpPr>
          <p:cNvPr id="3" name="Title 2"/>
          <p:cNvSpPr txBox="1"/>
          <p:nvPr/>
        </p:nvSpPr>
        <p:spPr>
          <a:xfrm>
            <a:off x="400606" y="882174"/>
            <a:ext cx="3429000" cy="461665"/>
          </a:xfrm>
          <a:prstGeom prst="rect">
            <a:avLst/>
          </a:prstGeom>
          <a:noFill/>
        </p:spPr>
        <p:txBody>
          <a:bodyPr wrap="square" rtlCol="0">
            <a:spAutoFit/>
          </a:bodyPr>
          <a:lstStyle/>
          <a:p>
            <a:r>
              <a:rPr lang="en-US" sz="2400" b="1" kern="0" dirty="0"/>
              <a:t>Transplant </a:t>
            </a:r>
            <a:r>
              <a:rPr lang="en-US" sz="2400" b="1" kern="0" dirty="0" smtClean="0"/>
              <a:t>Recipients</a:t>
            </a:r>
            <a:endParaRPr lang="en-US" sz="2400" b="1" kern="0" dirty="0"/>
          </a:p>
        </p:txBody>
      </p:sp>
      <p:sp>
        <p:nvSpPr>
          <p:cNvPr id="10" name="median_survival"/>
          <p:cNvSpPr txBox="1"/>
          <p:nvPr/>
        </p:nvSpPr>
        <p:spPr>
          <a:xfrm>
            <a:off x="4738512" y="1583988"/>
            <a:ext cx="3749055" cy="749808"/>
          </a:xfrm>
          <a:prstGeom prst="rect">
            <a:avLst/>
          </a:prstGeom>
          <a:solidFill>
            <a:srgbClr val="000000"/>
          </a:solidFill>
          <a:ln>
            <a:solidFill>
              <a:srgbClr val="FFFF00"/>
            </a:solidFill>
          </a:ln>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solidFill>
                  <a:schemeClr val="tx1"/>
                </a:solidFill>
              </a:rPr>
              <a:t>Median survival (years):</a:t>
            </a:r>
          </a:p>
          <a:p>
            <a:r>
              <a:rPr lang="en-US" sz="1400" b="1" dirty="0" smtClean="0">
                <a:solidFill>
                  <a:schemeClr val="tx1"/>
                </a:solidFill>
              </a:rPr>
              <a:t>Double Lung = 7.4; Conditional = 9.9  Single Lung = 4.6; Conditional = 6.4</a:t>
            </a:r>
          </a:p>
        </p:txBody>
      </p:sp>
      <p:sp>
        <p:nvSpPr>
          <p:cNvPr id="9" name="pvalues"/>
          <p:cNvSpPr txBox="1"/>
          <p:nvPr/>
        </p:nvSpPr>
        <p:spPr>
          <a:xfrm>
            <a:off x="6019800" y="3048000"/>
            <a:ext cx="1143000" cy="323165"/>
          </a:xfrm>
          <a:prstGeom prst="rect">
            <a:avLst/>
          </a:prstGeom>
          <a:noFill/>
        </p:spPr>
        <p:txBody>
          <a:bodyPr wrap="square" rtlCol="0">
            <a:spAutoFit/>
          </a:bodyPr>
          <a:lstStyle/>
          <a:p>
            <a:r>
              <a:rPr lang="en-US" sz="1500" b="1" dirty="0" smtClean="0">
                <a:solidFill>
                  <a:srgbClr val="FFFF00"/>
                </a:solidFill>
              </a:rPr>
              <a:t>p&lt;0.0001</a:t>
            </a:r>
            <a:endParaRPr lang="en-US" sz="1500" b="1" dirty="0">
              <a:solidFill>
                <a:srgbClr val="FFFF00"/>
              </a:solidFill>
            </a:endParaRPr>
          </a:p>
        </p:txBody>
      </p:sp>
      <p:sp>
        <p:nvSpPr>
          <p:cNvPr id="13" name="title_cohort"/>
          <p:cNvSpPr txBox="1"/>
          <p:nvPr/>
        </p:nvSpPr>
        <p:spPr>
          <a:xfrm>
            <a:off x="3476347" y="913072"/>
            <a:ext cx="5448300" cy="400110"/>
          </a:xfrm>
          <a:prstGeom prst="rect">
            <a:avLst/>
          </a:prstGeom>
          <a:noFill/>
        </p:spPr>
        <p:txBody>
          <a:bodyPr wrap="square" rtlCol="0">
            <a:spAutoFit/>
          </a:bodyPr>
          <a:lstStyle/>
          <a:p>
            <a:pPr algn="ctr"/>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2993961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10600" cy="1066800"/>
          </a:xfrm>
        </p:spPr>
        <p:txBody>
          <a:bodyPr/>
          <a:lstStyle/>
          <a:p>
            <a:r>
              <a:rPr lang="en-US" sz="3200" dirty="0" smtClean="0"/>
              <a:t>Table of Contents</a:t>
            </a:r>
            <a:endParaRPr lang="en-US" sz="3200" dirty="0"/>
          </a:p>
        </p:txBody>
      </p:sp>
      <p:sp>
        <p:nvSpPr>
          <p:cNvPr id="10" name="Content Placeholder 9"/>
          <p:cNvSpPr>
            <a:spLocks noGrp="1"/>
          </p:cNvSpPr>
          <p:nvPr>
            <p:ph idx="1"/>
          </p:nvPr>
        </p:nvSpPr>
        <p:spPr>
          <a:xfrm>
            <a:off x="228600" y="1600200"/>
            <a:ext cx="8686800" cy="4640574"/>
          </a:xfrm>
        </p:spPr>
        <p:txBody>
          <a:bodyPr lIns="9144" rIns="9144"/>
          <a:lstStyle/>
          <a:p>
            <a:pPr>
              <a:lnSpc>
                <a:spcPct val="120000"/>
              </a:lnSpc>
              <a:spcBef>
                <a:spcPts val="500"/>
              </a:spcBef>
            </a:pPr>
            <a:r>
              <a:rPr lang="en-US" sz="2400" b="1" dirty="0" smtClean="0"/>
              <a:t>Donor, recipient and center characteristics: slides 3-17</a:t>
            </a:r>
          </a:p>
          <a:p>
            <a:pPr>
              <a:lnSpc>
                <a:spcPct val="120000"/>
              </a:lnSpc>
              <a:spcBef>
                <a:spcPts val="500"/>
              </a:spcBef>
            </a:pPr>
            <a:r>
              <a:rPr lang="en-US" sz="2400" b="1" dirty="0" smtClean="0"/>
              <a:t>Post-transplant survival </a:t>
            </a:r>
            <a:r>
              <a:rPr lang="en-US" sz="2400" b="1" dirty="0"/>
              <a:t>and </a:t>
            </a:r>
            <a:r>
              <a:rPr lang="en-US" sz="2400" b="1" dirty="0" smtClean="0"/>
              <a:t>rejection: slides 18-42</a:t>
            </a:r>
          </a:p>
          <a:p>
            <a:pPr>
              <a:lnSpc>
                <a:spcPct val="120000"/>
              </a:lnSpc>
              <a:spcBef>
                <a:spcPts val="500"/>
              </a:spcBef>
            </a:pPr>
            <a:r>
              <a:rPr lang="en-US" sz="2400" b="1" dirty="0"/>
              <a:t>Functional and </a:t>
            </a:r>
            <a:r>
              <a:rPr lang="en-US" sz="2400" b="1" dirty="0" smtClean="0"/>
              <a:t>employment status </a:t>
            </a:r>
            <a:r>
              <a:rPr lang="en-US" sz="2400" b="1" dirty="0"/>
              <a:t>and </a:t>
            </a:r>
            <a:r>
              <a:rPr lang="en-US" sz="2400" b="1" dirty="0" smtClean="0"/>
              <a:t>rehospitalization post transplant: slides 43-46</a:t>
            </a:r>
            <a:endParaRPr lang="en-US" sz="2400" b="1" dirty="0"/>
          </a:p>
          <a:p>
            <a:pPr>
              <a:lnSpc>
                <a:spcPct val="120000"/>
              </a:lnSpc>
              <a:spcBef>
                <a:spcPts val="500"/>
              </a:spcBef>
            </a:pPr>
            <a:r>
              <a:rPr lang="en-US" sz="2400" b="1" dirty="0"/>
              <a:t>Induction and </a:t>
            </a:r>
            <a:r>
              <a:rPr lang="en-US" sz="2400" b="1" dirty="0" smtClean="0"/>
              <a:t>maintenance immunosuppression: slides 47-65</a:t>
            </a:r>
          </a:p>
          <a:p>
            <a:pPr>
              <a:lnSpc>
                <a:spcPct val="120000"/>
              </a:lnSpc>
              <a:spcBef>
                <a:spcPts val="500"/>
              </a:spcBef>
            </a:pPr>
            <a:r>
              <a:rPr lang="en-US" sz="2400" b="1" dirty="0" smtClean="0"/>
              <a:t>Post transplant morbidities: slides 66-88</a:t>
            </a:r>
          </a:p>
          <a:p>
            <a:pPr>
              <a:lnSpc>
                <a:spcPct val="120000"/>
              </a:lnSpc>
              <a:spcBef>
                <a:spcPts val="500"/>
              </a:spcBef>
            </a:pPr>
            <a:r>
              <a:rPr lang="en-US" sz="2400" b="1" dirty="0" smtClean="0"/>
              <a:t>Multivariable analyses: </a:t>
            </a:r>
            <a:r>
              <a:rPr lang="en-US" sz="2400" b="1" dirty="0"/>
              <a:t>slides </a:t>
            </a:r>
            <a:r>
              <a:rPr lang="en-US" sz="2400" b="1" dirty="0" smtClean="0"/>
              <a:t>89-135</a:t>
            </a:r>
          </a:p>
          <a:p>
            <a:pPr>
              <a:lnSpc>
                <a:spcPct val="120000"/>
              </a:lnSpc>
              <a:spcBef>
                <a:spcPts val="500"/>
              </a:spcBef>
            </a:pPr>
            <a:r>
              <a:rPr lang="en-US" sz="2400" b="1" dirty="0" smtClean="0"/>
              <a:t>Focus theme: slides 136-149</a:t>
            </a:r>
            <a:endParaRPr lang="en-US" sz="2400" b="1" dirty="0"/>
          </a:p>
        </p:txBody>
      </p:sp>
      <p:grpSp>
        <p:nvGrpSpPr>
          <p:cNvPr id="13" name="Group 12"/>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3"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23380914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371600"/>
          <a:ext cx="8610600" cy="480060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2" y="6180658"/>
            <a:ext cx="4715933" cy="711201"/>
            <a:chOff x="2" y="6180658"/>
            <a:chExt cx="4715933" cy="711201"/>
          </a:xfrm>
        </p:grpSpPr>
        <p:grpSp>
          <p:nvGrpSpPr>
            <p:cNvPr id="16" name="Group 15"/>
            <p:cNvGrpSpPr/>
            <p:nvPr/>
          </p:nvGrpSpPr>
          <p:grpSpPr>
            <a:xfrm>
              <a:off x="2" y="6180658"/>
              <a:ext cx="4715932" cy="711201"/>
              <a:chOff x="1" y="6067776"/>
              <a:chExt cx="4952999" cy="790224"/>
            </a:xfrm>
          </p:grpSpPr>
          <p:pic>
            <p:nvPicPr>
              <p:cNvPr id="18" name="Picture 17"/>
              <p:cNvPicPr>
                <a:picLocks noChangeAspect="1"/>
              </p:cNvPicPr>
              <p:nvPr/>
            </p:nvPicPr>
            <p:blipFill>
              <a:blip r:embed="rId4" cstate="print"/>
              <a:stretch>
                <a:fillRect/>
              </a:stretch>
            </p:blipFill>
            <p:spPr>
              <a:xfrm>
                <a:off x="1" y="6172200"/>
                <a:ext cx="4952999" cy="685800"/>
              </a:xfrm>
              <a:prstGeom prst="rect">
                <a:avLst/>
              </a:prstGeom>
            </p:spPr>
          </p:pic>
          <p:sp>
            <p:nvSpPr>
              <p:cNvPr id="19"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7"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221914"/>
            <a:ext cx="9144000" cy="1066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Transplant Type</a:t>
            </a:r>
            <a:r>
              <a:rPr lang="en-US" sz="2800" kern="0" dirty="0" smtClean="0"/>
              <a:t/>
            </a:r>
            <a:br>
              <a:rPr lang="en-US" sz="2800" kern="0" dirty="0" smtClean="0"/>
            </a:br>
            <a:endParaRPr lang="en-US" sz="2000" kern="0" dirty="0"/>
          </a:p>
        </p:txBody>
      </p:sp>
      <p:sp>
        <p:nvSpPr>
          <p:cNvPr id="14" name="median_survival"/>
          <p:cNvSpPr txBox="1"/>
          <p:nvPr/>
        </p:nvSpPr>
        <p:spPr>
          <a:xfrm>
            <a:off x="5181600" y="1665630"/>
            <a:ext cx="3200380" cy="824695"/>
          </a:xfrm>
          <a:prstGeom prst="rect">
            <a:avLst/>
          </a:prstGeom>
          <a:solidFill>
            <a:srgbClr val="000000"/>
          </a:solidFill>
          <a:ln>
            <a:solidFill>
              <a:srgbClr val="FFFF00"/>
            </a:solidFill>
          </a:ln>
        </p:spPr>
        <p:txBody>
          <a:bodyPr wrap="square" lIns="45720" rIns="45720" rtlCol="0" anchor="ctr" anchorCtr="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solidFill>
                  <a:schemeClr val="tx1"/>
                </a:solidFill>
              </a:rPr>
              <a:t>Median survival (years):</a:t>
            </a:r>
          </a:p>
          <a:p>
            <a:r>
              <a:rPr lang="en-US" sz="1400" b="1" dirty="0" smtClean="0">
                <a:solidFill>
                  <a:schemeClr val="tx1"/>
                </a:solidFill>
              </a:rPr>
              <a:t>Primary: 6.0; Conditional = 8.1  Retransplant: 2.9; Conditional = 6.5</a:t>
            </a:r>
          </a:p>
        </p:txBody>
      </p:sp>
      <p:sp>
        <p:nvSpPr>
          <p:cNvPr id="9" name="pvalues"/>
          <p:cNvSpPr txBox="1"/>
          <p:nvPr/>
        </p:nvSpPr>
        <p:spPr>
          <a:xfrm>
            <a:off x="4343400" y="3124200"/>
            <a:ext cx="1143000" cy="307777"/>
          </a:xfrm>
          <a:prstGeom prst="rect">
            <a:avLst/>
          </a:prstGeom>
          <a:noFill/>
        </p:spPr>
        <p:txBody>
          <a:bodyPr wrap="square" rtlCol="0">
            <a:spAutoFit/>
          </a:bodyPr>
          <a:lstStyle/>
          <a:p>
            <a:r>
              <a:rPr lang="en-US" sz="1400" b="1" dirty="0" smtClean="0">
                <a:solidFill>
                  <a:srgbClr val="FFFF00"/>
                </a:solidFill>
              </a:rPr>
              <a:t>p&lt;0.0001</a:t>
            </a:r>
            <a:endParaRPr lang="en-US" sz="1400" b="1" dirty="0">
              <a:solidFill>
                <a:srgbClr val="FFFF00"/>
              </a:solidFill>
            </a:endParaRPr>
          </a:p>
        </p:txBody>
      </p:sp>
      <p:sp>
        <p:nvSpPr>
          <p:cNvPr id="3" name="title_cohort"/>
          <p:cNvSpPr txBox="1"/>
          <p:nvPr/>
        </p:nvSpPr>
        <p:spPr>
          <a:xfrm>
            <a:off x="1981200" y="949891"/>
            <a:ext cx="5181600" cy="400110"/>
          </a:xfrm>
          <a:prstGeom prst="rect">
            <a:avLst/>
          </a:prstGeom>
          <a:noFill/>
        </p:spPr>
        <p:txBody>
          <a:bodyPr wrap="square" rtlCol="0">
            <a:spAutoFit/>
          </a:bodyPr>
          <a:lstStyle/>
          <a:p>
            <a:pPr algn="ctr"/>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39329761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237058"/>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Era </a:t>
            </a:r>
            <a:br>
              <a:rPr lang="en-US" sz="2400" kern="0" dirty="0" smtClean="0"/>
            </a:br>
            <a:endParaRPr lang="en-US" sz="2000" kern="0" dirty="0"/>
          </a:p>
        </p:txBody>
      </p:sp>
      <p:sp>
        <p:nvSpPr>
          <p:cNvPr id="13" name="median_survival"/>
          <p:cNvSpPr txBox="1"/>
          <p:nvPr/>
        </p:nvSpPr>
        <p:spPr>
          <a:xfrm>
            <a:off x="5334000" y="1693968"/>
            <a:ext cx="3124270" cy="990612"/>
          </a:xfrm>
          <a:prstGeom prst="rect">
            <a:avLst/>
          </a:prstGeom>
          <a:solidFill>
            <a:srgbClr val="000000"/>
          </a:solidFill>
          <a:ln>
            <a:solidFill>
              <a:srgbClr val="FFFF00"/>
            </a:solidFill>
          </a:ln>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solidFill>
                  <a:schemeClr val="tx1"/>
                </a:solidFill>
              </a:rPr>
              <a:t>Median survival (years):</a:t>
            </a:r>
          </a:p>
          <a:p>
            <a:r>
              <a:rPr lang="en-US" sz="1400" b="1" dirty="0" smtClean="0">
                <a:solidFill>
                  <a:schemeClr val="tx1"/>
                </a:solidFill>
              </a:rPr>
              <a:t>1990-1998: 4.2; Conditional=7.1; 1999-2008: 6.1; Conditional=8.5; 2009-6/2015: NA; Conditional=NA</a:t>
            </a:r>
            <a:endParaRPr lang="en-US" sz="1400" b="1" dirty="0">
              <a:solidFill>
                <a:schemeClr val="tx1"/>
              </a:solidFill>
            </a:endParaRPr>
          </a:p>
        </p:txBody>
      </p:sp>
      <p:sp>
        <p:nvSpPr>
          <p:cNvPr id="9" name="pvalues"/>
          <p:cNvSpPr txBox="1"/>
          <p:nvPr/>
        </p:nvSpPr>
        <p:spPr>
          <a:xfrm>
            <a:off x="5486400" y="2819400"/>
            <a:ext cx="3124200" cy="646331"/>
          </a:xfrm>
          <a:prstGeom prst="rect">
            <a:avLst/>
          </a:prstGeom>
          <a:solidFill>
            <a:schemeClr val="bg2"/>
          </a:solidFill>
        </p:spPr>
        <p:txBody>
          <a:bodyPr wrap="square" rtlCol="0">
            <a:spAutoFit/>
          </a:bodyPr>
          <a:lstStyle/>
          <a:p>
            <a:r>
              <a:rPr lang="en-US" sz="1200" b="1" dirty="0" smtClean="0">
                <a:solidFill>
                  <a:srgbClr val="FFFF00"/>
                </a:solidFill>
              </a:rPr>
              <a:t>1990-1998 vs. 1999-2008: p&lt;0.0001; 1990-1998 vs. 2009-6/2015: p&lt;0.0001; 1999-2008 vs. 2009-6/2015: p&lt;0.0001</a:t>
            </a:r>
            <a:endParaRPr lang="en-US" sz="1200" b="1" dirty="0">
              <a:solidFill>
                <a:srgbClr val="FFFF00"/>
              </a:solidFill>
            </a:endParaRPr>
          </a:p>
        </p:txBody>
      </p:sp>
      <p:sp>
        <p:nvSpPr>
          <p:cNvPr id="3" name="title_cohort"/>
          <p:cNvSpPr txBox="1"/>
          <p:nvPr/>
        </p:nvSpPr>
        <p:spPr>
          <a:xfrm>
            <a:off x="1984924" y="988424"/>
            <a:ext cx="5257800" cy="400110"/>
          </a:xfrm>
          <a:prstGeom prst="rect">
            <a:avLst/>
          </a:prstGeom>
          <a:noFill/>
        </p:spPr>
        <p:txBody>
          <a:bodyPr wrap="square" rtlCol="0">
            <a:spAutoFit/>
          </a:bodyPr>
          <a:lstStyle/>
          <a:p>
            <a:pPr algn="ctr"/>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4923715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968777998"/>
              </p:ext>
            </p:extLst>
          </p:nvPr>
        </p:nvGraphicFramePr>
        <p:xfrm>
          <a:off x="228600" y="1371600"/>
          <a:ext cx="8610600" cy="480060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2" y="6180658"/>
            <a:ext cx="4715933" cy="711201"/>
            <a:chOff x="2" y="6180658"/>
            <a:chExt cx="4715933" cy="711201"/>
          </a:xfrm>
        </p:grpSpPr>
        <p:grpSp>
          <p:nvGrpSpPr>
            <p:cNvPr id="16" name="Group 15"/>
            <p:cNvGrpSpPr/>
            <p:nvPr/>
          </p:nvGrpSpPr>
          <p:grpSpPr>
            <a:xfrm>
              <a:off x="2" y="6180658"/>
              <a:ext cx="4715932" cy="711201"/>
              <a:chOff x="1" y="6067776"/>
              <a:chExt cx="4952999" cy="790224"/>
            </a:xfrm>
          </p:grpSpPr>
          <p:pic>
            <p:nvPicPr>
              <p:cNvPr id="18" name="Picture 17"/>
              <p:cNvPicPr>
                <a:picLocks noChangeAspect="1"/>
              </p:cNvPicPr>
              <p:nvPr/>
            </p:nvPicPr>
            <p:blipFill>
              <a:blip r:embed="rId4" cstate="print"/>
              <a:stretch>
                <a:fillRect/>
              </a:stretch>
            </p:blipFill>
            <p:spPr>
              <a:xfrm>
                <a:off x="1" y="6172200"/>
                <a:ext cx="4952999" cy="685800"/>
              </a:xfrm>
              <a:prstGeom prst="rect">
                <a:avLst/>
              </a:prstGeom>
            </p:spPr>
          </p:pic>
          <p:sp>
            <p:nvSpPr>
              <p:cNvPr id="19"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7"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234236"/>
            <a:ext cx="9144000" cy="1066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Era and Transplant Type</a:t>
            </a:r>
            <a:r>
              <a:rPr lang="en-US" sz="2800" kern="0" dirty="0" smtClean="0"/>
              <a:t/>
            </a:r>
            <a:br>
              <a:rPr lang="en-US" sz="2800" kern="0" dirty="0" smtClean="0"/>
            </a:br>
            <a:endParaRPr lang="en-US" sz="2000" kern="0" dirty="0"/>
          </a:p>
        </p:txBody>
      </p:sp>
      <p:sp>
        <p:nvSpPr>
          <p:cNvPr id="14" name="median_survival"/>
          <p:cNvSpPr txBox="1"/>
          <p:nvPr/>
        </p:nvSpPr>
        <p:spPr>
          <a:xfrm>
            <a:off x="3657600" y="3047878"/>
            <a:ext cx="4876800" cy="748510"/>
          </a:xfrm>
          <a:prstGeom prst="rect">
            <a:avLst/>
          </a:prstGeom>
          <a:solidFill>
            <a:srgbClr val="000000"/>
          </a:solidFill>
          <a:ln>
            <a:solidFill>
              <a:srgbClr val="FFFF00"/>
            </a:solidFill>
          </a:ln>
        </p:spPr>
        <p:txBody>
          <a:bodyPr wrap="square" lIns="45720" tIns="27432" rIns="45720" bIns="27432" rtlCol="0" anchor="ctr" anchorCtr="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300" b="1" dirty="0" smtClean="0">
                <a:solidFill>
                  <a:schemeClr val="tx1"/>
                </a:solidFill>
              </a:rPr>
              <a:t>Median survival (years):</a:t>
            </a:r>
          </a:p>
          <a:p>
            <a:r>
              <a:rPr lang="en-US" sz="1300" b="1" dirty="0" smtClean="0">
                <a:solidFill>
                  <a:schemeClr val="tx1"/>
                </a:solidFill>
              </a:rPr>
              <a:t>Primary: 1990-1998 = 4.3; 1999-2008 = 6.2; 2009-6/2015 = NA; Retx: 1990-1998 = 1.0; 1999-2008 = 3.4; 2009-6/2015 = 3.2</a:t>
            </a:r>
          </a:p>
        </p:txBody>
      </p:sp>
      <p:sp>
        <p:nvSpPr>
          <p:cNvPr id="9" name="pvalues"/>
          <p:cNvSpPr txBox="1"/>
          <p:nvPr/>
        </p:nvSpPr>
        <p:spPr>
          <a:xfrm>
            <a:off x="2514600" y="2216881"/>
            <a:ext cx="6019800" cy="646331"/>
          </a:xfrm>
          <a:prstGeom prst="rect">
            <a:avLst/>
          </a:prstGeom>
          <a:solidFill>
            <a:schemeClr val="bg2"/>
          </a:solidFill>
        </p:spPr>
        <p:txBody>
          <a:bodyPr wrap="square" rtlCol="0">
            <a:spAutoFit/>
          </a:bodyPr>
          <a:lstStyle/>
          <a:p>
            <a:r>
              <a:rPr lang="en-US" sz="1200" b="1" dirty="0">
                <a:solidFill>
                  <a:srgbClr val="FFFF00"/>
                </a:solidFill>
              </a:rPr>
              <a:t>All pair-wise comparisons between transplant types within each era and between eras within each transplant type were significant at p &lt; 0.05 except for</a:t>
            </a:r>
          </a:p>
          <a:p>
            <a:r>
              <a:rPr lang="en-US" sz="1200" b="1" dirty="0">
                <a:solidFill>
                  <a:srgbClr val="FFFF00"/>
                </a:solidFill>
              </a:rPr>
              <a:t>Retx: 1999-2008 vs. </a:t>
            </a:r>
            <a:r>
              <a:rPr lang="en-US" sz="1200" b="1" dirty="0" smtClean="0">
                <a:solidFill>
                  <a:srgbClr val="FFFF00"/>
                </a:solidFill>
              </a:rPr>
              <a:t>2009-6/2015</a:t>
            </a:r>
            <a:endParaRPr lang="en-US" sz="1200" b="1" dirty="0">
              <a:solidFill>
                <a:srgbClr val="FFFF00"/>
              </a:solidFill>
            </a:endParaRPr>
          </a:p>
        </p:txBody>
      </p:sp>
      <p:sp>
        <p:nvSpPr>
          <p:cNvPr id="3" name="title_cohort"/>
          <p:cNvSpPr txBox="1"/>
          <p:nvPr/>
        </p:nvSpPr>
        <p:spPr>
          <a:xfrm>
            <a:off x="2019300" y="937931"/>
            <a:ext cx="5105400" cy="400110"/>
          </a:xfrm>
          <a:prstGeom prst="rect">
            <a:avLst/>
          </a:prstGeom>
          <a:noFill/>
        </p:spPr>
        <p:txBody>
          <a:bodyPr wrap="square" rtlCol="0">
            <a:spAutoFit/>
          </a:bodyPr>
          <a:lstStyle/>
          <a:p>
            <a:pPr algn="ctr"/>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286226210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890887939"/>
              </p:ext>
            </p:extLst>
          </p:nvPr>
        </p:nvGraphicFramePr>
        <p:xfrm>
          <a:off x="228600" y="1524000"/>
          <a:ext cx="8610600" cy="464820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2" y="6180658"/>
            <a:ext cx="4715933" cy="711201"/>
            <a:chOff x="2" y="6180658"/>
            <a:chExt cx="4715933" cy="711201"/>
          </a:xfrm>
        </p:grpSpPr>
        <p:grpSp>
          <p:nvGrpSpPr>
            <p:cNvPr id="16" name="Group 15"/>
            <p:cNvGrpSpPr/>
            <p:nvPr/>
          </p:nvGrpSpPr>
          <p:grpSpPr>
            <a:xfrm>
              <a:off x="2" y="6180658"/>
              <a:ext cx="4715932" cy="711201"/>
              <a:chOff x="1" y="6067776"/>
              <a:chExt cx="4952999" cy="790224"/>
            </a:xfrm>
          </p:grpSpPr>
          <p:pic>
            <p:nvPicPr>
              <p:cNvPr id="18" name="Picture 17"/>
              <p:cNvPicPr>
                <a:picLocks noChangeAspect="1"/>
              </p:cNvPicPr>
              <p:nvPr/>
            </p:nvPicPr>
            <p:blipFill>
              <a:blip r:embed="rId4" cstate="print"/>
              <a:stretch>
                <a:fillRect/>
              </a:stretch>
            </p:blipFill>
            <p:spPr>
              <a:xfrm>
                <a:off x="1" y="6172200"/>
                <a:ext cx="4952999" cy="685800"/>
              </a:xfrm>
              <a:prstGeom prst="rect">
                <a:avLst/>
              </a:prstGeom>
            </p:spPr>
          </p:pic>
          <p:sp>
            <p:nvSpPr>
              <p:cNvPr id="19"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7"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207001"/>
            <a:ext cx="91440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Conditional on Survival to 1 Year</a:t>
            </a:r>
            <a:br>
              <a:rPr lang="en-US" sz="2400" kern="0" dirty="0" smtClean="0"/>
            </a:br>
            <a:r>
              <a:rPr lang="en-US" sz="2400" kern="0" dirty="0" smtClean="0"/>
              <a:t>by Era and Transplant Type</a:t>
            </a:r>
            <a:r>
              <a:rPr lang="en-US" sz="2800" kern="0" dirty="0" smtClean="0"/>
              <a:t/>
            </a:r>
            <a:br>
              <a:rPr lang="en-US" sz="2800" kern="0" dirty="0" smtClean="0"/>
            </a:br>
            <a:endParaRPr lang="en-US" sz="2000" kern="0" dirty="0"/>
          </a:p>
        </p:txBody>
      </p:sp>
      <p:sp>
        <p:nvSpPr>
          <p:cNvPr id="14" name="median_survival"/>
          <p:cNvSpPr txBox="1"/>
          <p:nvPr/>
        </p:nvSpPr>
        <p:spPr>
          <a:xfrm>
            <a:off x="1066800" y="4859924"/>
            <a:ext cx="4876800" cy="724747"/>
          </a:xfrm>
          <a:prstGeom prst="rect">
            <a:avLst/>
          </a:prstGeom>
          <a:solidFill>
            <a:srgbClr val="000000"/>
          </a:solidFill>
          <a:ln>
            <a:solidFill>
              <a:srgbClr val="FFFF00"/>
            </a:solidFill>
          </a:ln>
        </p:spPr>
        <p:txBody>
          <a:bodyPr wrap="square" lIns="45720" tIns="27432" rIns="45720" bIns="27432" rtlCol="0" anchor="ctr" anchorCtr="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300" b="1" dirty="0" smtClean="0">
                <a:solidFill>
                  <a:schemeClr val="tx1"/>
                </a:solidFill>
              </a:rPr>
              <a:t>Median survival (years):</a:t>
            </a:r>
          </a:p>
          <a:p>
            <a:r>
              <a:rPr lang="en-US" sz="1300" b="1" dirty="0" smtClean="0">
                <a:solidFill>
                  <a:schemeClr val="tx1"/>
                </a:solidFill>
              </a:rPr>
              <a:t>Primary: 1990-1998 = 7.1; 1999-2008 = 8.6; 2009-6/2015 = NA; Retx: 1990-1998 = 6.1; 1999-2008 = 7.1; 2009-6/2015 = 5.3</a:t>
            </a:r>
          </a:p>
        </p:txBody>
      </p:sp>
      <p:sp>
        <p:nvSpPr>
          <p:cNvPr id="9" name="pvalues"/>
          <p:cNvSpPr txBox="1"/>
          <p:nvPr/>
        </p:nvSpPr>
        <p:spPr>
          <a:xfrm>
            <a:off x="4495800" y="2362200"/>
            <a:ext cx="4038600" cy="1384995"/>
          </a:xfrm>
          <a:prstGeom prst="rect">
            <a:avLst/>
          </a:prstGeom>
          <a:solidFill>
            <a:schemeClr val="bg2"/>
          </a:solidFill>
        </p:spPr>
        <p:txBody>
          <a:bodyPr wrap="square" rtlCol="0">
            <a:spAutoFit/>
          </a:bodyPr>
          <a:lstStyle/>
          <a:p>
            <a:r>
              <a:rPr lang="en-US" sz="1200" b="1" dirty="0">
                <a:solidFill>
                  <a:srgbClr val="FFFF00"/>
                </a:solidFill>
              </a:rPr>
              <a:t>All pair-wise comparisons between transplant types within each era and between eras within each transplant type were significant at p &lt; 0.05 except for</a:t>
            </a:r>
          </a:p>
          <a:p>
            <a:r>
              <a:rPr lang="en-US" sz="1200" b="1" dirty="0">
                <a:solidFill>
                  <a:srgbClr val="FFFF00"/>
                </a:solidFill>
              </a:rPr>
              <a:t>1990-1998: Primary vs. Retransplant </a:t>
            </a:r>
            <a:endParaRPr lang="en-US" sz="1200" b="1" dirty="0" smtClean="0">
              <a:solidFill>
                <a:srgbClr val="FFFF00"/>
              </a:solidFill>
            </a:endParaRPr>
          </a:p>
          <a:p>
            <a:r>
              <a:rPr lang="en-US" sz="1200" b="1" dirty="0" smtClean="0">
                <a:solidFill>
                  <a:srgbClr val="FFFF00"/>
                </a:solidFill>
              </a:rPr>
              <a:t>Primary: 1999-2008 vs. 2009-6/2015</a:t>
            </a:r>
            <a:endParaRPr lang="en-US" sz="1200" b="1" dirty="0">
              <a:solidFill>
                <a:srgbClr val="FFFF00"/>
              </a:solidFill>
            </a:endParaRPr>
          </a:p>
          <a:p>
            <a:r>
              <a:rPr lang="en-US" sz="1200" b="1" dirty="0">
                <a:solidFill>
                  <a:srgbClr val="FFFF00"/>
                </a:solidFill>
              </a:rPr>
              <a:t>Retx: 1990-1998 vs. 1999-2008 </a:t>
            </a:r>
          </a:p>
          <a:p>
            <a:r>
              <a:rPr lang="en-US" sz="1200" b="1" dirty="0">
                <a:solidFill>
                  <a:srgbClr val="FFFF00"/>
                </a:solidFill>
              </a:rPr>
              <a:t>Retx: 1990-1998 vs. </a:t>
            </a:r>
            <a:r>
              <a:rPr lang="en-US" sz="1200" b="1" dirty="0" smtClean="0">
                <a:solidFill>
                  <a:srgbClr val="FFFF00"/>
                </a:solidFill>
              </a:rPr>
              <a:t>2009-6/2015</a:t>
            </a:r>
            <a:endParaRPr lang="en-US" sz="1200" b="1" dirty="0">
              <a:solidFill>
                <a:srgbClr val="FFFF00"/>
              </a:solidFill>
            </a:endParaRPr>
          </a:p>
        </p:txBody>
      </p:sp>
      <p:sp>
        <p:nvSpPr>
          <p:cNvPr id="3" name="title_cohort"/>
          <p:cNvSpPr txBox="1"/>
          <p:nvPr/>
        </p:nvSpPr>
        <p:spPr>
          <a:xfrm>
            <a:off x="1905000" y="1231974"/>
            <a:ext cx="5334000" cy="400110"/>
          </a:xfrm>
          <a:prstGeom prst="rect">
            <a:avLst/>
          </a:prstGeom>
          <a:noFill/>
        </p:spPr>
        <p:txBody>
          <a:bodyPr wrap="square" rtlCol="0">
            <a:spAutoFit/>
          </a:bodyPr>
          <a:lstStyle/>
          <a:p>
            <a:pPr algn="ctr"/>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260345979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7" name="Group 16"/>
          <p:cNvGrpSpPr/>
          <p:nvPr/>
        </p:nvGrpSpPr>
        <p:grpSpPr>
          <a:xfrm>
            <a:off x="2" y="6180658"/>
            <a:ext cx="4715933" cy="711201"/>
            <a:chOff x="2" y="6180658"/>
            <a:chExt cx="4715933" cy="711201"/>
          </a:xfrm>
        </p:grpSpPr>
        <p:grpSp>
          <p:nvGrpSpPr>
            <p:cNvPr id="18" name="Group 17"/>
            <p:cNvGrpSpPr/>
            <p:nvPr/>
          </p:nvGrpSpPr>
          <p:grpSpPr>
            <a:xfrm>
              <a:off x="2" y="6180658"/>
              <a:ext cx="4715932" cy="711201"/>
              <a:chOff x="1" y="6067776"/>
              <a:chExt cx="4952999" cy="790224"/>
            </a:xfrm>
          </p:grpSpPr>
          <p:pic>
            <p:nvPicPr>
              <p:cNvPr id="20" name="Picture 19"/>
              <p:cNvPicPr>
                <a:picLocks noChangeAspect="1"/>
              </p:cNvPicPr>
              <p:nvPr/>
            </p:nvPicPr>
            <p:blipFill>
              <a:blip r:embed="rId4" cstate="print"/>
              <a:stretch>
                <a:fillRect/>
              </a:stretch>
            </p:blipFill>
            <p:spPr>
              <a:xfrm>
                <a:off x="1" y="6172200"/>
                <a:ext cx="4952999" cy="685800"/>
              </a:xfrm>
              <a:prstGeom prst="rect">
                <a:avLst/>
              </a:prstGeom>
            </p:spPr>
          </p:pic>
          <p:sp>
            <p:nvSpPr>
              <p:cNvPr id="21"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2" name="Title 1"/>
          <p:cNvSpPr txBox="1">
            <a:spLocks/>
          </p:cNvSpPr>
          <p:nvPr/>
        </p:nvSpPr>
        <p:spPr bwMode="auto">
          <a:xfrm>
            <a:off x="0" y="208844"/>
            <a:ext cx="9144000" cy="1066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Gender</a:t>
            </a:r>
            <a:br>
              <a:rPr lang="en-US" sz="2400" kern="0" dirty="0" smtClean="0"/>
            </a:br>
            <a:endParaRPr lang="en-US" sz="2000" kern="0" dirty="0"/>
          </a:p>
        </p:txBody>
      </p:sp>
      <p:sp>
        <p:nvSpPr>
          <p:cNvPr id="15" name="median_survival"/>
          <p:cNvSpPr txBox="1"/>
          <p:nvPr/>
        </p:nvSpPr>
        <p:spPr>
          <a:xfrm>
            <a:off x="1253055" y="4724400"/>
            <a:ext cx="2209825" cy="533432"/>
          </a:xfrm>
          <a:prstGeom prst="rect">
            <a:avLst/>
          </a:prstGeom>
          <a:solidFill>
            <a:srgbClr val="000000"/>
          </a:solidFill>
          <a:ln>
            <a:solidFill>
              <a:srgbClr val="FFFF00"/>
            </a:solidFill>
          </a:ln>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solidFill>
                  <a:schemeClr val="tx1"/>
                </a:solidFill>
              </a:rPr>
              <a:t>Median survival (years): Male=5.6; Female=6.2</a:t>
            </a:r>
            <a:endParaRPr lang="en-US" sz="1400" b="1" dirty="0">
              <a:solidFill>
                <a:schemeClr val="tx1"/>
              </a:solidFill>
            </a:endParaRPr>
          </a:p>
        </p:txBody>
      </p:sp>
      <p:sp>
        <p:nvSpPr>
          <p:cNvPr id="9" name="pvalues"/>
          <p:cNvSpPr txBox="1"/>
          <p:nvPr/>
        </p:nvSpPr>
        <p:spPr>
          <a:xfrm>
            <a:off x="4267200" y="3520217"/>
            <a:ext cx="1295400" cy="307777"/>
          </a:xfrm>
          <a:prstGeom prst="rect">
            <a:avLst/>
          </a:prstGeom>
          <a:noFill/>
        </p:spPr>
        <p:txBody>
          <a:bodyPr wrap="square" rtlCol="0">
            <a:spAutoFit/>
          </a:bodyPr>
          <a:lstStyle/>
          <a:p>
            <a:r>
              <a:rPr lang="en-US" sz="1400" b="1" dirty="0" smtClean="0">
                <a:solidFill>
                  <a:srgbClr val="FFFF00"/>
                </a:solidFill>
              </a:rPr>
              <a:t>p&lt;0.0001</a:t>
            </a:r>
            <a:endParaRPr lang="en-US" sz="1400" b="1" dirty="0">
              <a:solidFill>
                <a:srgbClr val="FFFF00"/>
              </a:solidFill>
            </a:endParaRPr>
          </a:p>
        </p:txBody>
      </p:sp>
      <p:sp>
        <p:nvSpPr>
          <p:cNvPr id="3" name="title_cohort"/>
          <p:cNvSpPr txBox="1"/>
          <p:nvPr/>
        </p:nvSpPr>
        <p:spPr>
          <a:xfrm>
            <a:off x="1687689" y="922672"/>
            <a:ext cx="5410200" cy="400110"/>
          </a:xfrm>
          <a:prstGeom prst="rect">
            <a:avLst/>
          </a:prstGeom>
          <a:noFill/>
        </p:spPr>
        <p:txBody>
          <a:bodyPr wrap="square" rtlCol="0">
            <a:spAutoFit/>
          </a:bodyPr>
          <a:lstStyle/>
          <a:p>
            <a:pPr algn="r"/>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286492225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242711"/>
            <a:ext cx="9144000" cy="1066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Transplant Type and Gender</a:t>
            </a:r>
            <a:br>
              <a:rPr lang="en-US" sz="2400" kern="0" dirty="0" smtClean="0"/>
            </a:br>
            <a:endParaRPr lang="en-US" sz="2000" kern="0" dirty="0"/>
          </a:p>
        </p:txBody>
      </p:sp>
      <p:sp>
        <p:nvSpPr>
          <p:cNvPr id="13" name="median_survival"/>
          <p:cNvSpPr txBox="1"/>
          <p:nvPr/>
        </p:nvSpPr>
        <p:spPr>
          <a:xfrm>
            <a:off x="1143000" y="4648200"/>
            <a:ext cx="2819454" cy="713243"/>
          </a:xfrm>
          <a:prstGeom prst="rect">
            <a:avLst/>
          </a:prstGeom>
          <a:solidFill>
            <a:srgbClr val="000000"/>
          </a:solidFill>
          <a:ln>
            <a:solidFill>
              <a:srgbClr val="FFFF00"/>
            </a:solidFill>
          </a:ln>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300" b="1" dirty="0" smtClean="0">
                <a:solidFill>
                  <a:schemeClr val="tx1"/>
                </a:solidFill>
              </a:rPr>
              <a:t>Median survival (years):</a:t>
            </a:r>
          </a:p>
          <a:p>
            <a:r>
              <a:rPr lang="en-US" sz="1300" b="1" dirty="0" smtClean="0">
                <a:solidFill>
                  <a:schemeClr val="tx1"/>
                </a:solidFill>
              </a:rPr>
              <a:t>Primary: Male=5.7, Female=6.4; First Retx: Male=2.9, Female=2.9</a:t>
            </a:r>
            <a:endParaRPr lang="en-US" sz="1300" b="1" dirty="0">
              <a:solidFill>
                <a:schemeClr val="tx1"/>
              </a:solidFill>
            </a:endParaRPr>
          </a:p>
        </p:txBody>
      </p:sp>
      <p:sp>
        <p:nvSpPr>
          <p:cNvPr id="9" name="pvalues"/>
          <p:cNvSpPr txBox="1"/>
          <p:nvPr/>
        </p:nvSpPr>
        <p:spPr>
          <a:xfrm>
            <a:off x="5334000" y="2660091"/>
            <a:ext cx="3191934" cy="738664"/>
          </a:xfrm>
          <a:prstGeom prst="rect">
            <a:avLst/>
          </a:prstGeom>
          <a:solidFill>
            <a:schemeClr val="bg2"/>
          </a:solidFill>
        </p:spPr>
        <p:txBody>
          <a:bodyPr wrap="square" rtlCol="0">
            <a:spAutoFit/>
          </a:bodyPr>
          <a:lstStyle/>
          <a:p>
            <a:r>
              <a:rPr lang="en-US" sz="1400" b="1" dirty="0">
                <a:solidFill>
                  <a:srgbClr val="FFFF00"/>
                </a:solidFill>
              </a:rPr>
              <a:t>All pair-wise comparisons were significant at p &lt; 0.05 except</a:t>
            </a:r>
          </a:p>
          <a:p>
            <a:r>
              <a:rPr lang="en-US" sz="1400" b="1" dirty="0">
                <a:solidFill>
                  <a:srgbClr val="FFFF00"/>
                </a:solidFill>
              </a:rPr>
              <a:t>Retx: Male vs. Female</a:t>
            </a:r>
          </a:p>
        </p:txBody>
      </p:sp>
      <p:sp>
        <p:nvSpPr>
          <p:cNvPr id="3" name="title_cohort"/>
          <p:cNvSpPr txBox="1"/>
          <p:nvPr/>
        </p:nvSpPr>
        <p:spPr>
          <a:xfrm>
            <a:off x="1788584" y="934792"/>
            <a:ext cx="5566832" cy="400110"/>
          </a:xfrm>
          <a:prstGeom prst="rect">
            <a:avLst/>
          </a:prstGeom>
          <a:noFill/>
        </p:spPr>
        <p:txBody>
          <a:bodyPr wrap="square" rtlCol="0">
            <a:spAutoFit/>
          </a:bodyPr>
          <a:lstStyle/>
          <a:p>
            <a:pPr algn="ctr"/>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20838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295400"/>
          <a:ext cx="8763000" cy="4945374"/>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225778"/>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br>
              <a:rPr lang="en-US" sz="2600" kern="0" dirty="0" smtClean="0"/>
            </a:br>
            <a:r>
              <a:rPr lang="en-US" sz="2400" kern="0" dirty="0" smtClean="0"/>
              <a:t>Kaplan-Meier Survival by Diagnosis</a:t>
            </a:r>
            <a:br>
              <a:rPr lang="en-US" sz="2400" kern="0" dirty="0" smtClean="0"/>
            </a:br>
            <a:endParaRPr lang="en-US" sz="2000" kern="0" dirty="0"/>
          </a:p>
        </p:txBody>
      </p:sp>
      <p:sp>
        <p:nvSpPr>
          <p:cNvPr id="9" name="pvalues"/>
          <p:cNvSpPr txBox="1"/>
          <p:nvPr/>
        </p:nvSpPr>
        <p:spPr>
          <a:xfrm>
            <a:off x="1219200" y="4572000"/>
            <a:ext cx="2667000" cy="830997"/>
          </a:xfrm>
          <a:prstGeom prst="rect">
            <a:avLst/>
          </a:prstGeom>
          <a:solidFill>
            <a:schemeClr val="bg2"/>
          </a:solidFill>
        </p:spPr>
        <p:txBody>
          <a:bodyPr wrap="square" rtlCol="0">
            <a:spAutoFit/>
          </a:bodyPr>
          <a:lstStyle/>
          <a:p>
            <a:r>
              <a:rPr lang="en-US" sz="1200" b="1" dirty="0">
                <a:solidFill>
                  <a:srgbClr val="FFFF00"/>
                </a:solidFill>
              </a:rPr>
              <a:t>All pair-wise comparisons were significant at p &lt; 0.05 except A1ATD vs. ILD-non IIP and COPD vs. ILD-non IIP</a:t>
            </a:r>
          </a:p>
        </p:txBody>
      </p:sp>
      <p:sp>
        <p:nvSpPr>
          <p:cNvPr id="13" name="median_survival"/>
          <p:cNvSpPr txBox="1"/>
          <p:nvPr/>
        </p:nvSpPr>
        <p:spPr>
          <a:xfrm>
            <a:off x="4876800" y="2328603"/>
            <a:ext cx="3505223" cy="791854"/>
          </a:xfrm>
          <a:prstGeom prst="rect">
            <a:avLst/>
          </a:prstGeom>
          <a:solidFill>
            <a:srgbClr val="000000"/>
          </a:solidFill>
          <a:ln>
            <a:solidFill>
              <a:srgbClr val="FFFF00"/>
            </a:solidFill>
          </a:ln>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solidFill>
                  <a:schemeClr val="tx1"/>
                </a:solidFill>
              </a:rPr>
              <a:t>Median survival (years):</a:t>
            </a:r>
          </a:p>
          <a:p>
            <a:r>
              <a:rPr lang="en-US" sz="1400" b="1" dirty="0" smtClean="0">
                <a:solidFill>
                  <a:schemeClr val="tx1"/>
                </a:solidFill>
              </a:rPr>
              <a:t>A1ATD: 6.7; CF: 9.2; COPD: 5.8; IIP: 4.9;  ILD-not IIP: 6.0;  Retransplant: 2.9</a:t>
            </a:r>
            <a:endParaRPr lang="en-US" sz="1400" b="1" dirty="0">
              <a:solidFill>
                <a:schemeClr val="tx1"/>
              </a:solidFill>
            </a:endParaRPr>
          </a:p>
        </p:txBody>
      </p:sp>
      <p:sp>
        <p:nvSpPr>
          <p:cNvPr id="3" name="title_cohort"/>
          <p:cNvSpPr txBox="1"/>
          <p:nvPr/>
        </p:nvSpPr>
        <p:spPr>
          <a:xfrm>
            <a:off x="1981200" y="907307"/>
            <a:ext cx="5181600" cy="400110"/>
          </a:xfrm>
          <a:prstGeom prst="rect">
            <a:avLst/>
          </a:prstGeom>
          <a:noFill/>
        </p:spPr>
        <p:txBody>
          <a:bodyPr wrap="square" rtlCol="0">
            <a:spAutoFit/>
          </a:bodyPr>
          <a:lstStyle/>
          <a:p>
            <a:pPr algn="ctr"/>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321439516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295400"/>
          <a:ext cx="8610600" cy="48768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2822" y="199538"/>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Diagnosis Conditional on </a:t>
            </a:r>
            <a:br>
              <a:rPr lang="en-US" sz="2400" kern="0" dirty="0" smtClean="0"/>
            </a:br>
            <a:endParaRPr lang="en-US" sz="2000" kern="0" dirty="0"/>
          </a:p>
        </p:txBody>
      </p:sp>
      <p:sp>
        <p:nvSpPr>
          <p:cNvPr id="3" name="Title 2"/>
          <p:cNvSpPr txBox="1"/>
          <p:nvPr/>
        </p:nvSpPr>
        <p:spPr>
          <a:xfrm>
            <a:off x="335844" y="887818"/>
            <a:ext cx="3505200" cy="461665"/>
          </a:xfrm>
          <a:prstGeom prst="rect">
            <a:avLst/>
          </a:prstGeom>
          <a:noFill/>
        </p:spPr>
        <p:txBody>
          <a:bodyPr wrap="square" rtlCol="0">
            <a:spAutoFit/>
          </a:bodyPr>
          <a:lstStyle/>
          <a:p>
            <a:pPr algn="ctr"/>
            <a:r>
              <a:rPr lang="en-US" sz="2400" b="1" kern="0" dirty="0"/>
              <a:t>Survival to 3 </a:t>
            </a:r>
            <a:r>
              <a:rPr lang="en-US" sz="2400" b="1" kern="0" dirty="0" smtClean="0"/>
              <a:t>Months</a:t>
            </a:r>
            <a:endParaRPr lang="en-US" sz="2400" b="1" kern="0" dirty="0"/>
          </a:p>
        </p:txBody>
      </p:sp>
      <p:sp>
        <p:nvSpPr>
          <p:cNvPr id="19" name="median_survival"/>
          <p:cNvSpPr txBox="1"/>
          <p:nvPr/>
        </p:nvSpPr>
        <p:spPr>
          <a:xfrm>
            <a:off x="1143000" y="4876800"/>
            <a:ext cx="4648200" cy="533376"/>
          </a:xfrm>
          <a:prstGeom prst="rect">
            <a:avLst/>
          </a:prstGeom>
          <a:solidFill>
            <a:srgbClr val="000000"/>
          </a:solidFill>
          <a:ln>
            <a:solidFill>
              <a:srgbClr val="FFFF00"/>
            </a:solidFill>
          </a:ln>
        </p:spPr>
        <p:txBody>
          <a:bodyPr wrap="square" lIns="45720" rIns="45720"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solidFill>
                  <a:schemeClr val="tx1"/>
                </a:solidFill>
              </a:rPr>
              <a:t>Median survival (years): A1ATD: 8.0; CF: 10.6; COPD: 6.4; IIP: 6.1;  ILD-not IIP: 7.0;  Retransplant: 5.0</a:t>
            </a:r>
            <a:endParaRPr lang="en-US" sz="1400" b="1" dirty="0">
              <a:solidFill>
                <a:schemeClr val="tx1"/>
              </a:solidFill>
            </a:endParaRPr>
          </a:p>
        </p:txBody>
      </p:sp>
      <p:sp>
        <p:nvSpPr>
          <p:cNvPr id="9" name="pvalues"/>
          <p:cNvSpPr txBox="1"/>
          <p:nvPr/>
        </p:nvSpPr>
        <p:spPr>
          <a:xfrm>
            <a:off x="5029200" y="2667000"/>
            <a:ext cx="3505200" cy="646331"/>
          </a:xfrm>
          <a:prstGeom prst="rect">
            <a:avLst/>
          </a:prstGeom>
          <a:solidFill>
            <a:srgbClr val="000000"/>
          </a:solidFill>
        </p:spPr>
        <p:txBody>
          <a:bodyPr wrap="square" lIns="9144" rIns="9144" rtlCol="0">
            <a:spAutoFit/>
          </a:bodyPr>
          <a:lstStyle/>
          <a:p>
            <a:r>
              <a:rPr lang="en-US" sz="1200" b="1" dirty="0">
                <a:solidFill>
                  <a:srgbClr val="FFFF00"/>
                </a:solidFill>
              </a:rPr>
              <a:t>All pair-wise comparisons were significant at p &lt; 0.05 except A1ATD vs. ILD-non IIP, COPD vs. IIP and COPD vs. ILD-non IIP</a:t>
            </a:r>
          </a:p>
        </p:txBody>
      </p:sp>
      <p:sp>
        <p:nvSpPr>
          <p:cNvPr id="13" name="title_cohort"/>
          <p:cNvSpPr txBox="1"/>
          <p:nvPr/>
        </p:nvSpPr>
        <p:spPr>
          <a:xfrm>
            <a:off x="3550356" y="929609"/>
            <a:ext cx="5091441" cy="400110"/>
          </a:xfrm>
          <a:prstGeom prst="rect">
            <a:avLst/>
          </a:prstGeom>
          <a:noFill/>
        </p:spPr>
        <p:txBody>
          <a:bodyPr wrap="square" rtlCol="0">
            <a:spAutoFit/>
          </a:bodyPr>
          <a:lstStyle/>
          <a:p>
            <a:pPr algn="ctr"/>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16712872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295400"/>
          <a:ext cx="8610600" cy="48768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210827"/>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Diagnosis Conditional on </a:t>
            </a:r>
            <a:br>
              <a:rPr lang="en-US" sz="2400" kern="0" dirty="0" smtClean="0"/>
            </a:br>
            <a:endParaRPr lang="en-US" sz="2000" kern="0" dirty="0"/>
          </a:p>
        </p:txBody>
      </p:sp>
      <p:sp>
        <p:nvSpPr>
          <p:cNvPr id="3" name="Title 2"/>
          <p:cNvSpPr txBox="1"/>
          <p:nvPr/>
        </p:nvSpPr>
        <p:spPr>
          <a:xfrm>
            <a:off x="567267" y="884996"/>
            <a:ext cx="3048000" cy="461665"/>
          </a:xfrm>
          <a:prstGeom prst="rect">
            <a:avLst/>
          </a:prstGeom>
          <a:noFill/>
        </p:spPr>
        <p:txBody>
          <a:bodyPr wrap="square" rtlCol="0">
            <a:spAutoFit/>
          </a:bodyPr>
          <a:lstStyle/>
          <a:p>
            <a:pPr algn="ctr"/>
            <a:r>
              <a:rPr lang="en-US" sz="2400" b="1" kern="0" dirty="0"/>
              <a:t>Survival to 1 </a:t>
            </a:r>
            <a:r>
              <a:rPr lang="en-US" sz="2400" b="1" kern="0" dirty="0" smtClean="0"/>
              <a:t>Year</a:t>
            </a:r>
            <a:endParaRPr lang="en-US" sz="2400" b="1" kern="0" dirty="0"/>
          </a:p>
        </p:txBody>
      </p:sp>
      <p:sp>
        <p:nvSpPr>
          <p:cNvPr id="19" name="median_survival"/>
          <p:cNvSpPr txBox="1"/>
          <p:nvPr/>
        </p:nvSpPr>
        <p:spPr>
          <a:xfrm>
            <a:off x="1143000" y="4876800"/>
            <a:ext cx="4724400" cy="512040"/>
          </a:xfrm>
          <a:prstGeom prst="rect">
            <a:avLst/>
          </a:prstGeom>
          <a:solidFill>
            <a:srgbClr val="000000"/>
          </a:solidFill>
          <a:ln>
            <a:solidFill>
              <a:srgbClr val="FFFF00"/>
            </a:solidFill>
          </a:ln>
        </p:spPr>
        <p:txBody>
          <a:bodyPr wrap="square" lIns="45720" rIns="45720"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400" b="1" dirty="0" smtClean="0"/>
              <a:t>Median survival (years): A1ATD: 8.9; CF: 12.0; COPD: 7.2; IIP: 7.1;  ILD-not IIP: 8.1;  Retransplant: 6.5</a:t>
            </a:r>
            <a:endParaRPr lang="en-US" sz="1400" b="1" dirty="0">
              <a:solidFill>
                <a:schemeClr val="tx1"/>
              </a:solidFill>
            </a:endParaRPr>
          </a:p>
        </p:txBody>
      </p:sp>
      <p:sp>
        <p:nvSpPr>
          <p:cNvPr id="9" name="pvalues"/>
          <p:cNvSpPr txBox="1"/>
          <p:nvPr/>
        </p:nvSpPr>
        <p:spPr>
          <a:xfrm>
            <a:off x="5029201" y="2281970"/>
            <a:ext cx="3539066" cy="954107"/>
          </a:xfrm>
          <a:prstGeom prst="rect">
            <a:avLst/>
          </a:prstGeom>
          <a:solidFill>
            <a:schemeClr val="bg2"/>
          </a:solidFill>
        </p:spPr>
        <p:txBody>
          <a:bodyPr wrap="square" rtlCol="0">
            <a:spAutoFit/>
          </a:bodyPr>
          <a:lstStyle/>
          <a:p>
            <a:r>
              <a:rPr lang="en-US" sz="1400" b="1" dirty="0">
                <a:solidFill>
                  <a:srgbClr val="FFFF00"/>
                </a:solidFill>
              </a:rPr>
              <a:t>All pair-wise comparisons were significant at p &lt; 0.05 except A1ATD vs. ILD-non IIP, COPD vs. IIP, COPD vs. Retransplant and IIP vs. Retransplant</a:t>
            </a:r>
          </a:p>
        </p:txBody>
      </p:sp>
      <p:sp>
        <p:nvSpPr>
          <p:cNvPr id="12" name="title_cohort"/>
          <p:cNvSpPr txBox="1"/>
          <p:nvPr/>
        </p:nvSpPr>
        <p:spPr>
          <a:xfrm>
            <a:off x="3361267" y="927183"/>
            <a:ext cx="5207000" cy="400110"/>
          </a:xfrm>
          <a:prstGeom prst="rect">
            <a:avLst/>
          </a:prstGeom>
          <a:noFill/>
        </p:spPr>
        <p:txBody>
          <a:bodyPr wrap="square" rtlCol="0">
            <a:spAutoFit/>
          </a:bodyPr>
          <a:lstStyle/>
          <a:p>
            <a:r>
              <a:rPr lang="en-US" sz="2000" b="1" kern="0" dirty="0" smtClean="0"/>
              <a:t>(Transplants: January 1990 – June 2015)</a:t>
            </a:r>
            <a:endParaRPr lang="en-US" sz="2000" b="1" kern="0" dirty="0"/>
          </a:p>
        </p:txBody>
      </p:sp>
    </p:spTree>
    <p:extLst>
      <p:ext uri="{BB962C8B-B14F-4D97-AF65-F5344CB8AC3E}">
        <p14:creationId xmlns:p14="http://schemas.microsoft.com/office/powerpoint/2010/main" val="40279293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7056" y="190496"/>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Procedure Type</a:t>
            </a:r>
          </a:p>
          <a:p>
            <a:r>
              <a:rPr lang="en-US" sz="2400" kern="0" dirty="0" smtClean="0"/>
              <a:t/>
            </a:r>
            <a:br>
              <a:rPr lang="en-US" sz="2400" kern="0" dirty="0" smtClean="0"/>
            </a:br>
            <a:r>
              <a:rPr lang="en-US" sz="2000" kern="0" dirty="0" smtClean="0">
                <a:solidFill>
                  <a:srgbClr val="FFFF00"/>
                </a:solidFill>
              </a:rPr>
              <a:t>Diagnosis: </a:t>
            </a:r>
            <a:r>
              <a:rPr lang="en-US" sz="2000" kern="0" dirty="0">
                <a:solidFill>
                  <a:srgbClr val="FFFF00"/>
                </a:solidFill>
              </a:rPr>
              <a:t>A1ATD</a:t>
            </a:r>
          </a:p>
        </p:txBody>
      </p:sp>
      <p:sp>
        <p:nvSpPr>
          <p:cNvPr id="9" name="pvalues"/>
          <p:cNvSpPr txBox="1"/>
          <p:nvPr/>
        </p:nvSpPr>
        <p:spPr>
          <a:xfrm>
            <a:off x="1500231" y="4876800"/>
            <a:ext cx="1219200" cy="307777"/>
          </a:xfrm>
          <a:prstGeom prst="rect">
            <a:avLst/>
          </a:prstGeom>
          <a:noFill/>
        </p:spPr>
        <p:txBody>
          <a:bodyPr wrap="square" rtlCol="0">
            <a:spAutoFit/>
          </a:bodyPr>
          <a:lstStyle/>
          <a:p>
            <a:r>
              <a:rPr lang="en-US" sz="1400" b="1" dirty="0" smtClean="0">
                <a:solidFill>
                  <a:srgbClr val="FFFF00"/>
                </a:solidFill>
              </a:rPr>
              <a:t>p&lt;0.0001</a:t>
            </a:r>
            <a:endParaRPr lang="en-US" sz="1400" b="1" dirty="0">
              <a:solidFill>
                <a:srgbClr val="FFFF00"/>
              </a:solidFill>
            </a:endParaRPr>
          </a:p>
        </p:txBody>
      </p:sp>
      <p:sp>
        <p:nvSpPr>
          <p:cNvPr id="3" name="title_cohort"/>
          <p:cNvSpPr txBox="1"/>
          <p:nvPr/>
        </p:nvSpPr>
        <p:spPr>
          <a:xfrm>
            <a:off x="1939768" y="914396"/>
            <a:ext cx="5257800" cy="400110"/>
          </a:xfrm>
          <a:prstGeom prst="rect">
            <a:avLst/>
          </a:prstGeom>
          <a:noFill/>
        </p:spPr>
        <p:txBody>
          <a:bodyPr wrap="square" rtlCol="0">
            <a:spAutoFit/>
          </a:bodyPr>
          <a:lstStyle/>
          <a:p>
            <a:pPr algn="ctr"/>
            <a:r>
              <a:rPr lang="en-US" sz="2000" b="1" kern="0" dirty="0" smtClean="0"/>
              <a:t>(Transplants: January 1990 – June 2015)</a:t>
            </a:r>
            <a:endParaRPr lang="en-US" sz="2000" b="1" dirty="0"/>
          </a:p>
        </p:txBody>
      </p:sp>
    </p:spTree>
    <p:extLst>
      <p:ext uri="{BB962C8B-B14F-4D97-AF65-F5344CB8AC3E}">
        <p14:creationId xmlns:p14="http://schemas.microsoft.com/office/powerpoint/2010/main" val="21086117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2130425"/>
            <a:ext cx="8839200" cy="1470025"/>
          </a:xfrm>
        </p:spPr>
        <p:txBody>
          <a:bodyPr/>
          <a:lstStyle/>
          <a:p>
            <a:r>
              <a:rPr lang="en-US" sz="4000" dirty="0" smtClean="0"/>
              <a:t>Donor, Recipient and Center Characteristics</a:t>
            </a:r>
            <a:endParaRPr lang="en-US" sz="4000" dirty="0"/>
          </a:p>
        </p:txBody>
      </p:sp>
      <p:grpSp>
        <p:nvGrpSpPr>
          <p:cNvPr id="8" name="Group 7"/>
          <p:cNvGrpSpPr/>
          <p:nvPr/>
        </p:nvGrpSpPr>
        <p:grpSpPr>
          <a:xfrm>
            <a:off x="2" y="6180658"/>
            <a:ext cx="4715933" cy="711201"/>
            <a:chOff x="2" y="6180658"/>
            <a:chExt cx="4715933" cy="711201"/>
          </a:xfrm>
        </p:grpSpPr>
        <p:grpSp>
          <p:nvGrpSpPr>
            <p:cNvPr id="9" name="Group 8"/>
            <p:cNvGrpSpPr/>
            <p:nvPr/>
          </p:nvGrpSpPr>
          <p:grpSpPr>
            <a:xfrm>
              <a:off x="2" y="6180658"/>
              <a:ext cx="4715932" cy="711201"/>
              <a:chOff x="1" y="6067776"/>
              <a:chExt cx="4952999" cy="790224"/>
            </a:xfrm>
          </p:grpSpPr>
          <p:pic>
            <p:nvPicPr>
              <p:cNvPr id="14" name="Picture 13"/>
              <p:cNvPicPr>
                <a:picLocks noChangeAspect="1"/>
              </p:cNvPicPr>
              <p:nvPr/>
            </p:nvPicPr>
            <p:blipFill>
              <a:blip r:embed="rId3" cstate="print"/>
              <a:stretch>
                <a:fillRect/>
              </a:stretch>
            </p:blipFill>
            <p:spPr>
              <a:xfrm>
                <a:off x="1" y="6172200"/>
                <a:ext cx="4952999" cy="685800"/>
              </a:xfrm>
              <a:prstGeom prst="rect">
                <a:avLst/>
              </a:prstGeom>
            </p:spPr>
          </p:pic>
          <p:sp>
            <p:nvSpPr>
              <p:cNvPr id="15"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3"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3099581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8467" y="175920"/>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Procedure Type</a:t>
            </a:r>
          </a:p>
          <a:p>
            <a:r>
              <a:rPr lang="en-US" sz="2400" kern="0" dirty="0" smtClean="0"/>
              <a:t/>
            </a:r>
            <a:br>
              <a:rPr lang="en-US" sz="2400" kern="0" dirty="0" smtClean="0"/>
            </a:br>
            <a:r>
              <a:rPr lang="en-US" sz="2000" kern="0" dirty="0" smtClean="0">
                <a:solidFill>
                  <a:srgbClr val="FFFF00"/>
                </a:solidFill>
              </a:rPr>
              <a:t>Diagnosis: COPD</a:t>
            </a:r>
            <a:endParaRPr lang="en-US" sz="2000" kern="0" dirty="0">
              <a:solidFill>
                <a:srgbClr val="FFFF00"/>
              </a:solidFill>
            </a:endParaRPr>
          </a:p>
        </p:txBody>
      </p:sp>
      <p:sp>
        <p:nvSpPr>
          <p:cNvPr id="9" name="pvalues"/>
          <p:cNvSpPr txBox="1"/>
          <p:nvPr/>
        </p:nvSpPr>
        <p:spPr>
          <a:xfrm>
            <a:off x="1409700" y="4876800"/>
            <a:ext cx="1219200" cy="307777"/>
          </a:xfrm>
          <a:prstGeom prst="rect">
            <a:avLst/>
          </a:prstGeom>
          <a:noFill/>
        </p:spPr>
        <p:txBody>
          <a:bodyPr wrap="square" rtlCol="0">
            <a:spAutoFit/>
          </a:bodyPr>
          <a:lstStyle/>
          <a:p>
            <a:r>
              <a:rPr lang="en-US" sz="1400" b="1" dirty="0" smtClean="0">
                <a:solidFill>
                  <a:srgbClr val="FFFF00"/>
                </a:solidFill>
              </a:rPr>
              <a:t>p&lt;0.0001</a:t>
            </a:r>
            <a:endParaRPr lang="en-US" sz="1400" b="1" dirty="0">
              <a:solidFill>
                <a:srgbClr val="FFFF00"/>
              </a:solidFill>
            </a:endParaRPr>
          </a:p>
        </p:txBody>
      </p:sp>
      <p:sp>
        <p:nvSpPr>
          <p:cNvPr id="3" name="title_cohort"/>
          <p:cNvSpPr txBox="1"/>
          <p:nvPr/>
        </p:nvSpPr>
        <p:spPr>
          <a:xfrm>
            <a:off x="2019300" y="914948"/>
            <a:ext cx="5105400" cy="400110"/>
          </a:xfrm>
          <a:prstGeom prst="rect">
            <a:avLst/>
          </a:prstGeom>
          <a:noFill/>
        </p:spPr>
        <p:txBody>
          <a:bodyPr wrap="square" rtlCol="0">
            <a:spAutoFit/>
          </a:bodyPr>
          <a:lstStyle/>
          <a:p>
            <a:pPr algn="ctr"/>
            <a:r>
              <a:rPr lang="en-US" sz="2000" b="1" kern="0" dirty="0" smtClean="0"/>
              <a:t>(Transplants: January 1990 – June 2015)</a:t>
            </a:r>
            <a:endParaRPr lang="en-US" sz="2000" b="1" dirty="0"/>
          </a:p>
        </p:txBody>
      </p:sp>
    </p:spTree>
    <p:extLst>
      <p:ext uri="{BB962C8B-B14F-4D97-AF65-F5344CB8AC3E}">
        <p14:creationId xmlns:p14="http://schemas.microsoft.com/office/powerpoint/2010/main" val="15794338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0" y="179207"/>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Procedure Type and Era</a:t>
            </a:r>
          </a:p>
          <a:p>
            <a:r>
              <a:rPr lang="en-US" sz="2400" kern="0" dirty="0" smtClean="0"/>
              <a:t/>
            </a:r>
            <a:br>
              <a:rPr lang="en-US" sz="2400" kern="0" dirty="0" smtClean="0"/>
            </a:br>
            <a:r>
              <a:rPr lang="en-US" sz="2000" kern="0" dirty="0" smtClean="0">
                <a:solidFill>
                  <a:srgbClr val="FFFF00"/>
                </a:solidFill>
              </a:rPr>
              <a:t>Diagnosis: COPD, Single Lung</a:t>
            </a:r>
            <a:endParaRPr lang="en-US" sz="2000" kern="0" dirty="0">
              <a:solidFill>
                <a:srgbClr val="FFFF00"/>
              </a:solidFill>
            </a:endParaRPr>
          </a:p>
        </p:txBody>
      </p:sp>
      <p:sp>
        <p:nvSpPr>
          <p:cNvPr id="9" name="pvalues"/>
          <p:cNvSpPr txBox="1"/>
          <p:nvPr/>
        </p:nvSpPr>
        <p:spPr>
          <a:xfrm>
            <a:off x="1077687" y="4724400"/>
            <a:ext cx="3418114" cy="738664"/>
          </a:xfrm>
          <a:prstGeom prst="rect">
            <a:avLst/>
          </a:prstGeom>
          <a:solidFill>
            <a:schemeClr val="bg2"/>
          </a:solidFill>
        </p:spPr>
        <p:txBody>
          <a:bodyPr wrap="square" rtlCol="0">
            <a:spAutoFit/>
          </a:bodyPr>
          <a:lstStyle/>
          <a:p>
            <a:r>
              <a:rPr lang="en-US" sz="1400" b="1" dirty="0" smtClean="0">
                <a:solidFill>
                  <a:srgbClr val="FFFF00"/>
                </a:solidFill>
              </a:rPr>
              <a:t>1990-1998 vs. 1999-2008: p&lt;0.0001 1990-1998 vs. 2009-6/2015: p&lt;0.0001 1999-2008 vs. 2009-6/2015: p = 0.8768</a:t>
            </a:r>
            <a:endParaRPr lang="en-US" sz="1400" b="1" dirty="0">
              <a:solidFill>
                <a:srgbClr val="FFFF00"/>
              </a:solidFill>
            </a:endParaRPr>
          </a:p>
        </p:txBody>
      </p:sp>
      <p:sp>
        <p:nvSpPr>
          <p:cNvPr id="5" name="title_cohort"/>
          <p:cNvSpPr txBox="1"/>
          <p:nvPr/>
        </p:nvSpPr>
        <p:spPr>
          <a:xfrm>
            <a:off x="2019300" y="891064"/>
            <a:ext cx="5105400" cy="400110"/>
          </a:xfrm>
          <a:prstGeom prst="rect">
            <a:avLst/>
          </a:prstGeom>
          <a:noFill/>
        </p:spPr>
        <p:txBody>
          <a:bodyPr wrap="square" rtlCol="0">
            <a:spAutoFit/>
          </a:bodyPr>
          <a:lstStyle/>
          <a:p>
            <a:pPr algn="ctr"/>
            <a:r>
              <a:rPr lang="en-US" sz="2000" b="1" kern="0" dirty="0" smtClean="0"/>
              <a:t>(Transplants: January 1990 – June 2015)</a:t>
            </a:r>
            <a:endParaRPr lang="en-US" sz="2000" b="1" dirty="0"/>
          </a:p>
        </p:txBody>
      </p:sp>
    </p:spTree>
    <p:extLst>
      <p:ext uri="{BB962C8B-B14F-4D97-AF65-F5344CB8AC3E}">
        <p14:creationId xmlns:p14="http://schemas.microsoft.com/office/powerpoint/2010/main" val="168944119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4233" y="166511"/>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Procedure Type and Era</a:t>
            </a:r>
          </a:p>
          <a:p>
            <a:r>
              <a:rPr lang="en-US" sz="2400" kern="0" dirty="0" smtClean="0"/>
              <a:t/>
            </a:r>
            <a:br>
              <a:rPr lang="en-US" sz="2400" kern="0" dirty="0" smtClean="0"/>
            </a:br>
            <a:r>
              <a:rPr lang="en-US" sz="2000" kern="0" dirty="0" smtClean="0">
                <a:solidFill>
                  <a:srgbClr val="FFFF00"/>
                </a:solidFill>
              </a:rPr>
              <a:t>Diagnosis: COPD, Bilateral/Double Lung</a:t>
            </a:r>
            <a:endParaRPr lang="en-US" sz="2000" kern="0" dirty="0">
              <a:solidFill>
                <a:srgbClr val="FFFF00"/>
              </a:solidFill>
            </a:endParaRPr>
          </a:p>
        </p:txBody>
      </p:sp>
      <p:sp>
        <p:nvSpPr>
          <p:cNvPr id="9" name="pvalues"/>
          <p:cNvSpPr txBox="1"/>
          <p:nvPr/>
        </p:nvSpPr>
        <p:spPr>
          <a:xfrm>
            <a:off x="1066800" y="4827023"/>
            <a:ext cx="3649134" cy="738664"/>
          </a:xfrm>
          <a:prstGeom prst="rect">
            <a:avLst/>
          </a:prstGeom>
          <a:solidFill>
            <a:schemeClr val="bg2"/>
          </a:solidFill>
        </p:spPr>
        <p:txBody>
          <a:bodyPr wrap="square" rtlCol="0">
            <a:spAutoFit/>
          </a:bodyPr>
          <a:lstStyle/>
          <a:p>
            <a:r>
              <a:rPr lang="en-US" sz="1400" b="1" dirty="0" smtClean="0">
                <a:solidFill>
                  <a:srgbClr val="FFFF00"/>
                </a:solidFill>
              </a:rPr>
              <a:t>1990-1998 vs. 1999-2008: p = 0.0017 1990-1998 vs. 2009-6/2015: p = 0.0037 1999-2008 vs. 2009-6/2015: p = 0.2717</a:t>
            </a:r>
            <a:endParaRPr lang="en-US" sz="1400" b="1" dirty="0">
              <a:solidFill>
                <a:srgbClr val="FFFF00"/>
              </a:solidFill>
            </a:endParaRPr>
          </a:p>
        </p:txBody>
      </p:sp>
      <p:sp>
        <p:nvSpPr>
          <p:cNvPr id="3" name="title_cohort"/>
          <p:cNvSpPr txBox="1"/>
          <p:nvPr/>
        </p:nvSpPr>
        <p:spPr>
          <a:xfrm>
            <a:off x="1943100" y="884767"/>
            <a:ext cx="5257800" cy="400110"/>
          </a:xfrm>
          <a:prstGeom prst="rect">
            <a:avLst/>
          </a:prstGeom>
          <a:noFill/>
        </p:spPr>
        <p:txBody>
          <a:bodyPr wrap="square" rtlCol="0">
            <a:spAutoFit/>
          </a:bodyPr>
          <a:lstStyle/>
          <a:p>
            <a:pPr algn="ctr"/>
            <a:r>
              <a:rPr lang="en-US" sz="2000" b="1" kern="0" dirty="0" smtClean="0"/>
              <a:t>(Transplants: January 1990 – June 2015)</a:t>
            </a:r>
            <a:endParaRPr lang="en-US" sz="2000" b="1" dirty="0"/>
          </a:p>
        </p:txBody>
      </p:sp>
    </p:spTree>
    <p:extLst>
      <p:ext uri="{BB962C8B-B14F-4D97-AF65-F5344CB8AC3E}">
        <p14:creationId xmlns:p14="http://schemas.microsoft.com/office/powerpoint/2010/main" val="9608402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156629"/>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Procedure Type</a:t>
            </a:r>
          </a:p>
          <a:p>
            <a:r>
              <a:rPr lang="en-US" sz="2400" kern="0" dirty="0" smtClean="0"/>
              <a:t/>
            </a:r>
            <a:br>
              <a:rPr lang="en-US" sz="2400" kern="0" dirty="0" smtClean="0"/>
            </a:br>
            <a:r>
              <a:rPr lang="en-US" sz="2000" kern="0" dirty="0" smtClean="0">
                <a:solidFill>
                  <a:srgbClr val="FFFF00"/>
                </a:solidFill>
              </a:rPr>
              <a:t>Diagnosis: IIP</a:t>
            </a:r>
            <a:endParaRPr lang="en-US" sz="2000" kern="0" dirty="0">
              <a:solidFill>
                <a:srgbClr val="FFFF00"/>
              </a:solidFill>
            </a:endParaRPr>
          </a:p>
        </p:txBody>
      </p:sp>
      <p:sp>
        <p:nvSpPr>
          <p:cNvPr id="9" name="pvalues"/>
          <p:cNvSpPr txBox="1"/>
          <p:nvPr/>
        </p:nvSpPr>
        <p:spPr>
          <a:xfrm>
            <a:off x="1748368" y="3908121"/>
            <a:ext cx="1219200" cy="307777"/>
          </a:xfrm>
          <a:prstGeom prst="rect">
            <a:avLst/>
          </a:prstGeom>
          <a:noFill/>
        </p:spPr>
        <p:txBody>
          <a:bodyPr wrap="square" rtlCol="0">
            <a:spAutoFit/>
          </a:bodyPr>
          <a:lstStyle/>
          <a:p>
            <a:r>
              <a:rPr lang="en-US" sz="1400" b="1" dirty="0" smtClean="0">
                <a:solidFill>
                  <a:srgbClr val="FFFF00"/>
                </a:solidFill>
              </a:rPr>
              <a:t>p&lt;0.0001</a:t>
            </a:r>
            <a:endParaRPr lang="en-US" sz="1400" b="1" dirty="0">
              <a:solidFill>
                <a:srgbClr val="FFFF00"/>
              </a:solidFill>
            </a:endParaRPr>
          </a:p>
        </p:txBody>
      </p:sp>
      <p:sp>
        <p:nvSpPr>
          <p:cNvPr id="3" name="title_cohort"/>
          <p:cNvSpPr txBox="1"/>
          <p:nvPr/>
        </p:nvSpPr>
        <p:spPr>
          <a:xfrm>
            <a:off x="1828800" y="876300"/>
            <a:ext cx="5486400" cy="400110"/>
          </a:xfrm>
          <a:prstGeom prst="rect">
            <a:avLst/>
          </a:prstGeom>
          <a:noFill/>
        </p:spPr>
        <p:txBody>
          <a:bodyPr wrap="square" rtlCol="0">
            <a:spAutoFit/>
          </a:bodyPr>
          <a:lstStyle/>
          <a:p>
            <a:pPr algn="ctr"/>
            <a:r>
              <a:rPr lang="en-US" sz="2000" b="1" kern="0" dirty="0" smtClean="0"/>
              <a:t>(Transplants: January 1990 – June 2015)</a:t>
            </a:r>
            <a:endParaRPr lang="en-US" sz="2000" b="1" dirty="0"/>
          </a:p>
        </p:txBody>
      </p:sp>
    </p:spTree>
    <p:extLst>
      <p:ext uri="{BB962C8B-B14F-4D97-AF65-F5344CB8AC3E}">
        <p14:creationId xmlns:p14="http://schemas.microsoft.com/office/powerpoint/2010/main" val="20927949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1" y="156629"/>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Procedure Type and Era</a:t>
            </a:r>
          </a:p>
          <a:p>
            <a:r>
              <a:rPr lang="en-US" sz="2400" kern="0" dirty="0" smtClean="0"/>
              <a:t/>
            </a:r>
            <a:br>
              <a:rPr lang="en-US" sz="2400" kern="0" dirty="0" smtClean="0"/>
            </a:br>
            <a:r>
              <a:rPr lang="en-US" sz="2000" kern="0" dirty="0" smtClean="0">
                <a:solidFill>
                  <a:srgbClr val="FFFF00"/>
                </a:solidFill>
              </a:rPr>
              <a:t>Diagnosis: IIP, Single Lung</a:t>
            </a:r>
            <a:endParaRPr lang="en-US" sz="2000" kern="0" dirty="0">
              <a:solidFill>
                <a:srgbClr val="FFFF00"/>
              </a:solidFill>
            </a:endParaRPr>
          </a:p>
        </p:txBody>
      </p:sp>
      <p:sp>
        <p:nvSpPr>
          <p:cNvPr id="9" name="pvalues"/>
          <p:cNvSpPr txBox="1"/>
          <p:nvPr/>
        </p:nvSpPr>
        <p:spPr>
          <a:xfrm>
            <a:off x="1080608" y="4839876"/>
            <a:ext cx="3415192" cy="738664"/>
          </a:xfrm>
          <a:prstGeom prst="rect">
            <a:avLst/>
          </a:prstGeom>
          <a:solidFill>
            <a:schemeClr val="bg2"/>
          </a:solidFill>
        </p:spPr>
        <p:txBody>
          <a:bodyPr wrap="square" rtlCol="0">
            <a:spAutoFit/>
          </a:bodyPr>
          <a:lstStyle/>
          <a:p>
            <a:r>
              <a:rPr lang="en-US" sz="1400" b="1" dirty="0" smtClean="0">
                <a:solidFill>
                  <a:srgbClr val="FFFF00"/>
                </a:solidFill>
              </a:rPr>
              <a:t>1990-1998 vs. 1999-2008: p = 0.0015</a:t>
            </a:r>
          </a:p>
          <a:p>
            <a:r>
              <a:rPr lang="en-US" sz="1400" b="1" dirty="0" smtClean="0">
                <a:solidFill>
                  <a:srgbClr val="FFFF00"/>
                </a:solidFill>
              </a:rPr>
              <a:t>1990-1998 vs. 2009-6/2015: p = 0.0002 1999-2008 vs. 2009-6/2015: p = 0.8925</a:t>
            </a:r>
            <a:endParaRPr lang="en-US" sz="1400" b="1" dirty="0">
              <a:solidFill>
                <a:srgbClr val="FFFF00"/>
              </a:solidFill>
            </a:endParaRPr>
          </a:p>
        </p:txBody>
      </p:sp>
      <p:sp>
        <p:nvSpPr>
          <p:cNvPr id="3" name="title_cohort"/>
          <p:cNvSpPr txBox="1"/>
          <p:nvPr/>
        </p:nvSpPr>
        <p:spPr>
          <a:xfrm>
            <a:off x="2026204" y="898878"/>
            <a:ext cx="5091592" cy="400110"/>
          </a:xfrm>
          <a:prstGeom prst="rect">
            <a:avLst/>
          </a:prstGeom>
          <a:noFill/>
        </p:spPr>
        <p:txBody>
          <a:bodyPr wrap="square" rtlCol="0">
            <a:spAutoFit/>
          </a:bodyPr>
          <a:lstStyle/>
          <a:p>
            <a:r>
              <a:rPr lang="en-US" sz="2000" b="1" kern="0" dirty="0" smtClean="0"/>
              <a:t>(Transplants: January 1990 – June 2015)</a:t>
            </a:r>
            <a:endParaRPr lang="en-US" sz="2000" b="1" dirty="0"/>
          </a:p>
        </p:txBody>
      </p:sp>
    </p:spTree>
    <p:extLst>
      <p:ext uri="{BB962C8B-B14F-4D97-AF65-F5344CB8AC3E}">
        <p14:creationId xmlns:p14="http://schemas.microsoft.com/office/powerpoint/2010/main" val="279738697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156629"/>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Procedure Type and Era</a:t>
            </a:r>
          </a:p>
          <a:p>
            <a:r>
              <a:rPr lang="en-US" sz="2400" kern="0" dirty="0" smtClean="0"/>
              <a:t/>
            </a:r>
            <a:br>
              <a:rPr lang="en-US" sz="2400" kern="0" dirty="0" smtClean="0"/>
            </a:br>
            <a:r>
              <a:rPr lang="en-US" sz="2000" kern="0" dirty="0" smtClean="0">
                <a:solidFill>
                  <a:srgbClr val="FFFF00"/>
                </a:solidFill>
              </a:rPr>
              <a:t>Diagnosis: IIP, Bilateral/Double Lung</a:t>
            </a:r>
            <a:endParaRPr lang="en-US" sz="2000" kern="0" dirty="0">
              <a:solidFill>
                <a:srgbClr val="FFFF00"/>
              </a:solidFill>
            </a:endParaRPr>
          </a:p>
        </p:txBody>
      </p:sp>
      <p:sp>
        <p:nvSpPr>
          <p:cNvPr id="9" name="pvalues"/>
          <p:cNvSpPr txBox="1"/>
          <p:nvPr/>
        </p:nvSpPr>
        <p:spPr>
          <a:xfrm>
            <a:off x="1066800" y="4724400"/>
            <a:ext cx="3733800" cy="738664"/>
          </a:xfrm>
          <a:prstGeom prst="rect">
            <a:avLst/>
          </a:prstGeom>
          <a:solidFill>
            <a:schemeClr val="bg2"/>
          </a:solidFill>
        </p:spPr>
        <p:txBody>
          <a:bodyPr wrap="square" rtlCol="0">
            <a:spAutoFit/>
          </a:bodyPr>
          <a:lstStyle/>
          <a:p>
            <a:r>
              <a:rPr lang="en-US" sz="1400" b="1" dirty="0" smtClean="0">
                <a:solidFill>
                  <a:srgbClr val="FFFF00"/>
                </a:solidFill>
              </a:rPr>
              <a:t>1990-1998 vs. 1999-2008: p = 0.0002</a:t>
            </a:r>
          </a:p>
          <a:p>
            <a:r>
              <a:rPr lang="en-US" sz="1400" b="1" dirty="0" smtClean="0">
                <a:solidFill>
                  <a:srgbClr val="FFFF00"/>
                </a:solidFill>
              </a:rPr>
              <a:t>1990-1998 vs. 2009-6/2015: p&lt;0.0001</a:t>
            </a:r>
          </a:p>
          <a:p>
            <a:r>
              <a:rPr lang="en-US" sz="1400" b="1" dirty="0" smtClean="0">
                <a:solidFill>
                  <a:srgbClr val="FFFF00"/>
                </a:solidFill>
              </a:rPr>
              <a:t>1999-2008 vs. 2009-6/2015: p = 0.6814</a:t>
            </a:r>
            <a:endParaRPr lang="en-US" sz="1400" b="1" dirty="0">
              <a:solidFill>
                <a:srgbClr val="FFFF00"/>
              </a:solidFill>
            </a:endParaRPr>
          </a:p>
        </p:txBody>
      </p:sp>
      <p:sp>
        <p:nvSpPr>
          <p:cNvPr id="3" name="title_cohort"/>
          <p:cNvSpPr txBox="1"/>
          <p:nvPr/>
        </p:nvSpPr>
        <p:spPr>
          <a:xfrm>
            <a:off x="1981200" y="879775"/>
            <a:ext cx="5181600" cy="400110"/>
          </a:xfrm>
          <a:prstGeom prst="rect">
            <a:avLst/>
          </a:prstGeom>
          <a:noFill/>
        </p:spPr>
        <p:txBody>
          <a:bodyPr wrap="square" rtlCol="0">
            <a:spAutoFit/>
          </a:bodyPr>
          <a:lstStyle/>
          <a:p>
            <a:pPr algn="ctr"/>
            <a:r>
              <a:rPr lang="en-US" sz="2000" b="1" kern="0" dirty="0" smtClean="0"/>
              <a:t>(Transplants: January 1990 – June 2015)</a:t>
            </a:r>
            <a:endParaRPr lang="en-US" sz="2000" b="1" dirty="0"/>
          </a:p>
        </p:txBody>
      </p:sp>
    </p:spTree>
    <p:extLst>
      <p:ext uri="{BB962C8B-B14F-4D97-AF65-F5344CB8AC3E}">
        <p14:creationId xmlns:p14="http://schemas.microsoft.com/office/powerpoint/2010/main" val="236899196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869392510"/>
              </p:ext>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14111" y="169255"/>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br>
              <a:rPr lang="en-US" sz="2600" kern="0" dirty="0" smtClean="0"/>
            </a:br>
            <a:r>
              <a:rPr lang="en-US" sz="2400" kern="0" dirty="0" smtClean="0"/>
              <a:t>Kaplan-Meier Survival by Procedure Type</a:t>
            </a:r>
            <a:br>
              <a:rPr lang="en-US" sz="2400" kern="0" dirty="0" smtClean="0"/>
            </a:br>
            <a:endParaRPr lang="en-US" sz="2400" kern="0" dirty="0" smtClean="0"/>
          </a:p>
          <a:p>
            <a:r>
              <a:rPr lang="en-US" sz="2000" kern="0" dirty="0" smtClean="0">
                <a:solidFill>
                  <a:srgbClr val="FFFF00"/>
                </a:solidFill>
              </a:rPr>
              <a:t>Diagnosis</a:t>
            </a:r>
            <a:r>
              <a:rPr lang="en-US" sz="2000" kern="0" dirty="0">
                <a:solidFill>
                  <a:srgbClr val="FFFF00"/>
                </a:solidFill>
              </a:rPr>
              <a:t>: ILD-not IIP</a:t>
            </a:r>
          </a:p>
        </p:txBody>
      </p:sp>
      <p:sp>
        <p:nvSpPr>
          <p:cNvPr id="9" name="pvalues"/>
          <p:cNvSpPr txBox="1"/>
          <p:nvPr/>
        </p:nvSpPr>
        <p:spPr>
          <a:xfrm>
            <a:off x="1748368" y="4800600"/>
            <a:ext cx="1219200" cy="307777"/>
          </a:xfrm>
          <a:prstGeom prst="rect">
            <a:avLst/>
          </a:prstGeom>
          <a:noFill/>
        </p:spPr>
        <p:txBody>
          <a:bodyPr wrap="square" rtlCol="0">
            <a:spAutoFit/>
          </a:bodyPr>
          <a:lstStyle/>
          <a:p>
            <a:r>
              <a:rPr lang="en-US" sz="1400" b="1" dirty="0" smtClean="0">
                <a:solidFill>
                  <a:srgbClr val="FFFF00"/>
                </a:solidFill>
              </a:rPr>
              <a:t>p&lt;0.0001</a:t>
            </a:r>
            <a:endParaRPr lang="en-US" sz="1400" b="1" dirty="0">
              <a:solidFill>
                <a:srgbClr val="FFFF00"/>
              </a:solidFill>
            </a:endParaRPr>
          </a:p>
        </p:txBody>
      </p:sp>
      <p:sp>
        <p:nvSpPr>
          <p:cNvPr id="3" name="title_cohort"/>
          <p:cNvSpPr txBox="1"/>
          <p:nvPr/>
        </p:nvSpPr>
        <p:spPr>
          <a:xfrm>
            <a:off x="1967089" y="917771"/>
            <a:ext cx="5181600" cy="400110"/>
          </a:xfrm>
          <a:prstGeom prst="rect">
            <a:avLst/>
          </a:prstGeom>
          <a:noFill/>
        </p:spPr>
        <p:txBody>
          <a:bodyPr wrap="square" rtlCol="0">
            <a:spAutoFit/>
          </a:bodyPr>
          <a:lstStyle/>
          <a:p>
            <a:pPr algn="ctr"/>
            <a:r>
              <a:rPr lang="en-US" sz="2000" b="1" kern="0" dirty="0" smtClean="0"/>
              <a:t>(Transplants: January 1990 – June 2015)</a:t>
            </a:r>
            <a:endParaRPr lang="en-US" sz="2000" b="1" dirty="0"/>
          </a:p>
        </p:txBody>
      </p:sp>
    </p:spTree>
    <p:extLst>
      <p:ext uri="{BB962C8B-B14F-4D97-AF65-F5344CB8AC3E}">
        <p14:creationId xmlns:p14="http://schemas.microsoft.com/office/powerpoint/2010/main" val="7429877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174036"/>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 by Procedure Type and Era</a:t>
            </a:r>
            <a:br>
              <a:rPr lang="en-US" sz="2400" kern="0" dirty="0" smtClean="0"/>
            </a:br>
            <a:endParaRPr lang="en-US" sz="2400" kern="0" dirty="0" smtClean="0"/>
          </a:p>
          <a:p>
            <a:r>
              <a:rPr lang="en-US" sz="2000" kern="0" dirty="0" smtClean="0">
                <a:solidFill>
                  <a:srgbClr val="FFFF00"/>
                </a:solidFill>
              </a:rPr>
              <a:t>Diagnosis: CF, Bilateral/Double Lung</a:t>
            </a:r>
            <a:endParaRPr lang="en-US" sz="2000" kern="0" dirty="0">
              <a:solidFill>
                <a:srgbClr val="FFFF00"/>
              </a:solidFill>
            </a:endParaRPr>
          </a:p>
        </p:txBody>
      </p:sp>
      <p:sp>
        <p:nvSpPr>
          <p:cNvPr id="9" name="pvalues"/>
          <p:cNvSpPr txBox="1"/>
          <p:nvPr/>
        </p:nvSpPr>
        <p:spPr>
          <a:xfrm>
            <a:off x="1080608" y="4648200"/>
            <a:ext cx="3352800" cy="738664"/>
          </a:xfrm>
          <a:prstGeom prst="rect">
            <a:avLst/>
          </a:prstGeom>
          <a:solidFill>
            <a:schemeClr val="bg2"/>
          </a:solidFill>
        </p:spPr>
        <p:txBody>
          <a:bodyPr wrap="square" rtlCol="0">
            <a:spAutoFit/>
          </a:bodyPr>
          <a:lstStyle/>
          <a:p>
            <a:r>
              <a:rPr lang="en-US" sz="1400" b="1" dirty="0" smtClean="0">
                <a:solidFill>
                  <a:srgbClr val="FFFF00"/>
                </a:solidFill>
              </a:rPr>
              <a:t>1990-1998 vs. 1999-2008: p&lt;0.0001 1990-1998 vs. 2009-6/2015: p&lt;0.0001 1999-2008 vs. 2009-6/2015: p = 0.0021</a:t>
            </a:r>
            <a:endParaRPr lang="en-US" sz="1400" b="1" dirty="0">
              <a:solidFill>
                <a:srgbClr val="FFFF00"/>
              </a:solidFill>
            </a:endParaRPr>
          </a:p>
        </p:txBody>
      </p:sp>
      <p:sp>
        <p:nvSpPr>
          <p:cNvPr id="3" name="title_cohort"/>
          <p:cNvSpPr txBox="1"/>
          <p:nvPr/>
        </p:nvSpPr>
        <p:spPr>
          <a:xfrm>
            <a:off x="1824567" y="902211"/>
            <a:ext cx="5486400" cy="400110"/>
          </a:xfrm>
          <a:prstGeom prst="rect">
            <a:avLst/>
          </a:prstGeom>
          <a:noFill/>
        </p:spPr>
        <p:txBody>
          <a:bodyPr wrap="square" rtlCol="0">
            <a:spAutoFit/>
          </a:bodyPr>
          <a:lstStyle/>
          <a:p>
            <a:pPr algn="ctr"/>
            <a:r>
              <a:rPr lang="en-US" sz="2000" b="1" kern="0" dirty="0" smtClean="0"/>
              <a:t>(Transplants: January 1990 – June 2015)</a:t>
            </a:r>
            <a:endParaRPr lang="en-US" sz="2000" b="1" dirty="0"/>
          </a:p>
        </p:txBody>
      </p:sp>
    </p:spTree>
    <p:extLst>
      <p:ext uri="{BB962C8B-B14F-4D97-AF65-F5344CB8AC3E}">
        <p14:creationId xmlns:p14="http://schemas.microsoft.com/office/powerpoint/2010/main" val="253453228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52400" y="1447800"/>
          <a:ext cx="8763000" cy="518160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228600" y="5786735"/>
            <a:ext cx="42672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dirty="0">
              <a:solidFill>
                <a:srgbClr val="FFFF00"/>
              </a:solidFill>
            </a:endParaRPr>
          </a:p>
        </p:txBody>
      </p:sp>
      <p:sp>
        <p:nvSpPr>
          <p:cNvPr id="12" name="TextBox 11"/>
          <p:cNvSpPr txBox="1"/>
          <p:nvPr/>
        </p:nvSpPr>
        <p:spPr>
          <a:xfrm>
            <a:off x="4800600" y="5889984"/>
            <a:ext cx="4114800" cy="830997"/>
          </a:xfrm>
          <a:prstGeom prst="rect">
            <a:avLst/>
          </a:prstGeom>
          <a:solidFill>
            <a:schemeClr val="bg2"/>
          </a:solidFill>
          <a:ln>
            <a:solidFill>
              <a:srgbClr val="FFFF00"/>
            </a:solidFill>
          </a:ln>
        </p:spPr>
        <p:txBody>
          <a:bodyPr wrap="square" lIns="45720" rIns="45720" rtlCol="0">
            <a:spAutoFit/>
          </a:bodyPr>
          <a:lstStyle/>
          <a:p>
            <a:r>
              <a:rPr lang="en-US" sz="1200" b="1" dirty="0" smtClean="0"/>
              <a:t>Treated rejection = Recipient was reported to (1) have at least one acute rejection episode that was treated with an anti-rejection agent; or (2) have been hospitalized for rejection.</a:t>
            </a:r>
          </a:p>
        </p:txBody>
      </p:sp>
      <p:grpSp>
        <p:nvGrpSpPr>
          <p:cNvPr id="15" name="Group 14"/>
          <p:cNvGrpSpPr/>
          <p:nvPr/>
        </p:nvGrpSpPr>
        <p:grpSpPr>
          <a:xfrm>
            <a:off x="2" y="6180658"/>
            <a:ext cx="4715933" cy="711201"/>
            <a:chOff x="2" y="6180658"/>
            <a:chExt cx="4715933" cy="711201"/>
          </a:xfrm>
        </p:grpSpPr>
        <p:grpSp>
          <p:nvGrpSpPr>
            <p:cNvPr id="19" name="Group 18"/>
            <p:cNvGrpSpPr/>
            <p:nvPr/>
          </p:nvGrpSpPr>
          <p:grpSpPr>
            <a:xfrm>
              <a:off x="2" y="6180658"/>
              <a:ext cx="4715932" cy="711201"/>
              <a:chOff x="1" y="6067776"/>
              <a:chExt cx="4952999" cy="790224"/>
            </a:xfrm>
          </p:grpSpPr>
          <p:pic>
            <p:nvPicPr>
              <p:cNvPr id="21" name="Picture 20"/>
              <p:cNvPicPr>
                <a:picLocks noChangeAspect="1"/>
              </p:cNvPicPr>
              <p:nvPr/>
            </p:nvPicPr>
            <p:blipFill>
              <a:blip r:embed="rId4" cstate="print"/>
              <a:stretch>
                <a:fillRect/>
              </a:stretch>
            </p:blipFill>
            <p:spPr>
              <a:xfrm>
                <a:off x="1" y="6172200"/>
                <a:ext cx="4952999" cy="685800"/>
              </a:xfrm>
              <a:prstGeom prst="rect">
                <a:avLst/>
              </a:prstGeom>
            </p:spPr>
          </p:pic>
          <p:sp>
            <p:nvSpPr>
              <p:cNvPr id="22"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20"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4" name="Title 1"/>
          <p:cNvSpPr txBox="1">
            <a:spLocks/>
          </p:cNvSpPr>
          <p:nvPr/>
        </p:nvSpPr>
        <p:spPr bwMode="auto">
          <a:xfrm>
            <a:off x="0" y="45156"/>
            <a:ext cx="91440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300" kern="0" dirty="0" smtClean="0"/>
              <a:t>Percentage Experiencing </a:t>
            </a:r>
            <a:r>
              <a:rPr lang="en-US" sz="2300" i="1" u="sng" kern="0" dirty="0" smtClean="0"/>
              <a:t>Treated</a:t>
            </a:r>
            <a:r>
              <a:rPr lang="en-US" sz="2300" kern="0" dirty="0" smtClean="0"/>
              <a:t> Rejection between Discharge</a:t>
            </a:r>
            <a:endParaRPr lang="en-US" sz="2000" kern="0" dirty="0"/>
          </a:p>
        </p:txBody>
      </p:sp>
      <p:sp>
        <p:nvSpPr>
          <p:cNvPr id="3" name="Title 2"/>
          <p:cNvSpPr txBox="1"/>
          <p:nvPr/>
        </p:nvSpPr>
        <p:spPr>
          <a:xfrm>
            <a:off x="784578" y="1028534"/>
            <a:ext cx="3352800" cy="446276"/>
          </a:xfrm>
          <a:prstGeom prst="rect">
            <a:avLst/>
          </a:prstGeom>
          <a:noFill/>
        </p:spPr>
        <p:txBody>
          <a:bodyPr wrap="square" rtlCol="0">
            <a:spAutoFit/>
          </a:bodyPr>
          <a:lstStyle/>
          <a:p>
            <a:r>
              <a:rPr lang="en-US" sz="2300" b="1" kern="0" dirty="0"/>
              <a:t>and 1-Year </a:t>
            </a:r>
            <a:r>
              <a:rPr lang="en-US" sz="2300" b="1" kern="0" dirty="0" smtClean="0"/>
              <a:t>Follow-Up</a:t>
            </a:r>
            <a:endParaRPr lang="en-US" sz="2300" b="1" kern="0" dirty="0"/>
          </a:p>
        </p:txBody>
      </p:sp>
      <p:sp>
        <p:nvSpPr>
          <p:cNvPr id="13" name="pvalues"/>
          <p:cNvSpPr txBox="1"/>
          <p:nvPr/>
        </p:nvSpPr>
        <p:spPr>
          <a:xfrm>
            <a:off x="2590800" y="1655617"/>
            <a:ext cx="4800600" cy="492443"/>
          </a:xfrm>
          <a:prstGeom prst="rect">
            <a:avLst/>
          </a:prstGeom>
          <a:solidFill>
            <a:schemeClr val="bg2"/>
          </a:solidFill>
        </p:spPr>
        <p:txBody>
          <a:bodyPr wrap="square" rtlCol="0">
            <a:spAutoFit/>
          </a:bodyPr>
          <a:lstStyle/>
          <a:p>
            <a:r>
              <a:rPr lang="en-US" sz="1300" b="1" dirty="0">
                <a:solidFill>
                  <a:srgbClr val="FFFF00"/>
                </a:solidFill>
              </a:rPr>
              <a:t>No pair-wise comparisons were significant at &lt; 0.05 except 18-34 vs. all other age groups</a:t>
            </a:r>
          </a:p>
        </p:txBody>
      </p:sp>
      <p:sp>
        <p:nvSpPr>
          <p:cNvPr id="16" name="title_cohort"/>
          <p:cNvSpPr txBox="1"/>
          <p:nvPr/>
        </p:nvSpPr>
        <p:spPr>
          <a:xfrm>
            <a:off x="3761204" y="1058979"/>
            <a:ext cx="4686300" cy="400110"/>
          </a:xfrm>
          <a:prstGeom prst="rect">
            <a:avLst/>
          </a:prstGeom>
          <a:noFill/>
        </p:spPr>
        <p:txBody>
          <a:bodyPr wrap="square" rtlCol="0">
            <a:spAutoFit/>
          </a:bodyPr>
          <a:lstStyle/>
          <a:p>
            <a:pPr algn="ctr"/>
            <a:r>
              <a:rPr lang="en-US" sz="2000" b="1" kern="0" dirty="0" smtClean="0"/>
              <a:t>(Follow-ups: July 2004 – June 2016)</a:t>
            </a:r>
            <a:endParaRPr lang="en-US" sz="2000" b="1" kern="0" dirty="0"/>
          </a:p>
        </p:txBody>
      </p:sp>
    </p:spTree>
    <p:extLst>
      <p:ext uri="{BB962C8B-B14F-4D97-AF65-F5344CB8AC3E}">
        <p14:creationId xmlns:p14="http://schemas.microsoft.com/office/powerpoint/2010/main" val="30192158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52400" y="1447800"/>
          <a:ext cx="8763000" cy="518160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228600" y="5786735"/>
            <a:ext cx="42672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dirty="0">
              <a:solidFill>
                <a:srgbClr val="FFFF00"/>
              </a:solidFill>
            </a:endParaRPr>
          </a:p>
        </p:txBody>
      </p:sp>
      <p:sp>
        <p:nvSpPr>
          <p:cNvPr id="12" name="TextBox 11"/>
          <p:cNvSpPr txBox="1"/>
          <p:nvPr/>
        </p:nvSpPr>
        <p:spPr>
          <a:xfrm>
            <a:off x="4786752" y="5931692"/>
            <a:ext cx="4191000" cy="646331"/>
          </a:xfrm>
          <a:prstGeom prst="rect">
            <a:avLst/>
          </a:prstGeom>
          <a:solidFill>
            <a:schemeClr val="bg2"/>
          </a:solidFill>
          <a:ln>
            <a:solidFill>
              <a:srgbClr val="FFFF00"/>
            </a:solidFill>
          </a:ln>
        </p:spPr>
        <p:txBody>
          <a:bodyPr wrap="square" lIns="45720" rIns="45720" rtlCol="0">
            <a:spAutoFit/>
          </a:bodyPr>
          <a:lstStyle/>
          <a:p>
            <a:r>
              <a:rPr lang="en-US" sz="1200" b="1" dirty="0" smtClean="0"/>
              <a:t>No rejection = Recipient had (1) no acute rejection episodes and (2) was reported either as not hospitalized for rejection or did not receive anti-rejection agents.</a:t>
            </a:r>
            <a:endParaRPr lang="en-US" sz="1200" dirty="0"/>
          </a:p>
        </p:txBody>
      </p:sp>
      <p:grpSp>
        <p:nvGrpSpPr>
          <p:cNvPr id="18" name="Group 17"/>
          <p:cNvGrpSpPr/>
          <p:nvPr/>
        </p:nvGrpSpPr>
        <p:grpSpPr>
          <a:xfrm>
            <a:off x="2" y="6180658"/>
            <a:ext cx="4715933" cy="711201"/>
            <a:chOff x="2" y="6180658"/>
            <a:chExt cx="4715933" cy="711201"/>
          </a:xfrm>
        </p:grpSpPr>
        <p:grpSp>
          <p:nvGrpSpPr>
            <p:cNvPr id="19" name="Group 18"/>
            <p:cNvGrpSpPr/>
            <p:nvPr/>
          </p:nvGrpSpPr>
          <p:grpSpPr>
            <a:xfrm>
              <a:off x="2" y="6180658"/>
              <a:ext cx="4715932" cy="711201"/>
              <a:chOff x="1" y="6067776"/>
              <a:chExt cx="4952999" cy="790224"/>
            </a:xfrm>
          </p:grpSpPr>
          <p:pic>
            <p:nvPicPr>
              <p:cNvPr id="21" name="Picture 20"/>
              <p:cNvPicPr>
                <a:picLocks noChangeAspect="1"/>
              </p:cNvPicPr>
              <p:nvPr/>
            </p:nvPicPr>
            <p:blipFill>
              <a:blip r:embed="rId4" cstate="print"/>
              <a:stretch>
                <a:fillRect/>
              </a:stretch>
            </p:blipFill>
            <p:spPr>
              <a:xfrm>
                <a:off x="1" y="6172200"/>
                <a:ext cx="4952999" cy="685800"/>
              </a:xfrm>
              <a:prstGeom prst="rect">
                <a:avLst/>
              </a:prstGeom>
            </p:spPr>
          </p:pic>
          <p:sp>
            <p:nvSpPr>
              <p:cNvPr id="22"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20"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3" name="Title 1"/>
          <p:cNvSpPr txBox="1">
            <a:spLocks/>
          </p:cNvSpPr>
          <p:nvPr/>
        </p:nvSpPr>
        <p:spPr bwMode="auto">
          <a:xfrm>
            <a:off x="11289" y="-27592"/>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Percentage Experiencing </a:t>
            </a:r>
            <a:r>
              <a:rPr lang="en-US" sz="2400" i="1" u="sng" kern="0" dirty="0" smtClean="0"/>
              <a:t>Any</a:t>
            </a:r>
            <a:r>
              <a:rPr lang="en-US" sz="2400" kern="0" dirty="0" smtClean="0"/>
              <a:t> Rejection between Discharge</a:t>
            </a:r>
            <a:endParaRPr lang="en-US" sz="2000" kern="0" dirty="0"/>
          </a:p>
        </p:txBody>
      </p:sp>
      <p:sp>
        <p:nvSpPr>
          <p:cNvPr id="3" name="Title 2"/>
          <p:cNvSpPr txBox="1"/>
          <p:nvPr/>
        </p:nvSpPr>
        <p:spPr>
          <a:xfrm>
            <a:off x="624418" y="1021298"/>
            <a:ext cx="3467100" cy="461665"/>
          </a:xfrm>
          <a:prstGeom prst="rect">
            <a:avLst/>
          </a:prstGeom>
          <a:noFill/>
        </p:spPr>
        <p:txBody>
          <a:bodyPr wrap="square" rtlCol="0">
            <a:spAutoFit/>
          </a:bodyPr>
          <a:lstStyle/>
          <a:p>
            <a:pPr algn="ctr"/>
            <a:r>
              <a:rPr lang="en-US" sz="2400" b="1" kern="0" dirty="0"/>
              <a:t>and 1-Year </a:t>
            </a:r>
            <a:r>
              <a:rPr lang="en-US" sz="2400" b="1" kern="0" dirty="0" smtClean="0"/>
              <a:t>Follow-Up</a:t>
            </a:r>
            <a:endParaRPr lang="en-US" sz="2400" b="1" kern="0" dirty="0"/>
          </a:p>
        </p:txBody>
      </p:sp>
      <p:sp>
        <p:nvSpPr>
          <p:cNvPr id="15" name="pvalues"/>
          <p:cNvSpPr txBox="1"/>
          <p:nvPr/>
        </p:nvSpPr>
        <p:spPr>
          <a:xfrm>
            <a:off x="2590800" y="1655617"/>
            <a:ext cx="4800600" cy="492443"/>
          </a:xfrm>
          <a:prstGeom prst="rect">
            <a:avLst/>
          </a:prstGeom>
          <a:solidFill>
            <a:schemeClr val="bg2"/>
          </a:solidFill>
        </p:spPr>
        <p:txBody>
          <a:bodyPr wrap="square" rtlCol="0">
            <a:spAutoFit/>
          </a:bodyPr>
          <a:lstStyle/>
          <a:p>
            <a:r>
              <a:rPr lang="en-US" sz="1300" b="1" dirty="0">
                <a:solidFill>
                  <a:srgbClr val="FFFF00"/>
                </a:solidFill>
              </a:rPr>
              <a:t>No pair-wise comparisons were significant at &lt; 0.05 except 18-34 vs. all other age groups</a:t>
            </a:r>
          </a:p>
        </p:txBody>
      </p:sp>
      <p:sp>
        <p:nvSpPr>
          <p:cNvPr id="14" name="title_cohort"/>
          <p:cNvSpPr txBox="1"/>
          <p:nvPr/>
        </p:nvSpPr>
        <p:spPr>
          <a:xfrm>
            <a:off x="3649134" y="1084684"/>
            <a:ext cx="5029202" cy="400110"/>
          </a:xfrm>
          <a:prstGeom prst="rect">
            <a:avLst/>
          </a:prstGeom>
          <a:noFill/>
        </p:spPr>
        <p:txBody>
          <a:bodyPr wrap="square" rtlCol="0">
            <a:spAutoFit/>
          </a:bodyPr>
          <a:lstStyle/>
          <a:p>
            <a:pPr algn="ctr"/>
            <a:r>
              <a:rPr lang="en-US" sz="2000" b="1" kern="0" dirty="0" smtClean="0"/>
              <a:t>(Follow-ups: July 2004 – June 2016)</a:t>
            </a:r>
            <a:endParaRPr lang="en-US" sz="2000" b="1" kern="0" dirty="0"/>
          </a:p>
        </p:txBody>
      </p:sp>
    </p:spTree>
    <p:extLst>
      <p:ext uri="{BB962C8B-B14F-4D97-AF65-F5344CB8AC3E}">
        <p14:creationId xmlns:p14="http://schemas.microsoft.com/office/powerpoint/2010/main" val="32250381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839200" cy="1143000"/>
          </a:xfrm>
        </p:spPr>
        <p:txBody>
          <a:bodyPr lIns="9144" rIns="9144"/>
          <a:lstStyle/>
          <a:p>
            <a:r>
              <a:rPr lang="en-US" sz="2600" dirty="0" smtClean="0"/>
              <a:t>Adult Lung Transplants</a:t>
            </a:r>
            <a:r>
              <a:rPr lang="en-US" sz="2800" dirty="0" smtClean="0"/>
              <a:t/>
            </a:r>
            <a:br>
              <a:rPr lang="en-US" sz="2800" dirty="0" smtClean="0"/>
            </a:br>
            <a:r>
              <a:rPr lang="en-US" sz="2400" dirty="0" smtClean="0"/>
              <a:t>Number of Transplants by Year and Procedure Type</a:t>
            </a:r>
            <a:endParaRPr lang="en-US" sz="2400" dirty="0"/>
          </a:p>
        </p:txBody>
      </p:sp>
      <p:graphicFrame>
        <p:nvGraphicFramePr>
          <p:cNvPr id="4" name="Content Placeholder 3"/>
          <p:cNvGraphicFramePr>
            <a:graphicFrameLocks noGrp="1"/>
          </p:cNvGraphicFramePr>
          <p:nvPr>
            <p:ph idx="1"/>
            <p:extLst/>
          </p:nvPr>
        </p:nvGraphicFramePr>
        <p:xfrm>
          <a:off x="228600" y="1371600"/>
          <a:ext cx="8610600" cy="4343400"/>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4953000" y="5722622"/>
            <a:ext cx="3733800" cy="938719"/>
          </a:xfrm>
          <a:prstGeom prst="rect">
            <a:avLst/>
          </a:prstGeom>
          <a:noFill/>
          <a:ln>
            <a:solidFill>
              <a:srgbClr val="FFFF00"/>
            </a:solidFill>
          </a:ln>
        </p:spPr>
        <p:txBody>
          <a:bodyPr wrap="square" rtlCol="0">
            <a:spAutoFit/>
          </a:bodyPr>
          <a:lstStyle/>
          <a:p>
            <a:r>
              <a:rPr lang="en-US" sz="1100" b="1" dirty="0" smtClean="0">
                <a:solidFill>
                  <a:srgbClr val="FFFF00"/>
                </a:solidFill>
              </a:rPr>
              <a:t>NOTE: This figure includes only the adult lung transplants that are reported to the ISHLT Transplant Registry.  As such, this should not be construed as representing changes in the number of adult lung transplants performed worldwide.</a:t>
            </a:r>
            <a:endParaRPr lang="en-US" sz="1100" dirty="0">
              <a:solidFill>
                <a:srgbClr val="FFFF00"/>
              </a:solidFill>
            </a:endParaRPr>
          </a:p>
        </p:txBody>
      </p:sp>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54549415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52400" y="1447800"/>
          <a:ext cx="8763000" cy="518160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228600" y="5786735"/>
            <a:ext cx="42672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dirty="0">
              <a:solidFill>
                <a:srgbClr val="FFFF00"/>
              </a:solidFill>
            </a:endParaRPr>
          </a:p>
        </p:txBody>
      </p:sp>
      <p:sp>
        <p:nvSpPr>
          <p:cNvPr id="12" name="TextBox 11"/>
          <p:cNvSpPr txBox="1"/>
          <p:nvPr/>
        </p:nvSpPr>
        <p:spPr>
          <a:xfrm>
            <a:off x="4800600" y="5943600"/>
            <a:ext cx="4114800" cy="830997"/>
          </a:xfrm>
          <a:prstGeom prst="rect">
            <a:avLst/>
          </a:prstGeom>
          <a:solidFill>
            <a:schemeClr val="bg2"/>
          </a:solidFill>
          <a:ln>
            <a:solidFill>
              <a:srgbClr val="FFFF00"/>
            </a:solidFill>
          </a:ln>
        </p:spPr>
        <p:txBody>
          <a:bodyPr wrap="square" lIns="45720" rIns="45720" rtlCol="0">
            <a:spAutoFit/>
          </a:bodyPr>
          <a:lstStyle/>
          <a:p>
            <a:r>
              <a:rPr lang="en-US" sz="1200" b="1" dirty="0" smtClean="0"/>
              <a:t>Treated rejection = Recipient was reported to (1) have at least one acute rejection episode that was treated with an anti-rejection agent; or (2) have been hospitalized for rejection.</a:t>
            </a:r>
          </a:p>
        </p:txBody>
      </p:sp>
      <p:grpSp>
        <p:nvGrpSpPr>
          <p:cNvPr id="15" name="Group 14"/>
          <p:cNvGrpSpPr/>
          <p:nvPr/>
        </p:nvGrpSpPr>
        <p:grpSpPr>
          <a:xfrm>
            <a:off x="2" y="6180658"/>
            <a:ext cx="4715933" cy="711201"/>
            <a:chOff x="2" y="6180658"/>
            <a:chExt cx="4715933" cy="711201"/>
          </a:xfrm>
        </p:grpSpPr>
        <p:grpSp>
          <p:nvGrpSpPr>
            <p:cNvPr id="19" name="Group 18"/>
            <p:cNvGrpSpPr/>
            <p:nvPr/>
          </p:nvGrpSpPr>
          <p:grpSpPr>
            <a:xfrm>
              <a:off x="2" y="6180658"/>
              <a:ext cx="4715932" cy="711201"/>
              <a:chOff x="1" y="6067776"/>
              <a:chExt cx="4952999" cy="790224"/>
            </a:xfrm>
          </p:grpSpPr>
          <p:pic>
            <p:nvPicPr>
              <p:cNvPr id="21" name="Picture 20"/>
              <p:cNvPicPr>
                <a:picLocks noChangeAspect="1"/>
              </p:cNvPicPr>
              <p:nvPr/>
            </p:nvPicPr>
            <p:blipFill>
              <a:blip r:embed="rId4" cstate="print"/>
              <a:stretch>
                <a:fillRect/>
              </a:stretch>
            </p:blipFill>
            <p:spPr>
              <a:xfrm>
                <a:off x="1" y="6172200"/>
                <a:ext cx="4952999" cy="685800"/>
              </a:xfrm>
              <a:prstGeom prst="rect">
                <a:avLst/>
              </a:prstGeom>
            </p:spPr>
          </p:pic>
          <p:sp>
            <p:nvSpPr>
              <p:cNvPr id="22"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20"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4" name="Title 1"/>
          <p:cNvSpPr txBox="1">
            <a:spLocks/>
          </p:cNvSpPr>
          <p:nvPr/>
        </p:nvSpPr>
        <p:spPr bwMode="auto">
          <a:xfrm>
            <a:off x="11289" y="-31044"/>
            <a:ext cx="91440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300" kern="0" dirty="0" smtClean="0"/>
              <a:t>Percentage Experiencing </a:t>
            </a:r>
            <a:r>
              <a:rPr lang="en-US" sz="2300" i="1" u="sng" kern="0" dirty="0" smtClean="0"/>
              <a:t>Treated</a:t>
            </a:r>
            <a:r>
              <a:rPr lang="en-US" sz="2300" kern="0" dirty="0" smtClean="0"/>
              <a:t> Rejection between Discharge</a:t>
            </a:r>
            <a:endParaRPr lang="en-US" sz="2000" kern="0" dirty="0"/>
          </a:p>
        </p:txBody>
      </p:sp>
      <p:sp>
        <p:nvSpPr>
          <p:cNvPr id="3" name="Title 2"/>
          <p:cNvSpPr txBox="1"/>
          <p:nvPr/>
        </p:nvSpPr>
        <p:spPr>
          <a:xfrm>
            <a:off x="797975" y="963995"/>
            <a:ext cx="3432231" cy="446276"/>
          </a:xfrm>
          <a:prstGeom prst="rect">
            <a:avLst/>
          </a:prstGeom>
          <a:noFill/>
        </p:spPr>
        <p:txBody>
          <a:bodyPr wrap="square" rtlCol="0">
            <a:spAutoFit/>
          </a:bodyPr>
          <a:lstStyle/>
          <a:p>
            <a:r>
              <a:rPr lang="en-US" sz="2300" b="1" kern="0" dirty="0"/>
              <a:t>and 1-Year </a:t>
            </a:r>
            <a:r>
              <a:rPr lang="en-US" sz="2300" b="1" kern="0" dirty="0" smtClean="0"/>
              <a:t>Follow-Up</a:t>
            </a:r>
            <a:endParaRPr lang="en-US" sz="2300" b="1" kern="0" dirty="0"/>
          </a:p>
        </p:txBody>
      </p:sp>
      <p:sp>
        <p:nvSpPr>
          <p:cNvPr id="13" name="pvalues"/>
          <p:cNvSpPr txBox="1"/>
          <p:nvPr/>
        </p:nvSpPr>
        <p:spPr>
          <a:xfrm>
            <a:off x="2491513" y="2438400"/>
            <a:ext cx="4267200" cy="292388"/>
          </a:xfrm>
          <a:prstGeom prst="rect">
            <a:avLst/>
          </a:prstGeom>
          <a:solidFill>
            <a:schemeClr val="bg2"/>
          </a:solidFill>
        </p:spPr>
        <p:txBody>
          <a:bodyPr wrap="square" rtlCol="0">
            <a:spAutoFit/>
          </a:bodyPr>
          <a:lstStyle/>
          <a:p>
            <a:r>
              <a:rPr lang="en-US" sz="1300" b="1" dirty="0">
                <a:solidFill>
                  <a:srgbClr val="FFFF00"/>
                </a:solidFill>
              </a:rPr>
              <a:t>No pair-wise comparisons were significant at &lt; 0.05</a:t>
            </a:r>
          </a:p>
        </p:txBody>
      </p:sp>
      <p:sp>
        <p:nvSpPr>
          <p:cNvPr id="16" name="title_cohort"/>
          <p:cNvSpPr txBox="1"/>
          <p:nvPr/>
        </p:nvSpPr>
        <p:spPr>
          <a:xfrm>
            <a:off x="3713894" y="995476"/>
            <a:ext cx="4797368" cy="400110"/>
          </a:xfrm>
          <a:prstGeom prst="rect">
            <a:avLst/>
          </a:prstGeom>
          <a:noFill/>
        </p:spPr>
        <p:txBody>
          <a:bodyPr wrap="square" rtlCol="0">
            <a:spAutoFit/>
          </a:bodyPr>
          <a:lstStyle/>
          <a:p>
            <a:pPr algn="ctr"/>
            <a:r>
              <a:rPr lang="en-US" sz="2000" b="1" kern="0" dirty="0" smtClean="0"/>
              <a:t>(Follow-ups: July 2004 – June 2016)</a:t>
            </a:r>
            <a:endParaRPr lang="en-US" sz="2000" b="1" kern="0" dirty="0"/>
          </a:p>
        </p:txBody>
      </p:sp>
    </p:spTree>
    <p:extLst>
      <p:ext uri="{BB962C8B-B14F-4D97-AF65-F5344CB8AC3E}">
        <p14:creationId xmlns:p14="http://schemas.microsoft.com/office/powerpoint/2010/main" val="39398863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52400" y="1447800"/>
          <a:ext cx="8763000" cy="518160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228600" y="5786735"/>
            <a:ext cx="42672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dirty="0">
              <a:solidFill>
                <a:srgbClr val="FFFF00"/>
              </a:solidFill>
            </a:endParaRPr>
          </a:p>
        </p:txBody>
      </p:sp>
      <p:sp>
        <p:nvSpPr>
          <p:cNvPr id="14" name="TextBox 13"/>
          <p:cNvSpPr txBox="1"/>
          <p:nvPr/>
        </p:nvSpPr>
        <p:spPr>
          <a:xfrm>
            <a:off x="4800600" y="5943600"/>
            <a:ext cx="4114800" cy="830997"/>
          </a:xfrm>
          <a:prstGeom prst="rect">
            <a:avLst/>
          </a:prstGeom>
          <a:solidFill>
            <a:schemeClr val="bg2"/>
          </a:solidFill>
          <a:ln>
            <a:solidFill>
              <a:srgbClr val="FFFF00"/>
            </a:solidFill>
          </a:ln>
        </p:spPr>
        <p:txBody>
          <a:bodyPr wrap="square" lIns="45720" rIns="45720" rtlCol="0">
            <a:spAutoFit/>
          </a:bodyPr>
          <a:lstStyle/>
          <a:p>
            <a:r>
              <a:rPr lang="en-US" sz="1200" b="1" dirty="0" smtClean="0"/>
              <a:t>No rejection = Recipient had (1) no acute rejection episodes and (2) was reported either as not hospitalized for rejection or did not receive anti-rejection agents.</a:t>
            </a:r>
            <a:endParaRPr lang="en-US" sz="1200" dirty="0"/>
          </a:p>
        </p:txBody>
      </p:sp>
      <p:grpSp>
        <p:nvGrpSpPr>
          <p:cNvPr id="15" name="Group 14"/>
          <p:cNvGrpSpPr/>
          <p:nvPr/>
        </p:nvGrpSpPr>
        <p:grpSpPr>
          <a:xfrm>
            <a:off x="2" y="6180658"/>
            <a:ext cx="4715933" cy="711201"/>
            <a:chOff x="2" y="6180658"/>
            <a:chExt cx="4715933" cy="711201"/>
          </a:xfrm>
        </p:grpSpPr>
        <p:grpSp>
          <p:nvGrpSpPr>
            <p:cNvPr id="19" name="Group 18"/>
            <p:cNvGrpSpPr/>
            <p:nvPr/>
          </p:nvGrpSpPr>
          <p:grpSpPr>
            <a:xfrm>
              <a:off x="2" y="6180658"/>
              <a:ext cx="4715932" cy="711201"/>
              <a:chOff x="1" y="6067776"/>
              <a:chExt cx="4952999" cy="790224"/>
            </a:xfrm>
          </p:grpSpPr>
          <p:pic>
            <p:nvPicPr>
              <p:cNvPr id="21" name="Picture 20"/>
              <p:cNvPicPr>
                <a:picLocks noChangeAspect="1"/>
              </p:cNvPicPr>
              <p:nvPr/>
            </p:nvPicPr>
            <p:blipFill>
              <a:blip r:embed="rId4" cstate="print"/>
              <a:stretch>
                <a:fillRect/>
              </a:stretch>
            </p:blipFill>
            <p:spPr>
              <a:xfrm>
                <a:off x="1" y="6172200"/>
                <a:ext cx="4952999" cy="685800"/>
              </a:xfrm>
              <a:prstGeom prst="rect">
                <a:avLst/>
              </a:prstGeom>
            </p:spPr>
          </p:pic>
          <p:sp>
            <p:nvSpPr>
              <p:cNvPr id="22"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20"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3" name="Title 1"/>
          <p:cNvSpPr txBox="1">
            <a:spLocks/>
          </p:cNvSpPr>
          <p:nvPr/>
        </p:nvSpPr>
        <p:spPr bwMode="auto">
          <a:xfrm>
            <a:off x="7056" y="-11289"/>
            <a:ext cx="91440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300" kern="0" dirty="0" smtClean="0"/>
              <a:t>Percentage Experiencing </a:t>
            </a:r>
            <a:r>
              <a:rPr lang="en-US" sz="2300" i="1" u="sng" kern="0" dirty="0" smtClean="0"/>
              <a:t>Any</a:t>
            </a:r>
            <a:r>
              <a:rPr lang="en-US" sz="2300" kern="0" dirty="0" smtClean="0"/>
              <a:t> Rejection between Discharge and</a:t>
            </a:r>
            <a:endParaRPr lang="en-US" sz="2000" kern="0" dirty="0"/>
          </a:p>
        </p:txBody>
      </p:sp>
      <p:sp>
        <p:nvSpPr>
          <p:cNvPr id="3" name="Title 2"/>
          <p:cNvSpPr txBox="1"/>
          <p:nvPr/>
        </p:nvSpPr>
        <p:spPr>
          <a:xfrm>
            <a:off x="883356" y="960168"/>
            <a:ext cx="2963334" cy="446276"/>
          </a:xfrm>
          <a:prstGeom prst="rect">
            <a:avLst/>
          </a:prstGeom>
          <a:noFill/>
        </p:spPr>
        <p:txBody>
          <a:bodyPr wrap="square" rtlCol="0">
            <a:spAutoFit/>
          </a:bodyPr>
          <a:lstStyle/>
          <a:p>
            <a:pPr algn="ctr"/>
            <a:r>
              <a:rPr lang="en-US" sz="2300" b="1" kern="0" dirty="0"/>
              <a:t>1-Year </a:t>
            </a:r>
            <a:r>
              <a:rPr lang="en-US" sz="2300" b="1" kern="0" dirty="0" smtClean="0"/>
              <a:t>Follow-Up</a:t>
            </a:r>
            <a:endParaRPr lang="en-US" sz="2300" b="1" kern="0" dirty="0"/>
          </a:p>
        </p:txBody>
      </p:sp>
      <p:sp>
        <p:nvSpPr>
          <p:cNvPr id="16" name="title_cohort"/>
          <p:cNvSpPr txBox="1"/>
          <p:nvPr/>
        </p:nvSpPr>
        <p:spPr>
          <a:xfrm>
            <a:off x="3558822" y="983251"/>
            <a:ext cx="4831644" cy="400110"/>
          </a:xfrm>
          <a:prstGeom prst="rect">
            <a:avLst/>
          </a:prstGeom>
          <a:noFill/>
        </p:spPr>
        <p:txBody>
          <a:bodyPr wrap="square" rtlCol="0">
            <a:spAutoFit/>
          </a:bodyPr>
          <a:lstStyle/>
          <a:p>
            <a:r>
              <a:rPr lang="en-US" sz="2000" b="1" kern="0" dirty="0" smtClean="0"/>
              <a:t>(Follow-ups: July 2004 – June 2016)</a:t>
            </a:r>
            <a:endParaRPr lang="en-US" sz="2000" b="1" kern="0" dirty="0"/>
          </a:p>
        </p:txBody>
      </p:sp>
      <p:sp>
        <p:nvSpPr>
          <p:cNvPr id="17" name="pvalues"/>
          <p:cNvSpPr txBox="1"/>
          <p:nvPr/>
        </p:nvSpPr>
        <p:spPr>
          <a:xfrm>
            <a:off x="2491513" y="2438400"/>
            <a:ext cx="4267200" cy="292388"/>
          </a:xfrm>
          <a:prstGeom prst="rect">
            <a:avLst/>
          </a:prstGeom>
          <a:solidFill>
            <a:schemeClr val="bg2"/>
          </a:solidFill>
        </p:spPr>
        <p:txBody>
          <a:bodyPr wrap="square" rtlCol="0">
            <a:spAutoFit/>
          </a:bodyPr>
          <a:lstStyle/>
          <a:p>
            <a:r>
              <a:rPr lang="en-US" sz="1300" b="1" dirty="0">
                <a:solidFill>
                  <a:srgbClr val="FFFF00"/>
                </a:solidFill>
              </a:rPr>
              <a:t>No pair-wise comparisons were significant at &lt; 0.05</a:t>
            </a:r>
          </a:p>
        </p:txBody>
      </p:sp>
    </p:spTree>
    <p:extLst>
      <p:ext uri="{BB962C8B-B14F-4D97-AF65-F5344CB8AC3E}">
        <p14:creationId xmlns:p14="http://schemas.microsoft.com/office/powerpoint/2010/main" val="83128662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156629"/>
            <a:ext cx="91440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Kaplan-Meier Survival</a:t>
            </a:r>
            <a:r>
              <a:rPr lang="en-US" sz="2200" kern="0" dirty="0" smtClean="0"/>
              <a:t> by Donor/Recipient CMV Status</a:t>
            </a:r>
            <a:r>
              <a:rPr lang="en-US" sz="2400" kern="0" dirty="0" smtClean="0"/>
              <a:t/>
            </a:r>
            <a:br>
              <a:rPr lang="en-US" sz="2400" kern="0" dirty="0" smtClean="0"/>
            </a:br>
            <a:endParaRPr lang="en-US" sz="2000" kern="0" dirty="0">
              <a:solidFill>
                <a:srgbClr val="FFFF00"/>
              </a:solidFill>
            </a:endParaRPr>
          </a:p>
        </p:txBody>
      </p:sp>
      <p:sp>
        <p:nvSpPr>
          <p:cNvPr id="9" name="pvalues"/>
          <p:cNvSpPr txBox="1"/>
          <p:nvPr/>
        </p:nvSpPr>
        <p:spPr>
          <a:xfrm>
            <a:off x="1143000" y="4800600"/>
            <a:ext cx="3962400" cy="523220"/>
          </a:xfrm>
          <a:prstGeom prst="rect">
            <a:avLst/>
          </a:prstGeom>
          <a:solidFill>
            <a:schemeClr val="bg2"/>
          </a:solidFill>
        </p:spPr>
        <p:txBody>
          <a:bodyPr wrap="square" rtlCol="0">
            <a:spAutoFit/>
          </a:bodyPr>
          <a:lstStyle/>
          <a:p>
            <a:r>
              <a:rPr lang="pt-BR" sz="1400" b="1" dirty="0">
                <a:solidFill>
                  <a:srgbClr val="FFFF00"/>
                </a:solidFill>
              </a:rPr>
              <a:t>All pair-wise comparisons were significant at p &lt; 0.05 except D(+)/R(+) vs. D(+)/R(-)</a:t>
            </a:r>
            <a:endParaRPr lang="en-US" sz="1400" b="1" dirty="0">
              <a:solidFill>
                <a:srgbClr val="FFFF00"/>
              </a:solidFill>
            </a:endParaRPr>
          </a:p>
        </p:txBody>
      </p:sp>
      <p:sp>
        <p:nvSpPr>
          <p:cNvPr id="3" name="title_cohort"/>
          <p:cNvSpPr txBox="1"/>
          <p:nvPr/>
        </p:nvSpPr>
        <p:spPr>
          <a:xfrm>
            <a:off x="2041878" y="996470"/>
            <a:ext cx="5257800" cy="400110"/>
          </a:xfrm>
          <a:prstGeom prst="rect">
            <a:avLst/>
          </a:prstGeom>
          <a:noFill/>
        </p:spPr>
        <p:txBody>
          <a:bodyPr wrap="square" rtlCol="0">
            <a:spAutoFit/>
          </a:bodyPr>
          <a:lstStyle/>
          <a:p>
            <a:r>
              <a:rPr lang="en-US" sz="2000" b="1" kern="0" dirty="0" smtClean="0"/>
              <a:t>(Transplants: January 2004 – June 2015)</a:t>
            </a:r>
            <a:endParaRPr lang="en-US" sz="2000" b="1" kern="0" dirty="0">
              <a:solidFill>
                <a:srgbClr val="FFFF00"/>
              </a:solidFill>
            </a:endParaRPr>
          </a:p>
        </p:txBody>
      </p:sp>
    </p:spTree>
    <p:extLst>
      <p:ext uri="{BB962C8B-B14F-4D97-AF65-F5344CB8AC3E}">
        <p14:creationId xmlns:p14="http://schemas.microsoft.com/office/powerpoint/2010/main" val="221042234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2130425"/>
            <a:ext cx="8839200" cy="1470025"/>
          </a:xfrm>
        </p:spPr>
        <p:txBody>
          <a:bodyPr/>
          <a:lstStyle/>
          <a:p>
            <a:r>
              <a:rPr lang="en-US" sz="4000" dirty="0" smtClean="0"/>
              <a:t>Functional and Employment Status and Rehospitalization Post Transplant</a:t>
            </a:r>
            <a:endParaRPr lang="en-US" sz="4000" dirty="0"/>
          </a:p>
        </p:txBody>
      </p:sp>
      <p:grpSp>
        <p:nvGrpSpPr>
          <p:cNvPr id="9" name="Group 8"/>
          <p:cNvGrpSpPr/>
          <p:nvPr/>
        </p:nvGrpSpPr>
        <p:grpSpPr>
          <a:xfrm>
            <a:off x="2" y="6180658"/>
            <a:ext cx="4715933" cy="711201"/>
            <a:chOff x="2" y="6180658"/>
            <a:chExt cx="4715933" cy="711201"/>
          </a:xfrm>
        </p:grpSpPr>
        <p:grpSp>
          <p:nvGrpSpPr>
            <p:cNvPr id="10" name="Group 9"/>
            <p:cNvGrpSpPr/>
            <p:nvPr/>
          </p:nvGrpSpPr>
          <p:grpSpPr>
            <a:xfrm>
              <a:off x="2" y="6180658"/>
              <a:ext cx="4715932" cy="711201"/>
              <a:chOff x="1" y="6067776"/>
              <a:chExt cx="4952999" cy="790224"/>
            </a:xfrm>
          </p:grpSpPr>
          <p:pic>
            <p:nvPicPr>
              <p:cNvPr id="14" name="Picture 13"/>
              <p:cNvPicPr>
                <a:picLocks noChangeAspect="1"/>
              </p:cNvPicPr>
              <p:nvPr/>
            </p:nvPicPr>
            <p:blipFill>
              <a:blip r:embed="rId2" cstate="print"/>
              <a:stretch>
                <a:fillRect/>
              </a:stretch>
            </p:blipFill>
            <p:spPr>
              <a:xfrm>
                <a:off x="1" y="6172200"/>
                <a:ext cx="4952999" cy="685800"/>
              </a:xfrm>
              <a:prstGeom prst="rect">
                <a:avLst/>
              </a:prstGeom>
            </p:spPr>
          </p:pic>
          <p:sp>
            <p:nvSpPr>
              <p:cNvPr id="15"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3"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335616570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4136157280"/>
              </p:ext>
            </p:extLst>
          </p:nvPr>
        </p:nvGraphicFramePr>
        <p:xfrm>
          <a:off x="152400" y="1426064"/>
          <a:ext cx="87630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5645" y="168343"/>
            <a:ext cx="914400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smtClean="0"/>
              <a:t>Functional Status of Surviving Recipients </a:t>
            </a:r>
            <a:br>
              <a:rPr lang="en-US" sz="2400" kern="0" dirty="0" smtClean="0"/>
            </a:br>
            <a:endParaRPr lang="en-US" sz="2000" kern="0" dirty="0"/>
          </a:p>
        </p:txBody>
      </p:sp>
      <p:sp>
        <p:nvSpPr>
          <p:cNvPr id="3" name="title_cohort"/>
          <p:cNvSpPr txBox="1"/>
          <p:nvPr/>
        </p:nvSpPr>
        <p:spPr>
          <a:xfrm>
            <a:off x="2091267" y="1014665"/>
            <a:ext cx="5181600" cy="400110"/>
          </a:xfrm>
          <a:prstGeom prst="rect">
            <a:avLst/>
          </a:prstGeom>
          <a:noFill/>
        </p:spPr>
        <p:txBody>
          <a:bodyPr wrap="square" rtlCol="0">
            <a:spAutoFit/>
          </a:bodyPr>
          <a:lstStyle/>
          <a:p>
            <a:r>
              <a:rPr lang="en-US" sz="2000" b="1" kern="0" dirty="0" smtClean="0"/>
              <a:t>(Follow-ups: January 2009 – June 2016)</a:t>
            </a:r>
            <a:endParaRPr lang="en-US" sz="2000" b="1" kern="0" dirty="0"/>
          </a:p>
        </p:txBody>
      </p:sp>
    </p:spTree>
    <p:extLst>
      <p:ext uri="{BB962C8B-B14F-4D97-AF65-F5344CB8AC3E}">
        <p14:creationId xmlns:p14="http://schemas.microsoft.com/office/powerpoint/2010/main" val="406676272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2" y="6146792"/>
            <a:ext cx="4715933" cy="711201"/>
            <a:chOff x="2" y="6146792"/>
            <a:chExt cx="4715933" cy="711201"/>
          </a:xfrm>
        </p:grpSpPr>
        <p:grpSp>
          <p:nvGrpSpPr>
            <p:cNvPr id="12" name="Group 11"/>
            <p:cNvGrpSpPr/>
            <p:nvPr/>
          </p:nvGrpSpPr>
          <p:grpSpPr>
            <a:xfrm>
              <a:off x="2" y="6146792"/>
              <a:ext cx="4715932" cy="711201"/>
              <a:chOff x="1" y="6067776"/>
              <a:chExt cx="4952999" cy="790224"/>
            </a:xfrm>
          </p:grpSpPr>
          <p:pic>
            <p:nvPicPr>
              <p:cNvPr id="19" name="Picture 18"/>
              <p:cNvPicPr>
                <a:picLocks noChangeAspect="1"/>
              </p:cNvPicPr>
              <p:nvPr/>
            </p:nvPicPr>
            <p:blipFill>
              <a:blip r:embed="rId3"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21" name="Title 1"/>
          <p:cNvSpPr txBox="1">
            <a:spLocks/>
          </p:cNvSpPr>
          <p:nvPr/>
        </p:nvSpPr>
        <p:spPr bwMode="auto">
          <a:xfrm>
            <a:off x="0" y="152400"/>
            <a:ext cx="914400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a:t>Surviving Recipients Working Post-Transplant</a:t>
            </a:r>
            <a:r>
              <a:rPr lang="en-US" sz="2400" kern="0" dirty="0" smtClean="0"/>
              <a:t/>
            </a:r>
            <a:br>
              <a:rPr lang="en-US" sz="2400" kern="0" dirty="0" smtClean="0"/>
            </a:br>
            <a:endParaRPr lang="en-US" sz="2000" kern="0" dirty="0"/>
          </a:p>
        </p:txBody>
      </p:sp>
      <p:sp>
        <p:nvSpPr>
          <p:cNvPr id="3" name="title_cohort"/>
          <p:cNvSpPr txBox="1"/>
          <p:nvPr/>
        </p:nvSpPr>
        <p:spPr>
          <a:xfrm>
            <a:off x="1714500" y="1013403"/>
            <a:ext cx="5715000" cy="400110"/>
          </a:xfrm>
          <a:prstGeom prst="rect">
            <a:avLst/>
          </a:prstGeom>
          <a:noFill/>
        </p:spPr>
        <p:txBody>
          <a:bodyPr wrap="square" rtlCol="0">
            <a:spAutoFit/>
          </a:bodyPr>
          <a:lstStyle/>
          <a:p>
            <a:pPr algn="ctr"/>
            <a:r>
              <a:rPr lang="en-US" sz="2000" b="1" kern="0" dirty="0" smtClean="0"/>
              <a:t>(Follow-ups: January 2009 – June 2016)</a:t>
            </a:r>
            <a:endParaRPr lang="en-US" sz="2000" b="1" kern="0" dirty="0"/>
          </a:p>
        </p:txBody>
      </p:sp>
      <p:graphicFrame>
        <p:nvGraphicFramePr>
          <p:cNvPr id="6" name="Chart 5"/>
          <p:cNvGraphicFramePr/>
          <p:nvPr>
            <p:extLst>
              <p:ext uri="{D42A27DB-BD31-4B8C-83A1-F6EECF244321}">
                <p14:modId xmlns:p14="http://schemas.microsoft.com/office/powerpoint/2010/main" val="353457674"/>
              </p:ext>
            </p:extLst>
          </p:nvPr>
        </p:nvGraphicFramePr>
        <p:xfrm>
          <a:off x="434113" y="1413513"/>
          <a:ext cx="8382000" cy="463137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08162793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2918745364"/>
              </p:ext>
            </p:extLst>
          </p:nvPr>
        </p:nvGraphicFramePr>
        <p:xfrm>
          <a:off x="152400" y="1447800"/>
          <a:ext cx="8763000" cy="4792974"/>
        </p:xfrm>
        <a:graphic>
          <a:graphicData uri="http://schemas.openxmlformats.org/drawingml/2006/chart">
            <c:chart xmlns:c="http://schemas.openxmlformats.org/drawingml/2006/chart" xmlns:r="http://schemas.openxmlformats.org/officeDocument/2006/relationships" r:id="rId3"/>
          </a:graphicData>
        </a:graphic>
      </p:graphicFrame>
      <p:grpSp>
        <p:nvGrpSpPr>
          <p:cNvPr id="9" name="Group 8"/>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0" y="150557"/>
            <a:ext cx="914400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smtClean="0"/>
              <a:t>Rehospitalization Post Transplant of Surviving Recipients </a:t>
            </a:r>
            <a:r>
              <a:rPr lang="en-US" sz="2600" kern="0" dirty="0" smtClean="0"/>
              <a:t/>
            </a:r>
            <a:br>
              <a:rPr lang="en-US" sz="2600" kern="0" dirty="0" smtClean="0"/>
            </a:br>
            <a:endParaRPr lang="en-US" sz="2000" kern="0" dirty="0"/>
          </a:p>
        </p:txBody>
      </p:sp>
      <p:sp>
        <p:nvSpPr>
          <p:cNvPr id="3" name="title_cohort"/>
          <p:cNvSpPr txBox="1"/>
          <p:nvPr/>
        </p:nvSpPr>
        <p:spPr>
          <a:xfrm>
            <a:off x="2094991" y="1015707"/>
            <a:ext cx="5105400" cy="400110"/>
          </a:xfrm>
          <a:prstGeom prst="rect">
            <a:avLst/>
          </a:prstGeom>
          <a:noFill/>
        </p:spPr>
        <p:txBody>
          <a:bodyPr wrap="square" rtlCol="0">
            <a:spAutoFit/>
          </a:bodyPr>
          <a:lstStyle/>
          <a:p>
            <a:r>
              <a:rPr lang="en-US" sz="2000" b="1" kern="0" dirty="0" smtClean="0"/>
              <a:t>(Follow-ups: January 2009 – June 2016)</a:t>
            </a:r>
            <a:endParaRPr lang="en-US" sz="2000" b="1" kern="0" dirty="0"/>
          </a:p>
        </p:txBody>
      </p:sp>
    </p:spTree>
    <p:extLst>
      <p:ext uri="{BB962C8B-B14F-4D97-AF65-F5344CB8AC3E}">
        <p14:creationId xmlns:p14="http://schemas.microsoft.com/office/powerpoint/2010/main" val="158400363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2130425"/>
            <a:ext cx="8839200" cy="1470025"/>
          </a:xfrm>
        </p:spPr>
        <p:txBody>
          <a:bodyPr/>
          <a:lstStyle/>
          <a:p>
            <a:r>
              <a:rPr lang="en-US" sz="4000" dirty="0" smtClean="0"/>
              <a:t>Induction and Maintenance Immunosuppression</a:t>
            </a:r>
            <a:endParaRPr lang="en-US" sz="4000" dirty="0"/>
          </a:p>
        </p:txBody>
      </p:sp>
      <p:grpSp>
        <p:nvGrpSpPr>
          <p:cNvPr id="8" name="Group 7"/>
          <p:cNvGrpSpPr/>
          <p:nvPr/>
        </p:nvGrpSpPr>
        <p:grpSpPr>
          <a:xfrm>
            <a:off x="2" y="6180658"/>
            <a:ext cx="4715933" cy="711201"/>
            <a:chOff x="2" y="6180658"/>
            <a:chExt cx="4715933" cy="711201"/>
          </a:xfrm>
        </p:grpSpPr>
        <p:grpSp>
          <p:nvGrpSpPr>
            <p:cNvPr id="9" name="Group 8"/>
            <p:cNvGrpSpPr/>
            <p:nvPr/>
          </p:nvGrpSpPr>
          <p:grpSpPr>
            <a:xfrm>
              <a:off x="2" y="6180658"/>
              <a:ext cx="4715932" cy="711201"/>
              <a:chOff x="1" y="6067776"/>
              <a:chExt cx="4952999" cy="790224"/>
            </a:xfrm>
          </p:grpSpPr>
          <p:pic>
            <p:nvPicPr>
              <p:cNvPr id="14" name="Picture 13"/>
              <p:cNvPicPr>
                <a:picLocks noChangeAspect="1"/>
              </p:cNvPicPr>
              <p:nvPr/>
            </p:nvPicPr>
            <p:blipFill>
              <a:blip r:embed="rId2" cstate="print"/>
              <a:stretch>
                <a:fillRect/>
              </a:stretch>
            </p:blipFill>
            <p:spPr>
              <a:xfrm>
                <a:off x="1" y="6172200"/>
                <a:ext cx="4952999" cy="685800"/>
              </a:xfrm>
              <a:prstGeom prst="rect">
                <a:avLst/>
              </a:prstGeom>
            </p:spPr>
          </p:pic>
          <p:sp>
            <p:nvSpPr>
              <p:cNvPr id="15"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3"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373987167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nvPr>
        </p:nvGraphicFramePr>
        <p:xfrm>
          <a:off x="152400" y="1600200"/>
          <a:ext cx="8763000" cy="4419600"/>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Box 14"/>
          <p:cNvSpPr txBox="1"/>
          <p:nvPr/>
        </p:nvSpPr>
        <p:spPr>
          <a:xfrm>
            <a:off x="5486400" y="6106180"/>
            <a:ext cx="34290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discharge.</a:t>
            </a:r>
            <a:endParaRPr lang="en-US" sz="1200" b="1" dirty="0">
              <a:solidFill>
                <a:srgbClr val="FFFF00"/>
              </a:solidFill>
            </a:endParaRPr>
          </a:p>
        </p:txBody>
      </p:sp>
      <p:grpSp>
        <p:nvGrpSpPr>
          <p:cNvPr id="14" name="Group 13"/>
          <p:cNvGrpSpPr/>
          <p:nvPr/>
        </p:nvGrpSpPr>
        <p:grpSpPr>
          <a:xfrm>
            <a:off x="2" y="6180658"/>
            <a:ext cx="4715933" cy="711201"/>
            <a:chOff x="2" y="6180658"/>
            <a:chExt cx="4715933" cy="711201"/>
          </a:xfrm>
        </p:grpSpPr>
        <p:grpSp>
          <p:nvGrpSpPr>
            <p:cNvPr id="16" name="Group 15"/>
            <p:cNvGrpSpPr/>
            <p:nvPr/>
          </p:nvGrpSpPr>
          <p:grpSpPr>
            <a:xfrm>
              <a:off x="2" y="6180658"/>
              <a:ext cx="4715932" cy="711201"/>
              <a:chOff x="1" y="6067776"/>
              <a:chExt cx="4952999" cy="790224"/>
            </a:xfrm>
          </p:grpSpPr>
          <p:pic>
            <p:nvPicPr>
              <p:cNvPr id="18" name="Picture 17"/>
              <p:cNvPicPr>
                <a:picLocks noChangeAspect="1"/>
              </p:cNvPicPr>
              <p:nvPr/>
            </p:nvPicPr>
            <p:blipFill>
              <a:blip r:embed="rId4" cstate="print"/>
              <a:stretch>
                <a:fillRect/>
              </a:stretch>
            </p:blipFill>
            <p:spPr>
              <a:xfrm>
                <a:off x="1" y="6172200"/>
                <a:ext cx="4952999" cy="685800"/>
              </a:xfrm>
              <a:prstGeom prst="rect">
                <a:avLst/>
              </a:prstGeom>
            </p:spPr>
          </p:pic>
          <p:sp>
            <p:nvSpPr>
              <p:cNvPr id="19"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7"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3332" y="229579"/>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pPr>
              <a:lnSpc>
                <a:spcPct val="90000"/>
              </a:lnSpc>
            </a:pPr>
            <a:r>
              <a:rPr lang="en-US" sz="2600" kern="0" dirty="0" smtClean="0"/>
              <a:t>Adult Lung Transplants</a:t>
            </a:r>
            <a:r>
              <a:rPr lang="en-US" sz="2400" kern="0" dirty="0" smtClean="0"/>
              <a:t/>
            </a:r>
            <a:br>
              <a:rPr lang="en-US" sz="2400" kern="0" dirty="0" smtClean="0"/>
            </a:br>
            <a:r>
              <a:rPr lang="en-US" sz="2400" kern="0" dirty="0" smtClean="0"/>
              <a:t>Induction Immunosuppression</a:t>
            </a:r>
            <a:br>
              <a:rPr lang="en-US" sz="2400" kern="0" dirty="0" smtClean="0"/>
            </a:br>
            <a:r>
              <a:rPr lang="en-US" sz="2000" i="1" kern="0" dirty="0" smtClean="0">
                <a:solidFill>
                  <a:srgbClr val="FFFF00"/>
                </a:solidFill>
              </a:rPr>
              <a:t>Analysis limited to patients receiving prednisone</a:t>
            </a:r>
            <a:r>
              <a:rPr lang="en-US" sz="2400" kern="0" dirty="0" smtClean="0"/>
              <a:t/>
            </a:r>
            <a:br>
              <a:rPr lang="en-US" sz="2400" kern="0" dirty="0" smtClean="0"/>
            </a:br>
            <a:endParaRPr lang="en-US" sz="2000" kern="0" dirty="0"/>
          </a:p>
        </p:txBody>
      </p:sp>
      <p:sp>
        <p:nvSpPr>
          <p:cNvPr id="3" name="title_cohort"/>
          <p:cNvSpPr txBox="1"/>
          <p:nvPr/>
        </p:nvSpPr>
        <p:spPr>
          <a:xfrm>
            <a:off x="1905000" y="1233957"/>
            <a:ext cx="5334000" cy="400110"/>
          </a:xfrm>
          <a:prstGeom prst="rect">
            <a:avLst/>
          </a:prstGeom>
          <a:noFill/>
        </p:spPr>
        <p:txBody>
          <a:bodyPr wrap="square" rtlCol="0">
            <a:spAutoFit/>
          </a:bodyPr>
          <a:lstStyle/>
          <a:p>
            <a:pPr algn="ctr"/>
            <a:r>
              <a:rPr lang="en-US" sz="2000" b="1" kern="0" dirty="0" smtClean="0"/>
              <a:t>(Transplants: January 2004 – June 2016)</a:t>
            </a:r>
            <a:endParaRPr lang="en-US" sz="2000" b="1" kern="0" dirty="0"/>
          </a:p>
        </p:txBody>
      </p:sp>
    </p:spTree>
    <p:extLst>
      <p:ext uri="{BB962C8B-B14F-4D97-AF65-F5344CB8AC3E}">
        <p14:creationId xmlns:p14="http://schemas.microsoft.com/office/powerpoint/2010/main" val="30245914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p:cNvSpPr txBox="1"/>
          <p:nvPr/>
        </p:nvSpPr>
        <p:spPr>
          <a:xfrm>
            <a:off x="5486400" y="6106180"/>
            <a:ext cx="34290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discharge.</a:t>
            </a:r>
            <a:endParaRPr lang="en-US" sz="1200" b="1" dirty="0">
              <a:solidFill>
                <a:srgbClr val="FFFF00"/>
              </a:solidFill>
            </a:endParaRPr>
          </a:p>
        </p:txBody>
      </p:sp>
      <p:sp>
        <p:nvSpPr>
          <p:cNvPr id="10" name="Title 1"/>
          <p:cNvSpPr txBox="1">
            <a:spLocks/>
          </p:cNvSpPr>
          <p:nvPr/>
        </p:nvSpPr>
        <p:spPr bwMode="auto">
          <a:xfrm>
            <a:off x="228600" y="311383"/>
            <a:ext cx="86106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Induction Immunosuppression</a:t>
            </a:r>
            <a:br>
              <a:rPr lang="en-US" sz="2400" kern="0" dirty="0" smtClean="0"/>
            </a:br>
            <a:r>
              <a:rPr lang="en-US" sz="2000" i="1" kern="0" dirty="0" smtClean="0">
                <a:solidFill>
                  <a:srgbClr val="FFFF00"/>
                </a:solidFill>
              </a:rPr>
              <a:t>Analysis limited to patients receiving prednisone</a:t>
            </a:r>
            <a:br>
              <a:rPr lang="en-US" sz="2000" i="1" kern="0" dirty="0" smtClean="0">
                <a:solidFill>
                  <a:srgbClr val="FFFF00"/>
                </a:solidFill>
              </a:rPr>
            </a:br>
            <a:endParaRPr lang="en-US" sz="2000" kern="0" dirty="0"/>
          </a:p>
        </p:txBody>
      </p:sp>
      <p:sp>
        <p:nvSpPr>
          <p:cNvPr id="3" name="title_cohort"/>
          <p:cNvSpPr txBox="1"/>
          <p:nvPr/>
        </p:nvSpPr>
        <p:spPr>
          <a:xfrm>
            <a:off x="1074757" y="1300655"/>
            <a:ext cx="7010400" cy="400110"/>
          </a:xfrm>
          <a:prstGeom prst="rect">
            <a:avLst/>
          </a:prstGeom>
          <a:noFill/>
        </p:spPr>
        <p:txBody>
          <a:bodyPr wrap="square" rtlCol="0">
            <a:spAutoFit/>
          </a:bodyPr>
          <a:lstStyle/>
          <a:p>
            <a:r>
              <a:rPr lang="en-US" sz="2000" b="1" kern="0" dirty="0" smtClean="0"/>
              <a:t>(Transplants: 2004, 2009, January 2016 – June 2016)</a:t>
            </a:r>
            <a:endParaRPr lang="en-US" sz="2000" b="1" kern="0" dirty="0"/>
          </a:p>
        </p:txBody>
      </p:sp>
      <p:grpSp>
        <p:nvGrpSpPr>
          <p:cNvPr id="11" name="Group 10"/>
          <p:cNvGrpSpPr/>
          <p:nvPr/>
        </p:nvGrpSpPr>
        <p:grpSpPr>
          <a:xfrm>
            <a:off x="2" y="6180658"/>
            <a:ext cx="4715933" cy="711201"/>
            <a:chOff x="2" y="6180658"/>
            <a:chExt cx="4715933" cy="711201"/>
          </a:xfrm>
        </p:grpSpPr>
        <p:grpSp>
          <p:nvGrpSpPr>
            <p:cNvPr id="12" name="Group 11"/>
            <p:cNvGrpSpPr/>
            <p:nvPr/>
          </p:nvGrpSpPr>
          <p:grpSpPr>
            <a:xfrm>
              <a:off x="2" y="6180658"/>
              <a:ext cx="4715932" cy="711201"/>
              <a:chOff x="1" y="6067776"/>
              <a:chExt cx="4952999" cy="790224"/>
            </a:xfrm>
          </p:grpSpPr>
          <p:pic>
            <p:nvPicPr>
              <p:cNvPr id="20" name="Picture 19"/>
              <p:cNvPicPr>
                <a:picLocks noChangeAspect="1"/>
              </p:cNvPicPr>
              <p:nvPr/>
            </p:nvPicPr>
            <p:blipFill>
              <a:blip r:embed="rId4" cstate="print"/>
              <a:stretch>
                <a:fillRect/>
              </a:stretch>
            </p:blipFill>
            <p:spPr>
              <a:xfrm>
                <a:off x="1" y="6172200"/>
                <a:ext cx="4952999" cy="685800"/>
              </a:xfrm>
              <a:prstGeom prst="rect">
                <a:avLst/>
              </a:prstGeom>
            </p:spPr>
          </p:pic>
          <p:sp>
            <p:nvSpPr>
              <p:cNvPr id="21"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6932472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839200" cy="1143000"/>
          </a:xfrm>
        </p:spPr>
        <p:txBody>
          <a:bodyPr lIns="9144" rIns="9144"/>
          <a:lstStyle/>
          <a:p>
            <a:r>
              <a:rPr lang="en-US" sz="2600" dirty="0" smtClean="0"/>
              <a:t>Adult Lung Retransplants</a:t>
            </a:r>
            <a:r>
              <a:rPr lang="en-US" sz="2800" dirty="0" smtClean="0"/>
              <a:t/>
            </a:r>
            <a:br>
              <a:rPr lang="en-US" sz="2800" dirty="0" smtClean="0"/>
            </a:br>
            <a:r>
              <a:rPr lang="en-US" sz="2400" dirty="0" smtClean="0"/>
              <a:t>Retransplants by Year and Location</a:t>
            </a:r>
            <a:endParaRPr lang="en-US" sz="2400" dirty="0"/>
          </a:p>
        </p:txBody>
      </p:sp>
      <p:graphicFrame>
        <p:nvGraphicFramePr>
          <p:cNvPr id="4" name="Content Placeholder 3"/>
          <p:cNvGraphicFramePr>
            <a:graphicFrameLocks noGrp="1"/>
          </p:cNvGraphicFramePr>
          <p:nvPr>
            <p:ph idx="1"/>
            <p:extLst/>
          </p:nvPr>
        </p:nvGraphicFramePr>
        <p:xfrm>
          <a:off x="152400" y="1371600"/>
          <a:ext cx="8839200" cy="4648200"/>
        </p:xfrm>
        <a:graphic>
          <a:graphicData uri="http://schemas.openxmlformats.org/drawingml/2006/chart">
            <c:chart xmlns:c="http://schemas.openxmlformats.org/drawingml/2006/chart" xmlns:r="http://schemas.openxmlformats.org/officeDocument/2006/relationships" r:id="rId3"/>
          </a:graphicData>
        </a:graphic>
      </p:graphicFrame>
      <p:grpSp>
        <p:nvGrpSpPr>
          <p:cNvPr id="12" name="Group 11"/>
          <p:cNvGrpSpPr/>
          <p:nvPr/>
        </p:nvGrpSpPr>
        <p:grpSpPr>
          <a:xfrm>
            <a:off x="2" y="6180658"/>
            <a:ext cx="4715933" cy="711201"/>
            <a:chOff x="2" y="6180658"/>
            <a:chExt cx="4715933" cy="711201"/>
          </a:xfrm>
        </p:grpSpPr>
        <p:grpSp>
          <p:nvGrpSpPr>
            <p:cNvPr id="13" name="Group 12"/>
            <p:cNvGrpSpPr/>
            <p:nvPr/>
          </p:nvGrpSpPr>
          <p:grpSpPr>
            <a:xfrm>
              <a:off x="2" y="6180658"/>
              <a:ext cx="4715932" cy="711201"/>
              <a:chOff x="1" y="6067776"/>
              <a:chExt cx="4952999" cy="790224"/>
            </a:xfrm>
          </p:grpSpPr>
          <p:pic>
            <p:nvPicPr>
              <p:cNvPr id="15" name="Picture 14"/>
              <p:cNvPicPr>
                <a:picLocks noChangeAspect="1"/>
              </p:cNvPicPr>
              <p:nvPr/>
            </p:nvPicPr>
            <p:blipFill>
              <a:blip r:embed="rId4" cstate="print"/>
              <a:stretch>
                <a:fillRect/>
              </a:stretch>
            </p:blipFill>
            <p:spPr>
              <a:xfrm>
                <a:off x="1" y="6172200"/>
                <a:ext cx="4952999" cy="685800"/>
              </a:xfrm>
              <a:prstGeom prst="rect">
                <a:avLst/>
              </a:prstGeom>
            </p:spPr>
          </p:pic>
          <p:sp>
            <p:nvSpPr>
              <p:cNvPr id="16"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4"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318651288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nvPr>
        </p:nvGraphicFramePr>
        <p:xfrm>
          <a:off x="152400" y="1542832"/>
          <a:ext cx="8763000" cy="4697942"/>
        </p:xfrm>
        <a:graphic>
          <a:graphicData uri="http://schemas.openxmlformats.org/drawingml/2006/chart">
            <c:chart xmlns:c="http://schemas.openxmlformats.org/drawingml/2006/chart" xmlns:r="http://schemas.openxmlformats.org/officeDocument/2006/relationships" r:id="rId3"/>
          </a:graphicData>
        </a:graphic>
      </p:graphicFrame>
      <p:grpSp>
        <p:nvGrpSpPr>
          <p:cNvPr id="9" name="Group 8"/>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2" name="Title 1"/>
          <p:cNvSpPr txBox="1">
            <a:spLocks/>
          </p:cNvSpPr>
          <p:nvPr/>
        </p:nvSpPr>
        <p:spPr bwMode="auto">
          <a:xfrm>
            <a:off x="-11289" y="305850"/>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smtClean="0"/>
              <a:t>Induction Immunosuppression</a:t>
            </a:r>
            <a:br>
              <a:rPr lang="en-US" sz="2400" kern="0" dirty="0" smtClean="0"/>
            </a:br>
            <a:r>
              <a:rPr lang="en-US" sz="2000" i="1" kern="0" dirty="0" smtClean="0">
                <a:solidFill>
                  <a:srgbClr val="FFFF00"/>
                </a:solidFill>
              </a:rPr>
              <a:t>Analysis limited to patients receiving prednisone</a:t>
            </a:r>
            <a:r>
              <a:rPr lang="en-US" sz="2000" kern="0" dirty="0" smtClean="0"/>
              <a:t/>
            </a:r>
            <a:br>
              <a:rPr lang="en-US" sz="2000" kern="0" dirty="0" smtClean="0"/>
            </a:br>
            <a:endParaRPr lang="en-US" sz="2000" kern="0" dirty="0"/>
          </a:p>
        </p:txBody>
      </p:sp>
      <p:sp>
        <p:nvSpPr>
          <p:cNvPr id="13" name="title_cohort"/>
          <p:cNvSpPr txBox="1"/>
          <p:nvPr/>
        </p:nvSpPr>
        <p:spPr>
          <a:xfrm>
            <a:off x="1714500" y="1210437"/>
            <a:ext cx="5715000" cy="400110"/>
          </a:xfrm>
          <a:prstGeom prst="rect">
            <a:avLst/>
          </a:prstGeom>
          <a:noFill/>
        </p:spPr>
        <p:txBody>
          <a:bodyPr wrap="square" rtlCol="0">
            <a:spAutoFit/>
          </a:bodyPr>
          <a:lstStyle/>
          <a:p>
            <a:pPr algn="ctr"/>
            <a:r>
              <a:rPr lang="en-US" sz="2000" b="1" kern="0" dirty="0" smtClean="0"/>
              <a:t>(Transplants: January 2004 – December 2015)</a:t>
            </a:r>
            <a:endParaRPr lang="en-US" sz="2000" b="1" kern="0" dirty="0"/>
          </a:p>
        </p:txBody>
      </p:sp>
      <p:sp>
        <p:nvSpPr>
          <p:cNvPr id="18" name="TextBox 17"/>
          <p:cNvSpPr txBox="1"/>
          <p:nvPr/>
        </p:nvSpPr>
        <p:spPr>
          <a:xfrm>
            <a:off x="5486400" y="6106180"/>
            <a:ext cx="34290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discharge.</a:t>
            </a:r>
            <a:endParaRPr lang="en-US" sz="1200" b="1" dirty="0">
              <a:solidFill>
                <a:srgbClr val="FFFF00"/>
              </a:solidFill>
            </a:endParaRPr>
          </a:p>
        </p:txBody>
      </p:sp>
    </p:spTree>
    <p:extLst>
      <p:ext uri="{BB962C8B-B14F-4D97-AF65-F5344CB8AC3E}">
        <p14:creationId xmlns:p14="http://schemas.microsoft.com/office/powerpoint/2010/main" val="351997210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45156"/>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Survival by Induction Usage Conditional on Survival to 14</a:t>
            </a:r>
            <a:endParaRPr lang="en-US" sz="2000" kern="0" dirty="0"/>
          </a:p>
        </p:txBody>
      </p:sp>
      <p:sp>
        <p:nvSpPr>
          <p:cNvPr id="3" name="Title 2"/>
          <p:cNvSpPr txBox="1"/>
          <p:nvPr/>
        </p:nvSpPr>
        <p:spPr>
          <a:xfrm>
            <a:off x="1673295" y="953207"/>
            <a:ext cx="1229361" cy="461665"/>
          </a:xfrm>
          <a:prstGeom prst="rect">
            <a:avLst/>
          </a:prstGeom>
          <a:noFill/>
        </p:spPr>
        <p:txBody>
          <a:bodyPr wrap="square" rtlCol="0">
            <a:spAutoFit/>
          </a:bodyPr>
          <a:lstStyle/>
          <a:p>
            <a:pPr algn="ctr"/>
            <a:r>
              <a:rPr lang="en-US" sz="2400" b="1" kern="0" dirty="0" smtClean="0"/>
              <a:t>Days</a:t>
            </a:r>
            <a:endParaRPr lang="en-US" sz="2400" b="1" kern="0" dirty="0"/>
          </a:p>
        </p:txBody>
      </p:sp>
      <p:sp>
        <p:nvSpPr>
          <p:cNvPr id="9" name="pvalues"/>
          <p:cNvSpPr txBox="1"/>
          <p:nvPr/>
        </p:nvSpPr>
        <p:spPr>
          <a:xfrm>
            <a:off x="1905000" y="3962400"/>
            <a:ext cx="2057400" cy="323165"/>
          </a:xfrm>
          <a:prstGeom prst="rect">
            <a:avLst/>
          </a:prstGeom>
          <a:noFill/>
        </p:spPr>
        <p:txBody>
          <a:bodyPr wrap="square" rtlCol="0">
            <a:spAutoFit/>
          </a:bodyPr>
          <a:lstStyle/>
          <a:p>
            <a:pPr algn="ctr"/>
            <a:r>
              <a:rPr lang="en-US" sz="1500" b="1" dirty="0" smtClean="0">
                <a:solidFill>
                  <a:srgbClr val="FFFF00"/>
                </a:solidFill>
              </a:rPr>
              <a:t>p&lt;0.0001</a:t>
            </a:r>
            <a:endParaRPr lang="en-US" sz="1500" b="1" dirty="0">
              <a:solidFill>
                <a:srgbClr val="FFFF00"/>
              </a:solidFill>
            </a:endParaRPr>
          </a:p>
        </p:txBody>
      </p:sp>
      <p:sp>
        <p:nvSpPr>
          <p:cNvPr id="12" name="title_cohort"/>
          <p:cNvSpPr txBox="1"/>
          <p:nvPr/>
        </p:nvSpPr>
        <p:spPr>
          <a:xfrm>
            <a:off x="2641297" y="1002984"/>
            <a:ext cx="4791775" cy="400110"/>
          </a:xfrm>
          <a:prstGeom prst="rect">
            <a:avLst/>
          </a:prstGeom>
          <a:noFill/>
        </p:spPr>
        <p:txBody>
          <a:bodyPr wrap="square" rtlCol="0">
            <a:spAutoFit/>
          </a:bodyPr>
          <a:lstStyle/>
          <a:p>
            <a:r>
              <a:rPr lang="en-US" sz="2000" b="1" kern="0" dirty="0" smtClean="0"/>
              <a:t>(Transplants: April 1994 – June 2015)</a:t>
            </a:r>
            <a:endParaRPr lang="en-US" sz="2000" b="1" kern="0" dirty="0"/>
          </a:p>
        </p:txBody>
      </p:sp>
    </p:spTree>
    <p:extLst>
      <p:ext uri="{BB962C8B-B14F-4D97-AF65-F5344CB8AC3E}">
        <p14:creationId xmlns:p14="http://schemas.microsoft.com/office/powerpoint/2010/main" val="297939788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45156"/>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Survival by Induction Usage Conditional on Survival to 14</a:t>
            </a:r>
            <a:endParaRPr lang="en-US" sz="2000" kern="0" dirty="0"/>
          </a:p>
        </p:txBody>
      </p:sp>
      <p:sp>
        <p:nvSpPr>
          <p:cNvPr id="3" name="Title 2"/>
          <p:cNvSpPr txBox="1"/>
          <p:nvPr/>
        </p:nvSpPr>
        <p:spPr>
          <a:xfrm>
            <a:off x="1630941" y="961155"/>
            <a:ext cx="990600" cy="461665"/>
          </a:xfrm>
          <a:prstGeom prst="rect">
            <a:avLst/>
          </a:prstGeom>
          <a:noFill/>
        </p:spPr>
        <p:txBody>
          <a:bodyPr wrap="square" rtlCol="0">
            <a:spAutoFit/>
          </a:bodyPr>
          <a:lstStyle/>
          <a:p>
            <a:r>
              <a:rPr lang="en-US" sz="2400" b="1" kern="0" dirty="0" smtClean="0"/>
              <a:t>Days</a:t>
            </a:r>
            <a:endParaRPr lang="en-US" sz="2400" b="1" kern="0" dirty="0"/>
          </a:p>
        </p:txBody>
      </p:sp>
      <p:sp>
        <p:nvSpPr>
          <p:cNvPr id="9" name="pvalues"/>
          <p:cNvSpPr txBox="1"/>
          <p:nvPr/>
        </p:nvSpPr>
        <p:spPr>
          <a:xfrm>
            <a:off x="3048000" y="3810000"/>
            <a:ext cx="2057400" cy="323165"/>
          </a:xfrm>
          <a:prstGeom prst="rect">
            <a:avLst/>
          </a:prstGeom>
          <a:noFill/>
        </p:spPr>
        <p:txBody>
          <a:bodyPr wrap="square" rtlCol="0">
            <a:spAutoFit/>
          </a:bodyPr>
          <a:lstStyle/>
          <a:p>
            <a:pPr algn="ctr"/>
            <a:r>
              <a:rPr lang="en-US" sz="1500" b="1" dirty="0" smtClean="0">
                <a:solidFill>
                  <a:srgbClr val="FFFF00"/>
                </a:solidFill>
              </a:rPr>
              <a:t>p&lt;0.0001</a:t>
            </a:r>
            <a:endParaRPr lang="en-US" sz="1500" b="1" dirty="0">
              <a:solidFill>
                <a:srgbClr val="FFFF00"/>
              </a:solidFill>
            </a:endParaRPr>
          </a:p>
        </p:txBody>
      </p:sp>
      <p:sp>
        <p:nvSpPr>
          <p:cNvPr id="12" name="title_cohort"/>
          <p:cNvSpPr txBox="1"/>
          <p:nvPr/>
        </p:nvSpPr>
        <p:spPr>
          <a:xfrm>
            <a:off x="2448280" y="1003221"/>
            <a:ext cx="5105399" cy="400110"/>
          </a:xfrm>
          <a:prstGeom prst="rect">
            <a:avLst/>
          </a:prstGeom>
          <a:noFill/>
        </p:spPr>
        <p:txBody>
          <a:bodyPr wrap="square" rtlCol="0">
            <a:spAutoFit/>
          </a:bodyPr>
          <a:lstStyle/>
          <a:p>
            <a:r>
              <a:rPr lang="en-US" sz="2000" b="1" kern="0" dirty="0" smtClean="0"/>
              <a:t>(Transplants: January 2004 – June 2015)</a:t>
            </a:r>
            <a:endParaRPr lang="en-US" sz="2000" b="1" kern="0" dirty="0"/>
          </a:p>
        </p:txBody>
      </p:sp>
    </p:spTree>
    <p:extLst>
      <p:ext uri="{BB962C8B-B14F-4D97-AF65-F5344CB8AC3E}">
        <p14:creationId xmlns:p14="http://schemas.microsoft.com/office/powerpoint/2010/main" val="389664793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6059593" y="6259316"/>
            <a:ext cx="2971800" cy="461665"/>
          </a:xfrm>
          <a:prstGeom prst="rect">
            <a:avLst/>
          </a:prstGeom>
          <a:noFill/>
        </p:spPr>
        <p:txBody>
          <a:bodyPr wrap="square" rtlCol="0">
            <a:spAutoFit/>
          </a:bodyPr>
          <a:lstStyle/>
          <a:p>
            <a:r>
              <a:rPr lang="en-US" sz="1200" b="1" dirty="0">
                <a:solidFill>
                  <a:srgbClr val="FFFF00"/>
                </a:solidFill>
              </a:rPr>
              <a:t>Analysis is limited to patients who were alive at the time of the follow-up.</a:t>
            </a:r>
          </a:p>
        </p:txBody>
      </p:sp>
      <p:graphicFrame>
        <p:nvGraphicFramePr>
          <p:cNvPr id="22" name="Content Placeholder 3"/>
          <p:cNvGraphicFramePr>
            <a:graphicFrameLocks noGrp="1"/>
          </p:cNvGraphicFramePr>
          <p:nvPr>
            <p:ph idx="1"/>
            <p:extLst/>
          </p:nvPr>
        </p:nvGraphicFramePr>
        <p:xfrm>
          <a:off x="2" y="1447799"/>
          <a:ext cx="8991598" cy="4906741"/>
        </p:xfrm>
        <a:graphic>
          <a:graphicData uri="http://schemas.openxmlformats.org/drawingml/2006/chart">
            <c:chart xmlns:c="http://schemas.openxmlformats.org/drawingml/2006/chart" xmlns:r="http://schemas.openxmlformats.org/officeDocument/2006/relationships" r:id="rId3"/>
          </a:graphicData>
        </a:graphic>
      </p:graphicFrame>
      <p:grpSp>
        <p:nvGrpSpPr>
          <p:cNvPr id="17" name="Group 16"/>
          <p:cNvGrpSpPr/>
          <p:nvPr/>
        </p:nvGrpSpPr>
        <p:grpSpPr>
          <a:xfrm>
            <a:off x="2" y="6146792"/>
            <a:ext cx="4715933" cy="711201"/>
            <a:chOff x="2" y="6146792"/>
            <a:chExt cx="4715933" cy="711201"/>
          </a:xfrm>
        </p:grpSpPr>
        <p:grpSp>
          <p:nvGrpSpPr>
            <p:cNvPr id="18" name="Group 17"/>
            <p:cNvGrpSpPr/>
            <p:nvPr/>
          </p:nvGrpSpPr>
          <p:grpSpPr>
            <a:xfrm>
              <a:off x="2" y="6146792"/>
              <a:ext cx="4715932" cy="711201"/>
              <a:chOff x="1" y="6067776"/>
              <a:chExt cx="4952999" cy="790224"/>
            </a:xfrm>
          </p:grpSpPr>
          <p:pic>
            <p:nvPicPr>
              <p:cNvPr id="20" name="Picture 19"/>
              <p:cNvPicPr>
                <a:picLocks noChangeAspect="1"/>
              </p:cNvPicPr>
              <p:nvPr/>
            </p:nvPicPr>
            <p:blipFill>
              <a:blip r:embed="rId4" cstate="print"/>
              <a:stretch>
                <a:fillRect/>
              </a:stretch>
            </p:blipFill>
            <p:spPr>
              <a:xfrm>
                <a:off x="1" y="6172200"/>
                <a:ext cx="4952999" cy="685800"/>
              </a:xfrm>
              <a:prstGeom prst="rect">
                <a:avLst/>
              </a:prstGeom>
            </p:spPr>
          </p:pic>
          <p:sp>
            <p:nvSpPr>
              <p:cNvPr id="21"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05562"/>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pvalues"/>
          <p:cNvSpPr txBox="1"/>
          <p:nvPr/>
        </p:nvSpPr>
        <p:spPr>
          <a:xfrm>
            <a:off x="7467600" y="1732210"/>
            <a:ext cx="1181743" cy="323165"/>
          </a:xfrm>
          <a:prstGeom prst="rect">
            <a:avLst/>
          </a:prstGeom>
          <a:solidFill>
            <a:srgbClr val="000000"/>
          </a:solidFill>
        </p:spPr>
        <p:txBody>
          <a:bodyPr wrap="square" rtlCol="0">
            <a:spAutoFit/>
          </a:bodyPr>
          <a:lstStyle/>
          <a:p>
            <a:pPr algn="ctr"/>
            <a:r>
              <a:rPr lang="en-US" sz="1500" b="1" dirty="0" smtClean="0"/>
              <a:t>N = 16,033</a:t>
            </a:r>
            <a:endParaRPr lang="en-US" sz="1500" b="1" dirty="0"/>
          </a:p>
        </p:txBody>
      </p:sp>
      <p:sp>
        <p:nvSpPr>
          <p:cNvPr id="14" name="Title 1"/>
          <p:cNvSpPr txBox="1">
            <a:spLocks/>
          </p:cNvSpPr>
          <p:nvPr/>
        </p:nvSpPr>
        <p:spPr bwMode="auto">
          <a:xfrm>
            <a:off x="234245" y="292569"/>
            <a:ext cx="8610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200" kern="0" dirty="0" smtClean="0"/>
              <a:t>Maintenance Immunosuppression at Time of 1 Year Follow-up</a:t>
            </a:r>
            <a:r>
              <a:rPr lang="en-US" sz="3200" i="1" kern="0" dirty="0" smtClean="0">
                <a:solidFill>
                  <a:srgbClr val="FFFF00"/>
                </a:solidFill>
              </a:rPr>
              <a:t/>
            </a:r>
            <a:br>
              <a:rPr lang="en-US" sz="3200" i="1" kern="0" dirty="0" smtClean="0">
                <a:solidFill>
                  <a:srgbClr val="FFFF00"/>
                </a:solidFill>
              </a:rPr>
            </a:br>
            <a:r>
              <a:rPr lang="en-US" sz="2000" i="1" kern="0" dirty="0" smtClean="0">
                <a:solidFill>
                  <a:srgbClr val="FFFF00"/>
                </a:solidFill>
              </a:rPr>
              <a:t>Analysis limited to patients receiving prednisone</a:t>
            </a:r>
            <a:br>
              <a:rPr lang="en-US" sz="2000" i="1" kern="0" dirty="0" smtClean="0">
                <a:solidFill>
                  <a:srgbClr val="FFFF00"/>
                </a:solidFill>
              </a:rPr>
            </a:br>
            <a:endParaRPr lang="en-US" sz="2000" kern="0" dirty="0"/>
          </a:p>
        </p:txBody>
      </p:sp>
      <p:sp>
        <p:nvSpPr>
          <p:cNvPr id="15" name="title_cohort"/>
          <p:cNvSpPr txBox="1"/>
          <p:nvPr/>
        </p:nvSpPr>
        <p:spPr>
          <a:xfrm>
            <a:off x="2049835" y="1193815"/>
            <a:ext cx="5105400" cy="400110"/>
          </a:xfrm>
          <a:prstGeom prst="rect">
            <a:avLst/>
          </a:prstGeom>
          <a:noFill/>
        </p:spPr>
        <p:txBody>
          <a:bodyPr wrap="square" rtlCol="0">
            <a:spAutoFit/>
          </a:bodyPr>
          <a:lstStyle/>
          <a:p>
            <a:r>
              <a:rPr lang="en-US" sz="2000" b="1" kern="0" dirty="0" smtClean="0"/>
              <a:t>(Follow-ups: January 2004 – June 2016)</a:t>
            </a:r>
            <a:endParaRPr lang="en-US" sz="2000" b="1" kern="0" dirty="0"/>
          </a:p>
        </p:txBody>
      </p:sp>
    </p:spTree>
    <p:extLst>
      <p:ext uri="{BB962C8B-B14F-4D97-AF65-F5344CB8AC3E}">
        <p14:creationId xmlns:p14="http://schemas.microsoft.com/office/powerpoint/2010/main" val="375967490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nvPr>
        </p:nvGraphicFramePr>
        <p:xfrm>
          <a:off x="152400" y="1542832"/>
          <a:ext cx="8763000" cy="4697942"/>
        </p:xfrm>
        <a:graphic>
          <a:graphicData uri="http://schemas.openxmlformats.org/drawingml/2006/chart">
            <c:chart xmlns:c="http://schemas.openxmlformats.org/drawingml/2006/chart" xmlns:r="http://schemas.openxmlformats.org/officeDocument/2006/relationships" r:id="rId3"/>
          </a:graphicData>
        </a:graphic>
      </p:graphicFrame>
      <p:grpSp>
        <p:nvGrpSpPr>
          <p:cNvPr id="9" name="Group 8"/>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8" name="TextBox 17"/>
          <p:cNvSpPr txBox="1"/>
          <p:nvPr/>
        </p:nvSpPr>
        <p:spPr>
          <a:xfrm>
            <a:off x="5486400" y="6255377"/>
            <a:ext cx="34290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b="1" dirty="0">
              <a:solidFill>
                <a:srgbClr val="FFFF00"/>
              </a:solidFill>
            </a:endParaRPr>
          </a:p>
        </p:txBody>
      </p:sp>
      <p:sp>
        <p:nvSpPr>
          <p:cNvPr id="20" name="pvalues"/>
          <p:cNvSpPr txBox="1"/>
          <p:nvPr/>
        </p:nvSpPr>
        <p:spPr>
          <a:xfrm>
            <a:off x="990581" y="1953300"/>
            <a:ext cx="7772419" cy="381534"/>
          </a:xfrm>
          <a:prstGeom prst="rect">
            <a:avLst/>
          </a:prstGeom>
          <a:noFill/>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300" b="1" dirty="0" smtClean="0">
                <a:solidFill>
                  <a:schemeClr val="tx1"/>
                </a:solidFill>
              </a:rPr>
              <a:t>Consecutive bars within each drug type represent follow-ups in years from 2002 through 6/2016</a:t>
            </a:r>
            <a:endParaRPr lang="en-US" sz="1300" b="1" dirty="0">
              <a:solidFill>
                <a:schemeClr val="tx1"/>
              </a:solidFill>
            </a:endParaRPr>
          </a:p>
        </p:txBody>
      </p:sp>
      <p:sp>
        <p:nvSpPr>
          <p:cNvPr id="21" name="Title 1"/>
          <p:cNvSpPr txBox="1">
            <a:spLocks/>
          </p:cNvSpPr>
          <p:nvPr/>
        </p:nvSpPr>
        <p:spPr bwMode="auto">
          <a:xfrm>
            <a:off x="152400" y="387623"/>
            <a:ext cx="8839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lgn="ctr" fontAlgn="base">
              <a:spcBef>
                <a:spcPct val="0"/>
              </a:spcBef>
              <a:spcAft>
                <a:spcPct val="0"/>
              </a:spcAft>
              <a:defRPr/>
            </a:pPr>
            <a:r>
              <a:rPr kumimoji="0" lang="en-US" sz="2600" b="1" i="0" u="none" strike="noStrike" kern="0" cap="none" spc="0" normalizeH="0" baseline="0" noProof="0" dirty="0" smtClean="0">
                <a:ln>
                  <a:noFill/>
                </a:ln>
                <a:solidFill>
                  <a:schemeClr val="tx1"/>
                </a:solidFill>
                <a:effectLst/>
                <a:uLnTx/>
                <a:uFillTx/>
                <a:latin typeface="+mj-lt"/>
                <a:ea typeface="+mj-ea"/>
                <a:cs typeface="+mj-cs"/>
              </a:rPr>
              <a:t>Adult Lung </a:t>
            </a:r>
            <a:r>
              <a:rPr lang="en-US" sz="2600" b="1" dirty="0" smtClean="0"/>
              <a:t>Transplants</a:t>
            </a:r>
            <a:r>
              <a:rPr kumimoji="0" lang="en-US" sz="2800" b="1" i="0" u="none" strike="noStrike" kern="0" cap="none" spc="0" normalizeH="0" baseline="0" noProof="0" dirty="0" smtClean="0">
                <a:ln>
                  <a:noFill/>
                </a:ln>
                <a:solidFill>
                  <a:schemeClr val="tx1"/>
                </a:solidFill>
                <a:effectLst/>
                <a:uLnTx/>
                <a:uFillTx/>
                <a:latin typeface="+mj-lt"/>
                <a:ea typeface="+mj-ea"/>
                <a:cs typeface="+mj-cs"/>
              </a:rPr>
              <a:t/>
            </a:r>
            <a:br>
              <a:rPr kumimoji="0" lang="en-US" sz="2800" b="1" i="0" u="none" strike="noStrike" kern="0" cap="none" spc="0" normalizeH="0" baseline="0" noProof="0" dirty="0" smtClean="0">
                <a:ln>
                  <a:noFill/>
                </a:ln>
                <a:solidFill>
                  <a:schemeClr val="tx1"/>
                </a:solidFill>
                <a:effectLst/>
                <a:uLnTx/>
                <a:uFillTx/>
                <a:latin typeface="+mj-lt"/>
                <a:ea typeface="+mj-ea"/>
                <a:cs typeface="+mj-cs"/>
              </a:rPr>
            </a:br>
            <a:r>
              <a:rPr kumimoji="0" lang="en-US" sz="2300" b="1" i="0" u="none" strike="noStrike" kern="0" cap="none" spc="0" normalizeH="0" baseline="0" noProof="0" dirty="0" smtClean="0">
                <a:ln>
                  <a:noFill/>
                </a:ln>
                <a:solidFill>
                  <a:schemeClr val="tx1"/>
                </a:solidFill>
                <a:effectLst/>
                <a:uLnTx/>
                <a:uFillTx/>
                <a:latin typeface="+mj-lt"/>
                <a:ea typeface="+mj-ea"/>
                <a:cs typeface="+mj-cs"/>
              </a:rPr>
              <a:t>Maintenance Immunosuppression at Time of 1 Year Follow-up</a:t>
            </a:r>
            <a:r>
              <a:rPr kumimoji="0" lang="en-US" sz="3200" b="1" i="1" u="none" strike="noStrike" kern="0" cap="none" spc="0" normalizeH="0" baseline="0" noProof="0" dirty="0" smtClean="0">
                <a:ln>
                  <a:noFill/>
                </a:ln>
                <a:solidFill>
                  <a:srgbClr val="FFFF00"/>
                </a:solidFill>
                <a:effectLst/>
                <a:uLnTx/>
                <a:uFillTx/>
                <a:latin typeface="+mj-lt"/>
                <a:ea typeface="+mj-ea"/>
                <a:cs typeface="+mj-cs"/>
              </a:rPr>
              <a:t/>
            </a:r>
            <a:br>
              <a:rPr kumimoji="0" lang="en-US" sz="3200" b="1" i="1" u="none" strike="noStrike" kern="0" cap="none" spc="0" normalizeH="0" baseline="0" noProof="0" dirty="0" smtClean="0">
                <a:ln>
                  <a:noFill/>
                </a:ln>
                <a:solidFill>
                  <a:srgbClr val="FFFF00"/>
                </a:solidFill>
                <a:effectLst/>
                <a:uLnTx/>
                <a:uFillTx/>
                <a:latin typeface="+mj-lt"/>
                <a:ea typeface="+mj-ea"/>
                <a:cs typeface="+mj-cs"/>
              </a:rPr>
            </a:br>
            <a:r>
              <a:rPr kumimoji="0" lang="en-US" sz="2000" b="1" i="1" u="none" strike="noStrike" kern="0" cap="none" spc="0" normalizeH="0" baseline="0" noProof="0" dirty="0" smtClean="0">
                <a:ln>
                  <a:noFill/>
                </a:ln>
                <a:solidFill>
                  <a:srgbClr val="FFFF00"/>
                </a:solidFill>
                <a:effectLst/>
                <a:uLnTx/>
                <a:uFillTx/>
                <a:latin typeface="+mj-lt"/>
                <a:ea typeface="+mj-ea"/>
                <a:cs typeface="+mj-cs"/>
              </a:rPr>
              <a:t>Analysis limited to patients receiving prednisone</a:t>
            </a:r>
            <a:br>
              <a:rPr kumimoji="0" lang="en-US" sz="2000" b="1" i="1" u="none" strike="noStrike" kern="0" cap="none" spc="0" normalizeH="0" baseline="0" noProof="0" dirty="0" smtClean="0">
                <a:ln>
                  <a:noFill/>
                </a:ln>
                <a:solidFill>
                  <a:srgbClr val="FFFF00"/>
                </a:solidFill>
                <a:effectLst/>
                <a:uLnTx/>
                <a:uFillTx/>
                <a:latin typeface="+mj-lt"/>
                <a:ea typeface="+mj-ea"/>
                <a:cs typeface="+mj-cs"/>
              </a:rPr>
            </a:br>
            <a:endParaRPr kumimoji="0" lang="en-US" sz="2000" b="1" i="0" u="none" strike="noStrike" kern="0" cap="none" spc="0" normalizeH="0" baseline="0" noProof="0" dirty="0">
              <a:ln>
                <a:noFill/>
              </a:ln>
              <a:solidFill>
                <a:schemeClr val="tx1"/>
              </a:solidFill>
              <a:effectLst/>
              <a:uLnTx/>
              <a:uFillTx/>
              <a:latin typeface="+mj-lt"/>
              <a:ea typeface="+mj-ea"/>
              <a:cs typeface="+mj-cs"/>
            </a:endParaRPr>
          </a:p>
        </p:txBody>
      </p:sp>
      <p:sp>
        <p:nvSpPr>
          <p:cNvPr id="22" name="title_cohort"/>
          <p:cNvSpPr txBox="1"/>
          <p:nvPr/>
        </p:nvSpPr>
        <p:spPr>
          <a:xfrm>
            <a:off x="1828800" y="1288198"/>
            <a:ext cx="5257800" cy="400110"/>
          </a:xfrm>
          <a:prstGeom prst="rect">
            <a:avLst/>
          </a:prstGeom>
          <a:noFill/>
        </p:spPr>
        <p:txBody>
          <a:bodyPr wrap="square" rtlCol="0">
            <a:spAutoFit/>
          </a:bodyPr>
          <a:lstStyle/>
          <a:p>
            <a:pPr lvl="0" algn="ctr" fontAlgn="base">
              <a:spcBef>
                <a:spcPct val="0"/>
              </a:spcBef>
              <a:spcAft>
                <a:spcPct val="0"/>
              </a:spcAft>
              <a:defRPr/>
            </a:pPr>
            <a:r>
              <a:rPr lang="en-US" sz="2000" b="1" kern="0" dirty="0" smtClean="0"/>
              <a:t>(Follow-ups: January 2004 – June 2016)</a:t>
            </a:r>
            <a:endParaRPr lang="en-US" sz="2000" b="1" kern="0" dirty="0"/>
          </a:p>
        </p:txBody>
      </p:sp>
    </p:spTree>
    <p:extLst>
      <p:ext uri="{BB962C8B-B14F-4D97-AF65-F5344CB8AC3E}">
        <p14:creationId xmlns:p14="http://schemas.microsoft.com/office/powerpoint/2010/main" val="323243165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00200"/>
          <a:ext cx="8610600"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5334000" y="6243935"/>
            <a:ext cx="35052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b="1" dirty="0">
              <a:solidFill>
                <a:srgbClr val="FFFF00"/>
              </a:solidFill>
            </a:endParaRPr>
          </a:p>
        </p:txBody>
      </p:sp>
      <p:sp>
        <p:nvSpPr>
          <p:cNvPr id="11" name="TextBox 10"/>
          <p:cNvSpPr txBox="1"/>
          <p:nvPr/>
        </p:nvSpPr>
        <p:spPr>
          <a:xfrm>
            <a:off x="2057400" y="5940623"/>
            <a:ext cx="6096000" cy="307777"/>
          </a:xfrm>
          <a:prstGeom prst="rect">
            <a:avLst/>
          </a:prstGeom>
          <a:noFill/>
        </p:spPr>
        <p:txBody>
          <a:bodyPr wrap="square" rtlCol="0">
            <a:spAutoFit/>
          </a:bodyPr>
          <a:lstStyle/>
          <a:p>
            <a:r>
              <a:rPr lang="en-US" sz="1400" b="1" dirty="0" smtClean="0">
                <a:solidFill>
                  <a:srgbClr val="FFFF00"/>
                </a:solidFill>
              </a:rPr>
              <a:t>NOTE: Different patients are analyzed in each time frame</a:t>
            </a:r>
          </a:p>
        </p:txBody>
      </p:sp>
      <p:sp>
        <p:nvSpPr>
          <p:cNvPr id="12" name="Title 1"/>
          <p:cNvSpPr txBox="1">
            <a:spLocks/>
          </p:cNvSpPr>
          <p:nvPr/>
        </p:nvSpPr>
        <p:spPr bwMode="auto">
          <a:xfrm>
            <a:off x="0" y="291680"/>
            <a:ext cx="91440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300" kern="0" dirty="0" smtClean="0"/>
              <a:t>Maintenance Immunosuppression at Time of 1 Year Follow-up</a:t>
            </a:r>
            <a:r>
              <a:rPr lang="en-US" sz="2400" kern="0" dirty="0" smtClean="0"/>
              <a:t/>
            </a:r>
            <a:br>
              <a:rPr lang="en-US" sz="2400" kern="0" dirty="0" smtClean="0"/>
            </a:br>
            <a:r>
              <a:rPr lang="en-US" sz="2000" i="1" kern="0" dirty="0" smtClean="0">
                <a:solidFill>
                  <a:srgbClr val="FFFF00"/>
                </a:solidFill>
              </a:rPr>
              <a:t>Analysis limited to patients receiving prednisone</a:t>
            </a:r>
            <a:br>
              <a:rPr lang="en-US" sz="2000" i="1" kern="0" dirty="0" smtClean="0">
                <a:solidFill>
                  <a:srgbClr val="FFFF00"/>
                </a:solidFill>
              </a:rPr>
            </a:br>
            <a:endParaRPr lang="en-US" sz="2000" kern="0" dirty="0"/>
          </a:p>
        </p:txBody>
      </p:sp>
      <p:sp>
        <p:nvSpPr>
          <p:cNvPr id="3" name="title_cohort"/>
          <p:cNvSpPr txBox="1"/>
          <p:nvPr/>
        </p:nvSpPr>
        <p:spPr>
          <a:xfrm>
            <a:off x="1389945" y="1271825"/>
            <a:ext cx="6477000" cy="400110"/>
          </a:xfrm>
          <a:prstGeom prst="rect">
            <a:avLst/>
          </a:prstGeom>
          <a:noFill/>
        </p:spPr>
        <p:txBody>
          <a:bodyPr wrap="square" rtlCol="0">
            <a:spAutoFit/>
          </a:bodyPr>
          <a:lstStyle/>
          <a:p>
            <a:r>
              <a:rPr lang="en-US" sz="2000" b="1" kern="0" dirty="0" smtClean="0"/>
              <a:t>(Follow-ups: 2004, 2009, July 2015 – June 2016</a:t>
            </a:r>
            <a:endParaRPr lang="en-US" sz="2000" b="1" kern="0" dirty="0"/>
          </a:p>
        </p:txBody>
      </p:sp>
      <p:grpSp>
        <p:nvGrpSpPr>
          <p:cNvPr id="13" name="Group 12"/>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21" name="Picture 20"/>
              <p:cNvPicPr>
                <a:picLocks noChangeAspect="1"/>
              </p:cNvPicPr>
              <p:nvPr/>
            </p:nvPicPr>
            <p:blipFill>
              <a:blip r:embed="rId4" cstate="print"/>
              <a:stretch>
                <a:fillRect/>
              </a:stretch>
            </p:blipFill>
            <p:spPr>
              <a:xfrm>
                <a:off x="1" y="6172200"/>
                <a:ext cx="4952999" cy="685800"/>
              </a:xfrm>
              <a:prstGeom prst="rect">
                <a:avLst/>
              </a:prstGeom>
            </p:spPr>
          </p:pic>
          <p:sp>
            <p:nvSpPr>
              <p:cNvPr id="22"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37500476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499451874"/>
              </p:ext>
            </p:extLst>
          </p:nvPr>
        </p:nvGraphicFramePr>
        <p:xfrm>
          <a:off x="304800" y="1524000"/>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5562600" y="6172200"/>
            <a:ext cx="35814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b="1" dirty="0">
              <a:solidFill>
                <a:srgbClr val="FFFF00"/>
              </a:solidFill>
            </a:endParaRPr>
          </a:p>
        </p:txBody>
      </p:sp>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228600" y="237907"/>
            <a:ext cx="86106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200" kern="0" dirty="0" smtClean="0"/>
              <a:t>Maintenance Immunosuppression at Time of 1 Year Follow-up</a:t>
            </a:r>
            <a:r>
              <a:rPr lang="en-US" sz="2400" kern="0" dirty="0" smtClean="0"/>
              <a:t/>
            </a:r>
            <a:br>
              <a:rPr lang="en-US" sz="2400" kern="0" dirty="0" smtClean="0"/>
            </a:br>
            <a:r>
              <a:rPr lang="en-US" sz="2000" i="1" kern="0" dirty="0" smtClean="0">
                <a:solidFill>
                  <a:srgbClr val="FFFF00"/>
                </a:solidFill>
              </a:rPr>
              <a:t>Analysis limited to patients receiving prednisone</a:t>
            </a:r>
            <a:br>
              <a:rPr lang="en-US" sz="2000" i="1" kern="0" dirty="0" smtClean="0">
                <a:solidFill>
                  <a:srgbClr val="FFFF00"/>
                </a:solidFill>
              </a:rPr>
            </a:br>
            <a:endParaRPr lang="en-US" sz="2000" kern="0" dirty="0"/>
          </a:p>
        </p:txBody>
      </p:sp>
      <p:sp>
        <p:nvSpPr>
          <p:cNvPr id="12" name="pvalues"/>
          <p:cNvSpPr txBox="1"/>
          <p:nvPr/>
        </p:nvSpPr>
        <p:spPr>
          <a:xfrm>
            <a:off x="6610350" y="1951819"/>
            <a:ext cx="1485900" cy="381022"/>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1600" b="1" dirty="0" smtClean="0"/>
              <a:t>N=16,033</a:t>
            </a:r>
            <a:endParaRPr lang="en-US" sz="1600" dirty="0"/>
          </a:p>
        </p:txBody>
      </p:sp>
      <p:sp>
        <p:nvSpPr>
          <p:cNvPr id="3" name="title_cohort"/>
          <p:cNvSpPr txBox="1"/>
          <p:nvPr/>
        </p:nvSpPr>
        <p:spPr>
          <a:xfrm>
            <a:off x="1714500" y="1206353"/>
            <a:ext cx="5638800" cy="400110"/>
          </a:xfrm>
          <a:prstGeom prst="rect">
            <a:avLst/>
          </a:prstGeom>
          <a:noFill/>
        </p:spPr>
        <p:txBody>
          <a:bodyPr wrap="square" rtlCol="0">
            <a:spAutoFit/>
          </a:bodyPr>
          <a:lstStyle/>
          <a:p>
            <a:pPr algn="ctr"/>
            <a:r>
              <a:rPr lang="en-US" sz="2000" b="1" kern="0" dirty="0" smtClean="0"/>
              <a:t>(Follow-ups: January 2004  – June 2016)</a:t>
            </a:r>
            <a:endParaRPr lang="en-US" sz="2000" b="1" kern="0" dirty="0"/>
          </a:p>
        </p:txBody>
      </p:sp>
    </p:spTree>
    <p:extLst>
      <p:ext uri="{BB962C8B-B14F-4D97-AF65-F5344CB8AC3E}">
        <p14:creationId xmlns:p14="http://schemas.microsoft.com/office/powerpoint/2010/main" val="300174104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9"/>
          <p:cNvGraphicFramePr>
            <a:graphicFrameLocks noGrp="1"/>
          </p:cNvGraphicFramePr>
          <p:nvPr>
            <p:ph idx="1"/>
            <p:extLst>
              <p:ext uri="{D42A27DB-BD31-4B8C-83A1-F6EECF244321}">
                <p14:modId xmlns:p14="http://schemas.microsoft.com/office/powerpoint/2010/main" val="3068921314"/>
              </p:ext>
            </p:extLst>
          </p:nvPr>
        </p:nvGraphicFramePr>
        <p:xfrm>
          <a:off x="152400" y="1600199"/>
          <a:ext cx="8763000" cy="4558859"/>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5486400" y="6243935"/>
            <a:ext cx="34290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p>
        </p:txBody>
      </p:sp>
      <p:grpSp>
        <p:nvGrpSpPr>
          <p:cNvPr id="17" name="Group 16"/>
          <p:cNvGrpSpPr/>
          <p:nvPr/>
        </p:nvGrpSpPr>
        <p:grpSpPr>
          <a:xfrm>
            <a:off x="2" y="6180658"/>
            <a:ext cx="4715933" cy="711201"/>
            <a:chOff x="2" y="6180658"/>
            <a:chExt cx="4715933" cy="711201"/>
          </a:xfrm>
        </p:grpSpPr>
        <p:grpSp>
          <p:nvGrpSpPr>
            <p:cNvPr id="18" name="Group 17"/>
            <p:cNvGrpSpPr/>
            <p:nvPr/>
          </p:nvGrpSpPr>
          <p:grpSpPr>
            <a:xfrm>
              <a:off x="2" y="6180658"/>
              <a:ext cx="4715932" cy="711201"/>
              <a:chOff x="1" y="6067776"/>
              <a:chExt cx="4952999" cy="790224"/>
            </a:xfrm>
          </p:grpSpPr>
          <p:pic>
            <p:nvPicPr>
              <p:cNvPr id="20" name="Picture 19"/>
              <p:cNvPicPr>
                <a:picLocks noChangeAspect="1"/>
              </p:cNvPicPr>
              <p:nvPr/>
            </p:nvPicPr>
            <p:blipFill>
              <a:blip r:embed="rId4" cstate="print"/>
              <a:stretch>
                <a:fillRect/>
              </a:stretch>
            </p:blipFill>
            <p:spPr>
              <a:xfrm>
                <a:off x="1" y="6172200"/>
                <a:ext cx="4952999" cy="685800"/>
              </a:xfrm>
              <a:prstGeom prst="rect">
                <a:avLst/>
              </a:prstGeom>
            </p:spPr>
          </p:pic>
          <p:sp>
            <p:nvSpPr>
              <p:cNvPr id="21"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0" y="239400"/>
            <a:ext cx="914400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pPr>
              <a:lnSpc>
                <a:spcPct val="90000"/>
              </a:lnSpc>
            </a:pPr>
            <a:r>
              <a:rPr lang="en-US" sz="2600" kern="0" dirty="0" smtClean="0"/>
              <a:t>Adult Lung Transplants</a:t>
            </a:r>
            <a:r>
              <a:rPr lang="en-US" sz="2400" kern="0" dirty="0" smtClean="0"/>
              <a:t/>
            </a:r>
            <a:br>
              <a:rPr lang="en-US" sz="2400" kern="0" dirty="0" smtClean="0"/>
            </a:br>
            <a:r>
              <a:rPr lang="en-US" sz="2400" kern="0" dirty="0" smtClean="0"/>
              <a:t>Maintenance Immunosuppression Drug Combinations at</a:t>
            </a:r>
          </a:p>
          <a:p>
            <a:pPr>
              <a:lnSpc>
                <a:spcPct val="90000"/>
              </a:lnSpc>
            </a:pPr>
            <a:endParaRPr lang="en-US" sz="2400" kern="0" dirty="0" smtClean="0"/>
          </a:p>
          <a:p>
            <a:pPr>
              <a:lnSpc>
                <a:spcPct val="90000"/>
              </a:lnSpc>
            </a:pPr>
            <a:r>
              <a:rPr lang="en-US" sz="2400" kern="0" dirty="0" smtClean="0"/>
              <a:t> </a:t>
            </a:r>
            <a:r>
              <a:rPr lang="en-US" sz="2000" i="1" kern="0" dirty="0" smtClean="0">
                <a:solidFill>
                  <a:srgbClr val="FFFF00"/>
                </a:solidFill>
              </a:rPr>
              <a:t>Analysis limited to patients receiving prednisone</a:t>
            </a:r>
            <a:endParaRPr lang="en-US" sz="1900" kern="0" dirty="0"/>
          </a:p>
        </p:txBody>
      </p:sp>
      <p:sp>
        <p:nvSpPr>
          <p:cNvPr id="4" name="Title 2"/>
          <p:cNvSpPr txBox="1"/>
          <p:nvPr/>
        </p:nvSpPr>
        <p:spPr>
          <a:xfrm>
            <a:off x="304800" y="883245"/>
            <a:ext cx="3810000" cy="461665"/>
          </a:xfrm>
          <a:prstGeom prst="rect">
            <a:avLst/>
          </a:prstGeom>
          <a:noFill/>
        </p:spPr>
        <p:txBody>
          <a:bodyPr wrap="square" rtlCol="0">
            <a:spAutoFit/>
          </a:bodyPr>
          <a:lstStyle/>
          <a:p>
            <a:r>
              <a:rPr lang="en-US" sz="2400" b="1" kern="0" dirty="0"/>
              <a:t>Time of </a:t>
            </a:r>
            <a:r>
              <a:rPr lang="en-US" sz="2400" b="1" kern="0" dirty="0" smtClean="0"/>
              <a:t>1 Year Follow-up</a:t>
            </a:r>
            <a:endParaRPr lang="en-US" sz="2400" b="1" dirty="0"/>
          </a:p>
        </p:txBody>
      </p:sp>
      <p:sp>
        <p:nvSpPr>
          <p:cNvPr id="16" name="title_cohort"/>
          <p:cNvSpPr txBox="1"/>
          <p:nvPr/>
        </p:nvSpPr>
        <p:spPr>
          <a:xfrm>
            <a:off x="3922739" y="914400"/>
            <a:ext cx="5081636" cy="400110"/>
          </a:xfrm>
          <a:prstGeom prst="rect">
            <a:avLst/>
          </a:prstGeom>
          <a:noFill/>
        </p:spPr>
        <p:txBody>
          <a:bodyPr wrap="squar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r"/>
            <a:r>
              <a:rPr lang="en-US" sz="2000" b="1" kern="0" dirty="0" smtClean="0"/>
              <a:t>(Follow-ups: January 2004  – June 2016)</a:t>
            </a:r>
            <a:endParaRPr lang="en-US" sz="2000" b="1" dirty="0"/>
          </a:p>
        </p:txBody>
      </p:sp>
    </p:spTree>
    <p:extLst>
      <p:ext uri="{BB962C8B-B14F-4D97-AF65-F5344CB8AC3E}">
        <p14:creationId xmlns:p14="http://schemas.microsoft.com/office/powerpoint/2010/main" val="191969532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2822" y="238947"/>
            <a:ext cx="9144000" cy="1219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000" kern="0" dirty="0" smtClean="0"/>
              <a:t>Kaplan-Meier Survival by Maintenance Immunosuppression Combinations</a:t>
            </a:r>
          </a:p>
          <a:p>
            <a:r>
              <a:rPr lang="en-US" sz="2000" kern="0" dirty="0" smtClean="0"/>
              <a:t/>
            </a:r>
            <a:br>
              <a:rPr lang="en-US" sz="2000" kern="0" dirty="0" smtClean="0"/>
            </a:br>
            <a:r>
              <a:rPr lang="en-US" sz="2000" i="1" kern="0" dirty="0" smtClean="0">
                <a:solidFill>
                  <a:srgbClr val="FFFF00"/>
                </a:solidFill>
              </a:rPr>
              <a:t>Analysis limited to patients receiving prednisone </a:t>
            </a:r>
            <a:endParaRPr lang="en-US" sz="2000" kern="0" dirty="0"/>
          </a:p>
        </p:txBody>
      </p:sp>
      <p:sp>
        <p:nvSpPr>
          <p:cNvPr id="3" name="Title 2"/>
          <p:cNvSpPr txBox="1"/>
          <p:nvPr/>
        </p:nvSpPr>
        <p:spPr>
          <a:xfrm>
            <a:off x="19756" y="829295"/>
            <a:ext cx="4253090" cy="400110"/>
          </a:xfrm>
          <a:prstGeom prst="rect">
            <a:avLst/>
          </a:prstGeom>
          <a:noFill/>
        </p:spPr>
        <p:txBody>
          <a:bodyPr wrap="square" rtlCol="0">
            <a:spAutoFit/>
          </a:bodyPr>
          <a:lstStyle/>
          <a:p>
            <a:r>
              <a:rPr lang="en-US" sz="2000" b="1" kern="0" dirty="0"/>
              <a:t>Conditional on Survival to 1 </a:t>
            </a:r>
            <a:r>
              <a:rPr lang="en-US" sz="2000" b="1" kern="0" dirty="0" smtClean="0"/>
              <a:t>Year</a:t>
            </a:r>
            <a:endParaRPr lang="en-US" sz="2000" b="1" dirty="0"/>
          </a:p>
        </p:txBody>
      </p:sp>
      <p:sp>
        <p:nvSpPr>
          <p:cNvPr id="9" name="pvalues"/>
          <p:cNvSpPr txBox="1"/>
          <p:nvPr/>
        </p:nvSpPr>
        <p:spPr>
          <a:xfrm>
            <a:off x="6172200" y="1981200"/>
            <a:ext cx="2057400" cy="323165"/>
          </a:xfrm>
          <a:prstGeom prst="rect">
            <a:avLst/>
          </a:prstGeom>
          <a:noFill/>
        </p:spPr>
        <p:txBody>
          <a:bodyPr wrap="square" rtlCol="0">
            <a:spAutoFit/>
          </a:bodyPr>
          <a:lstStyle/>
          <a:p>
            <a:pPr algn="ctr"/>
            <a:r>
              <a:rPr lang="en-US" sz="1500" b="1" dirty="0" smtClean="0">
                <a:solidFill>
                  <a:srgbClr val="FFFF00"/>
                </a:solidFill>
              </a:rPr>
              <a:t>p&lt;0.0001</a:t>
            </a:r>
            <a:endParaRPr lang="en-US" sz="1500" b="1" dirty="0">
              <a:solidFill>
                <a:srgbClr val="FFFF00"/>
              </a:solidFill>
            </a:endParaRPr>
          </a:p>
        </p:txBody>
      </p:sp>
      <p:sp>
        <p:nvSpPr>
          <p:cNvPr id="12" name="title_cohort"/>
          <p:cNvSpPr txBox="1"/>
          <p:nvPr/>
        </p:nvSpPr>
        <p:spPr>
          <a:xfrm>
            <a:off x="3982155" y="839642"/>
            <a:ext cx="5243690" cy="400110"/>
          </a:xfrm>
          <a:prstGeom prst="rect">
            <a:avLst/>
          </a:prstGeom>
          <a:noFill/>
        </p:spPr>
        <p:txBody>
          <a:bodyPr wrap="square" rtlCol="0">
            <a:spAutoFit/>
          </a:bodyPr>
          <a:lstStyle/>
          <a:p>
            <a:pPr algn="ctr"/>
            <a:r>
              <a:rPr lang="en-US" sz="2000" b="1" kern="0" dirty="0" smtClean="0"/>
              <a:t>(Transplants: January 2004 – June 2015)</a:t>
            </a:r>
            <a:endParaRPr lang="en-US" sz="2000" b="1" dirty="0"/>
          </a:p>
        </p:txBody>
      </p:sp>
    </p:spTree>
    <p:extLst>
      <p:ext uri="{BB962C8B-B14F-4D97-AF65-F5344CB8AC3E}">
        <p14:creationId xmlns:p14="http://schemas.microsoft.com/office/powerpoint/2010/main" val="420634258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52400" y="1828800"/>
          <a:ext cx="8610600" cy="44196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8467" y="224839"/>
            <a:ext cx="9144000" cy="1524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000" kern="0" dirty="0" smtClean="0"/>
              <a:t>Kaplan-Meier Survival by Maintenance Immunosuppression Combinations </a:t>
            </a:r>
          </a:p>
          <a:p>
            <a:endParaRPr lang="en-US" sz="2000" kern="0" dirty="0"/>
          </a:p>
          <a:p>
            <a:r>
              <a:rPr lang="en-US" sz="2000" kern="0" dirty="0" smtClean="0"/>
              <a:t> </a:t>
            </a:r>
            <a:r>
              <a:rPr lang="en-US" sz="2000" i="1" kern="0" dirty="0" smtClean="0">
                <a:solidFill>
                  <a:srgbClr val="FFFF00"/>
                </a:solidFill>
              </a:rPr>
              <a:t>Analysis limited to patients receiving prednisone </a:t>
            </a:r>
            <a:br>
              <a:rPr lang="en-US" sz="2000" i="1" kern="0" dirty="0" smtClean="0">
                <a:solidFill>
                  <a:srgbClr val="FFFF00"/>
                </a:solidFill>
              </a:rPr>
            </a:br>
            <a:r>
              <a:rPr lang="en-US" sz="2000" kern="0" dirty="0" smtClean="0">
                <a:solidFill>
                  <a:srgbClr val="FFFF00"/>
                </a:solidFill>
              </a:rPr>
              <a:t>Diagnosis: COPD</a:t>
            </a:r>
            <a:endParaRPr lang="en-US" sz="2000" kern="0" dirty="0">
              <a:solidFill>
                <a:srgbClr val="FFFF00"/>
              </a:solidFill>
            </a:endParaRPr>
          </a:p>
        </p:txBody>
      </p:sp>
      <p:sp>
        <p:nvSpPr>
          <p:cNvPr id="3" name="Title 2"/>
          <p:cNvSpPr txBox="1"/>
          <p:nvPr/>
        </p:nvSpPr>
        <p:spPr>
          <a:xfrm>
            <a:off x="11289" y="838200"/>
            <a:ext cx="4191000" cy="400110"/>
          </a:xfrm>
          <a:prstGeom prst="rect">
            <a:avLst/>
          </a:prstGeom>
          <a:noFill/>
        </p:spPr>
        <p:txBody>
          <a:bodyPr wrap="square" rtlCol="0">
            <a:spAutoFit/>
          </a:bodyPr>
          <a:lstStyle/>
          <a:p>
            <a:r>
              <a:rPr lang="en-US" sz="2000" b="1" kern="0" dirty="0"/>
              <a:t>Conditional on Survival to 1 </a:t>
            </a:r>
            <a:r>
              <a:rPr lang="en-US" sz="2000" b="1" kern="0" dirty="0" smtClean="0"/>
              <a:t>Year</a:t>
            </a:r>
            <a:endParaRPr lang="en-US" sz="2000" b="1" dirty="0"/>
          </a:p>
        </p:txBody>
      </p:sp>
      <p:sp>
        <p:nvSpPr>
          <p:cNvPr id="9" name="pvalues"/>
          <p:cNvSpPr txBox="1"/>
          <p:nvPr/>
        </p:nvSpPr>
        <p:spPr>
          <a:xfrm>
            <a:off x="6248400" y="2362200"/>
            <a:ext cx="2057400" cy="323165"/>
          </a:xfrm>
          <a:prstGeom prst="rect">
            <a:avLst/>
          </a:prstGeom>
          <a:noFill/>
        </p:spPr>
        <p:txBody>
          <a:bodyPr wrap="square" rtlCol="0">
            <a:spAutoFit/>
          </a:bodyPr>
          <a:lstStyle/>
          <a:p>
            <a:pPr algn="ctr"/>
            <a:r>
              <a:rPr lang="en-US" sz="1500" b="1" dirty="0" smtClean="0">
                <a:solidFill>
                  <a:srgbClr val="FFFF00"/>
                </a:solidFill>
              </a:rPr>
              <a:t>p = 0.0008</a:t>
            </a:r>
            <a:endParaRPr lang="en-US" sz="1500" b="1" dirty="0">
              <a:solidFill>
                <a:srgbClr val="FFFF00"/>
              </a:solidFill>
            </a:endParaRPr>
          </a:p>
        </p:txBody>
      </p:sp>
      <p:sp>
        <p:nvSpPr>
          <p:cNvPr id="12" name="title_cohort"/>
          <p:cNvSpPr txBox="1"/>
          <p:nvPr/>
        </p:nvSpPr>
        <p:spPr>
          <a:xfrm>
            <a:off x="4031544" y="838200"/>
            <a:ext cx="5143500" cy="400110"/>
          </a:xfrm>
          <a:prstGeom prst="rect">
            <a:avLst/>
          </a:prstGeom>
          <a:noFill/>
        </p:spPr>
        <p:txBody>
          <a:bodyPr wrap="square" rtlCol="0">
            <a:spAutoFit/>
          </a:bodyPr>
          <a:lstStyle/>
          <a:p>
            <a:pPr algn="ctr"/>
            <a:r>
              <a:rPr lang="en-US" sz="2000" b="1" kern="0" dirty="0" smtClean="0"/>
              <a:t>(Transplants: January 2004 – June 2015)</a:t>
            </a:r>
            <a:endParaRPr lang="en-US" sz="2000" b="1" dirty="0"/>
          </a:p>
        </p:txBody>
      </p:sp>
    </p:spTree>
    <p:extLst>
      <p:ext uri="{BB962C8B-B14F-4D97-AF65-F5344CB8AC3E}">
        <p14:creationId xmlns:p14="http://schemas.microsoft.com/office/powerpoint/2010/main" val="19367580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304800" y="1295400"/>
          <a:ext cx="8610600" cy="4876800"/>
        </p:xfrm>
        <a:graphic>
          <a:graphicData uri="http://schemas.openxmlformats.org/drawingml/2006/chart">
            <c:chart xmlns:c="http://schemas.openxmlformats.org/drawingml/2006/chart" xmlns:r="http://schemas.openxmlformats.org/officeDocument/2006/relationships" r:id="rId3"/>
          </a:graphicData>
        </a:graphic>
      </p:graphicFrame>
      <p:grpSp>
        <p:nvGrpSpPr>
          <p:cNvPr id="9" name="Group 8"/>
          <p:cNvGrpSpPr/>
          <p:nvPr/>
        </p:nvGrpSpPr>
        <p:grpSpPr>
          <a:xfrm>
            <a:off x="2" y="6180658"/>
            <a:ext cx="4715933" cy="711201"/>
            <a:chOff x="2" y="6180658"/>
            <a:chExt cx="4715933" cy="711201"/>
          </a:xfrm>
        </p:grpSpPr>
        <p:grpSp>
          <p:nvGrpSpPr>
            <p:cNvPr id="13" name="Group 12"/>
            <p:cNvGrpSpPr/>
            <p:nvPr/>
          </p:nvGrpSpPr>
          <p:grpSpPr>
            <a:xfrm>
              <a:off x="2" y="6180658"/>
              <a:ext cx="4715932" cy="711201"/>
              <a:chOff x="1" y="6067776"/>
              <a:chExt cx="4952999" cy="790224"/>
            </a:xfrm>
          </p:grpSpPr>
          <p:pic>
            <p:nvPicPr>
              <p:cNvPr id="15" name="Picture 14"/>
              <p:cNvPicPr>
                <a:picLocks noChangeAspect="1"/>
              </p:cNvPicPr>
              <p:nvPr/>
            </p:nvPicPr>
            <p:blipFill>
              <a:blip r:embed="rId4" cstate="print"/>
              <a:stretch>
                <a:fillRect/>
              </a:stretch>
            </p:blipFill>
            <p:spPr>
              <a:xfrm>
                <a:off x="1" y="6172200"/>
                <a:ext cx="4952999" cy="685800"/>
              </a:xfrm>
              <a:prstGeom prst="rect">
                <a:avLst/>
              </a:prstGeom>
            </p:spPr>
          </p:pic>
          <p:sp>
            <p:nvSpPr>
              <p:cNvPr id="16"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4"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7" name="Title 1"/>
          <p:cNvSpPr txBox="1">
            <a:spLocks/>
          </p:cNvSpPr>
          <p:nvPr/>
        </p:nvSpPr>
        <p:spPr bwMode="auto">
          <a:xfrm>
            <a:off x="222956" y="160858"/>
            <a:ext cx="86868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Retransplants</a:t>
            </a:r>
            <a:r>
              <a:rPr lang="en-US" sz="3600" kern="0" dirty="0" smtClean="0"/>
              <a:t/>
            </a:r>
            <a:br>
              <a:rPr lang="en-US" sz="3600" kern="0" dirty="0" smtClean="0"/>
            </a:br>
            <a:r>
              <a:rPr lang="en-US" sz="2400" kern="0" dirty="0" smtClean="0"/>
              <a:t>Retransplants by Inter-transplant Interval </a:t>
            </a:r>
            <a:br>
              <a:rPr lang="en-US" sz="2400" kern="0" dirty="0" smtClean="0"/>
            </a:br>
            <a:endParaRPr lang="en-US" sz="2000" kern="0" dirty="0"/>
          </a:p>
        </p:txBody>
      </p:sp>
      <p:sp>
        <p:nvSpPr>
          <p:cNvPr id="3" name="title_cohort"/>
          <p:cNvSpPr txBox="1"/>
          <p:nvPr/>
        </p:nvSpPr>
        <p:spPr>
          <a:xfrm>
            <a:off x="1714500" y="903748"/>
            <a:ext cx="5715000" cy="400110"/>
          </a:xfrm>
          <a:prstGeom prst="rect">
            <a:avLst/>
          </a:prstGeom>
          <a:noFill/>
        </p:spPr>
        <p:txBody>
          <a:bodyPr wrap="square" rtlCol="0">
            <a:spAutoFit/>
          </a:bodyPr>
          <a:lstStyle/>
          <a:p>
            <a:pPr algn="ctr"/>
            <a:r>
              <a:rPr lang="en-US" sz="2000" b="1" kern="0" dirty="0" smtClean="0"/>
              <a:t>(Retransplants: January 1990 – June 2016)</a:t>
            </a:r>
            <a:endParaRPr lang="en-US" sz="2000" b="1" kern="0" dirty="0"/>
          </a:p>
        </p:txBody>
      </p:sp>
    </p:spTree>
    <p:extLst>
      <p:ext uri="{BB962C8B-B14F-4D97-AF65-F5344CB8AC3E}">
        <p14:creationId xmlns:p14="http://schemas.microsoft.com/office/powerpoint/2010/main" val="380089528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52400" y="1828800"/>
          <a:ext cx="8763000" cy="44196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228600"/>
            <a:ext cx="9144000" cy="1524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br>
              <a:rPr lang="en-US" sz="2600" kern="0" dirty="0" smtClean="0"/>
            </a:br>
            <a:r>
              <a:rPr lang="en-US" sz="2000" kern="0" dirty="0" smtClean="0"/>
              <a:t>Kaplan-Meier Survival by Maintenance Immunosuppression Combinations </a:t>
            </a:r>
          </a:p>
          <a:p>
            <a:endParaRPr lang="en-US" sz="2000" kern="0" dirty="0"/>
          </a:p>
          <a:p>
            <a:r>
              <a:rPr lang="en-US" sz="2000" kern="0" dirty="0" smtClean="0"/>
              <a:t> </a:t>
            </a:r>
            <a:r>
              <a:rPr lang="en-US" sz="2000" i="1" kern="0" dirty="0" smtClean="0">
                <a:solidFill>
                  <a:srgbClr val="FFFF00"/>
                </a:solidFill>
              </a:rPr>
              <a:t>Analysis limited to patients receiving prednisone </a:t>
            </a:r>
            <a:br>
              <a:rPr lang="en-US" sz="2000" i="1" kern="0" dirty="0" smtClean="0">
                <a:solidFill>
                  <a:srgbClr val="FFFF00"/>
                </a:solidFill>
              </a:rPr>
            </a:br>
            <a:r>
              <a:rPr lang="en-US" sz="2000" kern="0" dirty="0" smtClean="0">
                <a:solidFill>
                  <a:srgbClr val="FFFF00"/>
                </a:solidFill>
              </a:rPr>
              <a:t>Diagnosis: IIP</a:t>
            </a:r>
            <a:endParaRPr lang="en-US" sz="2000" kern="0" dirty="0">
              <a:solidFill>
                <a:srgbClr val="FFFF00"/>
              </a:solidFill>
            </a:endParaRPr>
          </a:p>
        </p:txBody>
      </p:sp>
      <p:sp>
        <p:nvSpPr>
          <p:cNvPr id="3" name="Title 2"/>
          <p:cNvSpPr txBox="1"/>
          <p:nvPr/>
        </p:nvSpPr>
        <p:spPr>
          <a:xfrm>
            <a:off x="-228600" y="834634"/>
            <a:ext cx="4648200" cy="400110"/>
          </a:xfrm>
          <a:prstGeom prst="rect">
            <a:avLst/>
          </a:prstGeom>
          <a:noFill/>
        </p:spPr>
        <p:txBody>
          <a:bodyPr wrap="square" rtlCol="0">
            <a:spAutoFit/>
          </a:bodyPr>
          <a:lstStyle/>
          <a:p>
            <a:pPr algn="ctr"/>
            <a:r>
              <a:rPr lang="en-US" sz="2000" b="1" kern="0" dirty="0"/>
              <a:t>Conditional on Survival to 1 </a:t>
            </a:r>
            <a:r>
              <a:rPr lang="en-US" sz="2000" b="1" kern="0" dirty="0" smtClean="0"/>
              <a:t>Year</a:t>
            </a:r>
            <a:endParaRPr lang="en-US" sz="2000" b="1" dirty="0"/>
          </a:p>
        </p:txBody>
      </p:sp>
      <p:sp>
        <p:nvSpPr>
          <p:cNvPr id="9" name="pvalues"/>
          <p:cNvSpPr txBox="1"/>
          <p:nvPr/>
        </p:nvSpPr>
        <p:spPr>
          <a:xfrm>
            <a:off x="5943600" y="2209800"/>
            <a:ext cx="2057400" cy="323165"/>
          </a:xfrm>
          <a:prstGeom prst="rect">
            <a:avLst/>
          </a:prstGeom>
          <a:noFill/>
        </p:spPr>
        <p:txBody>
          <a:bodyPr wrap="square" rtlCol="0">
            <a:spAutoFit/>
          </a:bodyPr>
          <a:lstStyle/>
          <a:p>
            <a:pPr algn="ctr"/>
            <a:r>
              <a:rPr lang="en-US" sz="1500" b="1" dirty="0" smtClean="0">
                <a:solidFill>
                  <a:srgbClr val="FFFF00"/>
                </a:solidFill>
              </a:rPr>
              <a:t>p = 0.0200</a:t>
            </a:r>
            <a:endParaRPr lang="en-US" sz="1500" b="1" dirty="0">
              <a:solidFill>
                <a:srgbClr val="FFFF00"/>
              </a:solidFill>
            </a:endParaRPr>
          </a:p>
        </p:txBody>
      </p:sp>
      <p:sp>
        <p:nvSpPr>
          <p:cNvPr id="12" name="title_cohort"/>
          <p:cNvSpPr txBox="1"/>
          <p:nvPr/>
        </p:nvSpPr>
        <p:spPr>
          <a:xfrm>
            <a:off x="4038600" y="838734"/>
            <a:ext cx="5105400" cy="400110"/>
          </a:xfrm>
          <a:prstGeom prst="rect">
            <a:avLst/>
          </a:prstGeom>
          <a:noFill/>
        </p:spPr>
        <p:txBody>
          <a:bodyPr wrap="square" rtlCol="0">
            <a:spAutoFit/>
          </a:bodyPr>
          <a:lstStyle/>
          <a:p>
            <a:pPr algn="ctr"/>
            <a:r>
              <a:rPr lang="en-US" sz="2000" b="1" kern="0" dirty="0" smtClean="0"/>
              <a:t>(Transplants: January 2004 – June 2015)</a:t>
            </a:r>
            <a:endParaRPr lang="en-US" sz="2000" b="1" dirty="0"/>
          </a:p>
        </p:txBody>
      </p:sp>
    </p:spTree>
    <p:extLst>
      <p:ext uri="{BB962C8B-B14F-4D97-AF65-F5344CB8AC3E}">
        <p14:creationId xmlns:p14="http://schemas.microsoft.com/office/powerpoint/2010/main" val="103627514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52400" y="1828800"/>
          <a:ext cx="8610600" cy="44196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4251" y="215428"/>
            <a:ext cx="9144000" cy="1524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000" kern="0" dirty="0" smtClean="0"/>
              <a:t>Kaplan-Meier Survival by Maintenance Immunosuppression Combinations </a:t>
            </a:r>
          </a:p>
          <a:p>
            <a:endParaRPr lang="en-US" sz="2000" kern="0" dirty="0"/>
          </a:p>
          <a:p>
            <a:r>
              <a:rPr lang="en-US" sz="2000" kern="0" dirty="0" smtClean="0"/>
              <a:t> </a:t>
            </a:r>
            <a:r>
              <a:rPr lang="en-US" sz="2000" i="1" kern="0" dirty="0" smtClean="0">
                <a:solidFill>
                  <a:srgbClr val="FFFF00"/>
                </a:solidFill>
              </a:rPr>
              <a:t>Analysis limited to patients receiving prednisone </a:t>
            </a:r>
            <a:br>
              <a:rPr lang="en-US" sz="2000" i="1" kern="0" dirty="0" smtClean="0">
                <a:solidFill>
                  <a:srgbClr val="FFFF00"/>
                </a:solidFill>
              </a:rPr>
            </a:br>
            <a:r>
              <a:rPr lang="en-US" sz="2000" kern="0" dirty="0" smtClean="0">
                <a:solidFill>
                  <a:srgbClr val="FFFF00"/>
                </a:solidFill>
              </a:rPr>
              <a:t>Diagnosis: CF</a:t>
            </a:r>
            <a:endParaRPr lang="en-US" sz="2000" kern="0" dirty="0">
              <a:solidFill>
                <a:srgbClr val="FFFF00"/>
              </a:solidFill>
            </a:endParaRPr>
          </a:p>
        </p:txBody>
      </p:sp>
      <p:sp>
        <p:nvSpPr>
          <p:cNvPr id="3" name="Title 2"/>
          <p:cNvSpPr txBox="1"/>
          <p:nvPr/>
        </p:nvSpPr>
        <p:spPr>
          <a:xfrm>
            <a:off x="22578" y="824412"/>
            <a:ext cx="4267200" cy="400110"/>
          </a:xfrm>
          <a:prstGeom prst="rect">
            <a:avLst/>
          </a:prstGeom>
          <a:noFill/>
        </p:spPr>
        <p:txBody>
          <a:bodyPr wrap="square" rtlCol="0">
            <a:spAutoFit/>
          </a:bodyPr>
          <a:lstStyle/>
          <a:p>
            <a:r>
              <a:rPr lang="en-US" sz="2000" b="1" kern="0" dirty="0"/>
              <a:t>Conditional on Survival to 1 </a:t>
            </a:r>
            <a:r>
              <a:rPr lang="en-US" sz="2000" b="1" kern="0" dirty="0" smtClean="0"/>
              <a:t>Year</a:t>
            </a:r>
            <a:endParaRPr lang="en-US" sz="2000" b="1" dirty="0"/>
          </a:p>
        </p:txBody>
      </p:sp>
      <p:sp>
        <p:nvSpPr>
          <p:cNvPr id="9" name="pvalues"/>
          <p:cNvSpPr txBox="1"/>
          <p:nvPr/>
        </p:nvSpPr>
        <p:spPr>
          <a:xfrm>
            <a:off x="4553673" y="2286000"/>
            <a:ext cx="2057400" cy="323165"/>
          </a:xfrm>
          <a:prstGeom prst="rect">
            <a:avLst/>
          </a:prstGeom>
          <a:noFill/>
        </p:spPr>
        <p:txBody>
          <a:bodyPr wrap="square" rtlCol="0">
            <a:spAutoFit/>
          </a:bodyPr>
          <a:lstStyle/>
          <a:p>
            <a:pPr algn="ctr"/>
            <a:r>
              <a:rPr lang="en-US" sz="1500" b="1" dirty="0" smtClean="0">
                <a:solidFill>
                  <a:srgbClr val="FFFF00"/>
                </a:solidFill>
              </a:rPr>
              <a:t>p = 0.3365</a:t>
            </a:r>
            <a:endParaRPr lang="en-US" sz="1500" b="1" dirty="0">
              <a:solidFill>
                <a:srgbClr val="FFFF00"/>
              </a:solidFill>
            </a:endParaRPr>
          </a:p>
        </p:txBody>
      </p:sp>
      <p:sp>
        <p:nvSpPr>
          <p:cNvPr id="12" name="title_cohort"/>
          <p:cNvSpPr txBox="1"/>
          <p:nvPr/>
        </p:nvSpPr>
        <p:spPr>
          <a:xfrm>
            <a:off x="4004733" y="834861"/>
            <a:ext cx="5181600" cy="400110"/>
          </a:xfrm>
          <a:prstGeom prst="rect">
            <a:avLst/>
          </a:prstGeom>
          <a:noFill/>
        </p:spPr>
        <p:txBody>
          <a:bodyPr wrap="square" rtlCol="0">
            <a:spAutoFit/>
          </a:bodyPr>
          <a:lstStyle/>
          <a:p>
            <a:pPr algn="ctr"/>
            <a:r>
              <a:rPr lang="en-US" sz="2000" b="1" kern="0" dirty="0" smtClean="0"/>
              <a:t>(Transplants: January 2004 – June 2015)</a:t>
            </a:r>
            <a:endParaRPr lang="en-US" sz="2000" b="1" dirty="0"/>
          </a:p>
        </p:txBody>
      </p:sp>
    </p:spTree>
    <p:extLst>
      <p:ext uri="{BB962C8B-B14F-4D97-AF65-F5344CB8AC3E}">
        <p14:creationId xmlns:p14="http://schemas.microsoft.com/office/powerpoint/2010/main" val="115580818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52400" y="1219200"/>
          <a:ext cx="8763000" cy="495300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228600" y="5791200"/>
            <a:ext cx="44958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dirty="0"/>
          </a:p>
        </p:txBody>
      </p:sp>
      <p:sp>
        <p:nvSpPr>
          <p:cNvPr id="12" name="TextBox 11"/>
          <p:cNvSpPr txBox="1"/>
          <p:nvPr/>
        </p:nvSpPr>
        <p:spPr>
          <a:xfrm>
            <a:off x="4876800" y="5867400"/>
            <a:ext cx="4114800" cy="830997"/>
          </a:xfrm>
          <a:prstGeom prst="rect">
            <a:avLst/>
          </a:prstGeom>
          <a:solidFill>
            <a:schemeClr val="bg2"/>
          </a:solidFill>
          <a:ln>
            <a:solidFill>
              <a:srgbClr val="FFFF00"/>
            </a:solidFill>
          </a:ln>
        </p:spPr>
        <p:txBody>
          <a:bodyPr wrap="square" lIns="45720" rIns="45720" rtlCol="0">
            <a:spAutoFit/>
          </a:bodyPr>
          <a:lstStyle/>
          <a:p>
            <a:r>
              <a:rPr lang="en-US" sz="1200" b="1" dirty="0" smtClean="0"/>
              <a:t>Treated rejection = Recipient was reported to (1) have at least one acute rejection episode that was treated with an anti-rejection agent; or (2) have been hospitalized for rejection.</a:t>
            </a:r>
          </a:p>
        </p:txBody>
      </p:sp>
      <p:grpSp>
        <p:nvGrpSpPr>
          <p:cNvPr id="18" name="Group 17"/>
          <p:cNvGrpSpPr/>
          <p:nvPr/>
        </p:nvGrpSpPr>
        <p:grpSpPr>
          <a:xfrm>
            <a:off x="2" y="6180658"/>
            <a:ext cx="4715933" cy="711201"/>
            <a:chOff x="2" y="6180658"/>
            <a:chExt cx="4715933" cy="711201"/>
          </a:xfrm>
        </p:grpSpPr>
        <p:grpSp>
          <p:nvGrpSpPr>
            <p:cNvPr id="19" name="Group 18"/>
            <p:cNvGrpSpPr/>
            <p:nvPr/>
          </p:nvGrpSpPr>
          <p:grpSpPr>
            <a:xfrm>
              <a:off x="2" y="6180658"/>
              <a:ext cx="4715932" cy="711201"/>
              <a:chOff x="1" y="6067776"/>
              <a:chExt cx="4952999" cy="790224"/>
            </a:xfrm>
          </p:grpSpPr>
          <p:pic>
            <p:nvPicPr>
              <p:cNvPr id="21" name="Picture 20"/>
              <p:cNvPicPr>
                <a:picLocks noChangeAspect="1"/>
              </p:cNvPicPr>
              <p:nvPr/>
            </p:nvPicPr>
            <p:blipFill>
              <a:blip r:embed="rId4" cstate="print"/>
              <a:stretch>
                <a:fillRect/>
              </a:stretch>
            </p:blipFill>
            <p:spPr>
              <a:xfrm>
                <a:off x="1" y="6172200"/>
                <a:ext cx="4952999" cy="685800"/>
              </a:xfrm>
              <a:prstGeom prst="rect">
                <a:avLst/>
              </a:prstGeom>
            </p:spPr>
          </p:pic>
          <p:sp>
            <p:nvSpPr>
              <p:cNvPr id="22"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20"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4" name="Title 1"/>
          <p:cNvSpPr txBox="1">
            <a:spLocks/>
          </p:cNvSpPr>
          <p:nvPr/>
        </p:nvSpPr>
        <p:spPr bwMode="auto">
          <a:xfrm>
            <a:off x="-3332" y="-11289"/>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000" kern="0" dirty="0" smtClean="0"/>
              <a:t>Percentage Experiencing </a:t>
            </a:r>
            <a:r>
              <a:rPr lang="en-US" sz="2000" i="1" u="sng" kern="0" dirty="0" smtClean="0"/>
              <a:t>Treated</a:t>
            </a:r>
            <a:r>
              <a:rPr lang="en-US" sz="2000" kern="0" dirty="0" smtClean="0"/>
              <a:t> Rejection between Discharge and 1-</a:t>
            </a:r>
          </a:p>
        </p:txBody>
      </p:sp>
      <p:sp>
        <p:nvSpPr>
          <p:cNvPr id="3" name="Title 2"/>
          <p:cNvSpPr txBox="1"/>
          <p:nvPr/>
        </p:nvSpPr>
        <p:spPr>
          <a:xfrm>
            <a:off x="183444" y="883198"/>
            <a:ext cx="4648200" cy="400110"/>
          </a:xfrm>
          <a:prstGeom prst="rect">
            <a:avLst/>
          </a:prstGeom>
          <a:noFill/>
        </p:spPr>
        <p:txBody>
          <a:bodyPr wrap="square" rtlCol="0">
            <a:spAutoFit/>
          </a:bodyPr>
          <a:lstStyle/>
          <a:p>
            <a:r>
              <a:rPr lang="en-US" sz="2000" b="1" kern="0" dirty="0"/>
              <a:t>Year Follow-Up by Type of </a:t>
            </a:r>
            <a:r>
              <a:rPr lang="en-US" sz="2000" b="1" kern="0" dirty="0" smtClean="0"/>
              <a:t>Induction</a:t>
            </a:r>
            <a:endParaRPr lang="en-US" sz="2000" b="1" kern="0" dirty="0"/>
          </a:p>
        </p:txBody>
      </p:sp>
      <p:sp>
        <p:nvSpPr>
          <p:cNvPr id="13" name="pvalues"/>
          <p:cNvSpPr txBox="1"/>
          <p:nvPr/>
        </p:nvSpPr>
        <p:spPr>
          <a:xfrm>
            <a:off x="2286000" y="2209800"/>
            <a:ext cx="6172200" cy="492443"/>
          </a:xfrm>
          <a:prstGeom prst="rect">
            <a:avLst/>
          </a:prstGeom>
          <a:solidFill>
            <a:schemeClr val="bg2"/>
          </a:solidFill>
        </p:spPr>
        <p:txBody>
          <a:bodyPr wrap="square" rtlCol="0">
            <a:spAutoFit/>
          </a:bodyPr>
          <a:lstStyle/>
          <a:p>
            <a:r>
              <a:rPr lang="en-US" sz="1300" b="1" dirty="0">
                <a:solidFill>
                  <a:srgbClr val="FFFF00"/>
                </a:solidFill>
              </a:rPr>
              <a:t>No pair-wise comparisons were significant at p &lt; 0.05 except No induction vs. IL-2R, Polyclonal vs. Alemtuzumab and IL-2R vs. Alemtuzumab </a:t>
            </a:r>
          </a:p>
        </p:txBody>
      </p:sp>
      <p:sp>
        <p:nvSpPr>
          <p:cNvPr id="15" name="title_cohort"/>
          <p:cNvSpPr txBox="1"/>
          <p:nvPr/>
        </p:nvSpPr>
        <p:spPr>
          <a:xfrm>
            <a:off x="4667955" y="892140"/>
            <a:ext cx="4430889" cy="384721"/>
          </a:xfrm>
          <a:prstGeom prst="rect">
            <a:avLst/>
          </a:prstGeom>
          <a:noFill/>
        </p:spPr>
        <p:txBody>
          <a:bodyPr wrap="square" rtlCol="0">
            <a:spAutoFit/>
          </a:bodyPr>
          <a:lstStyle/>
          <a:p>
            <a:r>
              <a:rPr lang="en-US" sz="1900" b="1" kern="0" dirty="0" smtClean="0"/>
              <a:t>(Follow-ups: July 2004 – June 2016)</a:t>
            </a:r>
            <a:endParaRPr lang="en-US" sz="1900" b="1" kern="0" dirty="0"/>
          </a:p>
        </p:txBody>
      </p:sp>
    </p:spTree>
    <p:extLst>
      <p:ext uri="{BB962C8B-B14F-4D97-AF65-F5344CB8AC3E}">
        <p14:creationId xmlns:p14="http://schemas.microsoft.com/office/powerpoint/2010/main" val="1133665318"/>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152400" y="1219200"/>
          <a:ext cx="8763000" cy="495300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228600" y="5791200"/>
            <a:ext cx="44958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dirty="0"/>
          </a:p>
        </p:txBody>
      </p:sp>
      <p:sp>
        <p:nvSpPr>
          <p:cNvPr id="12" name="TextBox 11"/>
          <p:cNvSpPr txBox="1"/>
          <p:nvPr/>
        </p:nvSpPr>
        <p:spPr>
          <a:xfrm>
            <a:off x="4800600" y="5983069"/>
            <a:ext cx="4191000" cy="646331"/>
          </a:xfrm>
          <a:prstGeom prst="rect">
            <a:avLst/>
          </a:prstGeom>
          <a:solidFill>
            <a:schemeClr val="bg2"/>
          </a:solidFill>
          <a:ln>
            <a:solidFill>
              <a:srgbClr val="FFFF00"/>
            </a:solidFill>
          </a:ln>
        </p:spPr>
        <p:txBody>
          <a:bodyPr wrap="square" lIns="45720" rIns="45720" rtlCol="0">
            <a:spAutoFit/>
          </a:bodyPr>
          <a:lstStyle/>
          <a:p>
            <a:r>
              <a:rPr lang="en-US" sz="1200" b="1" dirty="0" smtClean="0"/>
              <a:t>No rejection = Recipient had (</a:t>
            </a:r>
            <a:r>
              <a:rPr lang="en-US" sz="1200" b="1" dirty="0"/>
              <a:t>1</a:t>
            </a:r>
            <a:r>
              <a:rPr lang="en-US" sz="1200" b="1" dirty="0" smtClean="0"/>
              <a:t>) no acute rejection episodes and (</a:t>
            </a:r>
            <a:r>
              <a:rPr lang="en-US" sz="1200" b="1" dirty="0"/>
              <a:t>2</a:t>
            </a:r>
            <a:r>
              <a:rPr lang="en-US" sz="1200" b="1" dirty="0" smtClean="0"/>
              <a:t>) was reported either as not hospitalized for rejection or did not receive anti-rejection agents.</a:t>
            </a:r>
            <a:endParaRPr lang="en-US" sz="1200" dirty="0"/>
          </a:p>
        </p:txBody>
      </p:sp>
      <p:grpSp>
        <p:nvGrpSpPr>
          <p:cNvPr id="18" name="Group 17"/>
          <p:cNvGrpSpPr/>
          <p:nvPr/>
        </p:nvGrpSpPr>
        <p:grpSpPr>
          <a:xfrm>
            <a:off x="2" y="6180658"/>
            <a:ext cx="4715933" cy="711201"/>
            <a:chOff x="2" y="6180658"/>
            <a:chExt cx="4715933" cy="711201"/>
          </a:xfrm>
        </p:grpSpPr>
        <p:grpSp>
          <p:nvGrpSpPr>
            <p:cNvPr id="19" name="Group 18"/>
            <p:cNvGrpSpPr/>
            <p:nvPr/>
          </p:nvGrpSpPr>
          <p:grpSpPr>
            <a:xfrm>
              <a:off x="2" y="6180658"/>
              <a:ext cx="4715932" cy="711201"/>
              <a:chOff x="1" y="6067776"/>
              <a:chExt cx="4952999" cy="790224"/>
            </a:xfrm>
          </p:grpSpPr>
          <p:pic>
            <p:nvPicPr>
              <p:cNvPr id="21" name="Picture 20"/>
              <p:cNvPicPr>
                <a:picLocks noChangeAspect="1"/>
              </p:cNvPicPr>
              <p:nvPr/>
            </p:nvPicPr>
            <p:blipFill>
              <a:blip r:embed="rId4" cstate="print"/>
              <a:stretch>
                <a:fillRect/>
              </a:stretch>
            </p:blipFill>
            <p:spPr>
              <a:xfrm>
                <a:off x="1" y="6172200"/>
                <a:ext cx="4952999" cy="685800"/>
              </a:xfrm>
              <a:prstGeom prst="rect">
                <a:avLst/>
              </a:prstGeom>
            </p:spPr>
          </p:pic>
          <p:sp>
            <p:nvSpPr>
              <p:cNvPr id="22"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20"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3" name="Title 1"/>
          <p:cNvSpPr txBox="1">
            <a:spLocks/>
          </p:cNvSpPr>
          <p:nvPr/>
        </p:nvSpPr>
        <p:spPr bwMode="auto">
          <a:xfrm>
            <a:off x="0" y="0"/>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000" kern="0" dirty="0" smtClean="0"/>
              <a:t>Percentage Experiencing </a:t>
            </a:r>
            <a:r>
              <a:rPr lang="en-US" sz="2000" i="1" u="sng" kern="0" dirty="0" smtClean="0"/>
              <a:t>Any</a:t>
            </a:r>
            <a:r>
              <a:rPr lang="en-US" sz="2000" kern="0" dirty="0" smtClean="0"/>
              <a:t> Rejection between Discharge and 1-Year</a:t>
            </a:r>
            <a:endParaRPr lang="en-US" sz="1900" kern="0" dirty="0"/>
          </a:p>
        </p:txBody>
      </p:sp>
      <p:sp>
        <p:nvSpPr>
          <p:cNvPr id="3" name="Title 2"/>
          <p:cNvSpPr txBox="1"/>
          <p:nvPr/>
        </p:nvSpPr>
        <p:spPr>
          <a:xfrm>
            <a:off x="457200" y="877228"/>
            <a:ext cx="4038600" cy="400110"/>
          </a:xfrm>
          <a:prstGeom prst="rect">
            <a:avLst/>
          </a:prstGeom>
          <a:noFill/>
        </p:spPr>
        <p:txBody>
          <a:bodyPr wrap="square" rtlCol="0">
            <a:spAutoFit/>
          </a:bodyPr>
          <a:lstStyle/>
          <a:p>
            <a:pPr algn="ctr"/>
            <a:r>
              <a:rPr lang="en-US" sz="2000" b="1" kern="0" dirty="0"/>
              <a:t>Follow-Up by Type of </a:t>
            </a:r>
            <a:r>
              <a:rPr lang="en-US" sz="2000" b="1" kern="0" dirty="0" smtClean="0"/>
              <a:t>Induction</a:t>
            </a:r>
            <a:endParaRPr lang="en-US" sz="2000" b="1" kern="0" dirty="0"/>
          </a:p>
        </p:txBody>
      </p:sp>
      <p:sp>
        <p:nvSpPr>
          <p:cNvPr id="17" name="pvalues"/>
          <p:cNvSpPr txBox="1"/>
          <p:nvPr/>
        </p:nvSpPr>
        <p:spPr>
          <a:xfrm>
            <a:off x="2286000" y="2209800"/>
            <a:ext cx="5181600" cy="492443"/>
          </a:xfrm>
          <a:prstGeom prst="rect">
            <a:avLst/>
          </a:prstGeom>
          <a:solidFill>
            <a:schemeClr val="bg2"/>
          </a:solidFill>
        </p:spPr>
        <p:txBody>
          <a:bodyPr wrap="square" rtlCol="0">
            <a:spAutoFit/>
          </a:bodyPr>
          <a:lstStyle/>
          <a:p>
            <a:r>
              <a:rPr lang="en-US" sz="1300" b="1" dirty="0">
                <a:solidFill>
                  <a:srgbClr val="FFFF00"/>
                </a:solidFill>
              </a:rPr>
              <a:t>No pair-wise comparisons were significant at p &lt; 0.05 except No induction vs. IL-2R and IL-2R vs. Alemtuzumab </a:t>
            </a:r>
          </a:p>
        </p:txBody>
      </p:sp>
      <p:sp>
        <p:nvSpPr>
          <p:cNvPr id="14" name="title_cohort"/>
          <p:cNvSpPr txBox="1"/>
          <p:nvPr/>
        </p:nvSpPr>
        <p:spPr>
          <a:xfrm>
            <a:off x="4320822" y="888517"/>
            <a:ext cx="4343400" cy="384721"/>
          </a:xfrm>
          <a:prstGeom prst="rect">
            <a:avLst/>
          </a:prstGeom>
          <a:noFill/>
        </p:spPr>
        <p:txBody>
          <a:bodyPr wrap="square" rtlCol="0">
            <a:spAutoFit/>
          </a:bodyPr>
          <a:lstStyle/>
          <a:p>
            <a:pPr algn="ctr"/>
            <a:r>
              <a:rPr lang="en-US" sz="1900" b="1" kern="0" dirty="0" smtClean="0"/>
              <a:t>(Follow-ups: July 2004 – June 2016)</a:t>
            </a:r>
            <a:endParaRPr lang="en-US" sz="1900" b="1" kern="0" dirty="0"/>
          </a:p>
        </p:txBody>
      </p:sp>
    </p:spTree>
    <p:extLst>
      <p:ext uri="{BB962C8B-B14F-4D97-AF65-F5344CB8AC3E}">
        <p14:creationId xmlns:p14="http://schemas.microsoft.com/office/powerpoint/2010/main" val="381024687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616356645"/>
              </p:ext>
            </p:extLst>
          </p:nvPr>
        </p:nvGraphicFramePr>
        <p:xfrm>
          <a:off x="152400" y="1600200"/>
          <a:ext cx="8763000"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228600" y="5791200"/>
            <a:ext cx="44958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dirty="0"/>
          </a:p>
        </p:txBody>
      </p:sp>
      <p:sp>
        <p:nvSpPr>
          <p:cNvPr id="12" name="TextBox 11"/>
          <p:cNvSpPr txBox="1"/>
          <p:nvPr/>
        </p:nvSpPr>
        <p:spPr>
          <a:xfrm>
            <a:off x="4876800" y="5867400"/>
            <a:ext cx="4114800" cy="830997"/>
          </a:xfrm>
          <a:prstGeom prst="rect">
            <a:avLst/>
          </a:prstGeom>
          <a:solidFill>
            <a:schemeClr val="bg2"/>
          </a:solidFill>
          <a:ln>
            <a:solidFill>
              <a:srgbClr val="FFFF00"/>
            </a:solidFill>
          </a:ln>
        </p:spPr>
        <p:txBody>
          <a:bodyPr wrap="square" lIns="45720" rIns="45720" rtlCol="0">
            <a:spAutoFit/>
          </a:bodyPr>
          <a:lstStyle/>
          <a:p>
            <a:r>
              <a:rPr lang="en-US" sz="1200" b="1" dirty="0" smtClean="0"/>
              <a:t>Treated rejection = Recipient was reported to (1) have at least one acute rejection episode that was treated with an anti-rejection agent; or (2) have been hospitalized for rejection.</a:t>
            </a:r>
          </a:p>
        </p:txBody>
      </p:sp>
      <p:grpSp>
        <p:nvGrpSpPr>
          <p:cNvPr id="26" name="Group 25"/>
          <p:cNvGrpSpPr/>
          <p:nvPr/>
        </p:nvGrpSpPr>
        <p:grpSpPr>
          <a:xfrm>
            <a:off x="2" y="6180658"/>
            <a:ext cx="4715933" cy="711201"/>
            <a:chOff x="2" y="6180658"/>
            <a:chExt cx="4715933" cy="711201"/>
          </a:xfrm>
        </p:grpSpPr>
        <p:grpSp>
          <p:nvGrpSpPr>
            <p:cNvPr id="27" name="Group 26"/>
            <p:cNvGrpSpPr/>
            <p:nvPr/>
          </p:nvGrpSpPr>
          <p:grpSpPr>
            <a:xfrm>
              <a:off x="2" y="6180658"/>
              <a:ext cx="4715932" cy="711201"/>
              <a:chOff x="1" y="6067776"/>
              <a:chExt cx="4952999" cy="790224"/>
            </a:xfrm>
          </p:grpSpPr>
          <p:pic>
            <p:nvPicPr>
              <p:cNvPr id="29" name="Picture 28"/>
              <p:cNvPicPr>
                <a:picLocks noChangeAspect="1"/>
              </p:cNvPicPr>
              <p:nvPr/>
            </p:nvPicPr>
            <p:blipFill>
              <a:blip r:embed="rId4" cstate="print"/>
              <a:stretch>
                <a:fillRect/>
              </a:stretch>
            </p:blipFill>
            <p:spPr>
              <a:xfrm>
                <a:off x="1" y="6172200"/>
                <a:ext cx="4952999" cy="685800"/>
              </a:xfrm>
              <a:prstGeom prst="rect">
                <a:avLst/>
              </a:prstGeom>
            </p:spPr>
          </p:pic>
          <p:sp>
            <p:nvSpPr>
              <p:cNvPr id="3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28"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3" name="Title 1"/>
          <p:cNvSpPr txBox="1">
            <a:spLocks/>
          </p:cNvSpPr>
          <p:nvPr/>
        </p:nvSpPr>
        <p:spPr bwMode="auto">
          <a:xfrm>
            <a:off x="0" y="168531"/>
            <a:ext cx="914400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000" kern="0" dirty="0" smtClean="0"/>
              <a:t>Percentage Experiencing </a:t>
            </a:r>
            <a:r>
              <a:rPr lang="en-US" sz="2000" i="1" u="sng" kern="0" dirty="0" smtClean="0"/>
              <a:t>Treated</a:t>
            </a:r>
            <a:r>
              <a:rPr lang="en-US" sz="2000" kern="0" dirty="0" smtClean="0"/>
              <a:t> Rejection between Discharge and 1-Year Follow-Up by Maintenance Immunosuppression</a:t>
            </a:r>
            <a:br>
              <a:rPr lang="en-US" sz="2000" kern="0" dirty="0" smtClean="0"/>
            </a:br>
            <a:endParaRPr lang="en-US" sz="1900" kern="0" dirty="0"/>
          </a:p>
        </p:txBody>
      </p:sp>
      <p:sp>
        <p:nvSpPr>
          <p:cNvPr id="14" name="pvalues"/>
          <p:cNvSpPr txBox="1"/>
          <p:nvPr/>
        </p:nvSpPr>
        <p:spPr>
          <a:xfrm>
            <a:off x="4644869" y="2531376"/>
            <a:ext cx="3707713" cy="492443"/>
          </a:xfrm>
          <a:prstGeom prst="rect">
            <a:avLst/>
          </a:prstGeom>
          <a:solidFill>
            <a:srgbClr val="000000"/>
          </a:solidFill>
        </p:spPr>
        <p:txBody>
          <a:bodyPr wrap="square" lIns="9144" rIns="9144"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300" b="1" dirty="0">
                <a:solidFill>
                  <a:srgbClr val="FFFF00"/>
                </a:solidFill>
              </a:rPr>
              <a:t>All pair-wise comparisons were significant at p &lt; 0.05 except CyA + MMF/MPA vs. TAC + AZA</a:t>
            </a:r>
          </a:p>
        </p:txBody>
      </p:sp>
      <p:sp>
        <p:nvSpPr>
          <p:cNvPr id="3" name="title_cohort"/>
          <p:cNvSpPr txBox="1"/>
          <p:nvPr/>
        </p:nvSpPr>
        <p:spPr>
          <a:xfrm>
            <a:off x="2429934" y="1142843"/>
            <a:ext cx="4572000" cy="384721"/>
          </a:xfrm>
          <a:prstGeom prst="rect">
            <a:avLst/>
          </a:prstGeom>
          <a:noFill/>
        </p:spPr>
        <p:txBody>
          <a:bodyPr wrap="square" rtlCol="0">
            <a:spAutoFit/>
          </a:bodyPr>
          <a:lstStyle/>
          <a:p>
            <a:r>
              <a:rPr lang="en-US" sz="1900" b="1" kern="0" dirty="0" smtClean="0"/>
              <a:t>(Follow-ups: July 2004 – June 2016)</a:t>
            </a:r>
            <a:endParaRPr lang="en-US" sz="1900" b="1" kern="0" dirty="0"/>
          </a:p>
        </p:txBody>
      </p:sp>
    </p:spTree>
    <p:extLst>
      <p:ext uri="{BB962C8B-B14F-4D97-AF65-F5344CB8AC3E}">
        <p14:creationId xmlns:p14="http://schemas.microsoft.com/office/powerpoint/2010/main" val="391633215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062067242"/>
              </p:ext>
            </p:extLst>
          </p:nvPr>
        </p:nvGraphicFramePr>
        <p:xfrm>
          <a:off x="152400" y="1600200"/>
          <a:ext cx="8763000"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228600" y="5791200"/>
            <a:ext cx="4495800" cy="461665"/>
          </a:xfrm>
          <a:prstGeom prst="rect">
            <a:avLst/>
          </a:prstGeom>
          <a:noFill/>
        </p:spPr>
        <p:txBody>
          <a:bodyPr wrap="square" rtlCol="0">
            <a:spAutoFit/>
          </a:bodyPr>
          <a:lstStyle/>
          <a:p>
            <a:r>
              <a:rPr lang="en-US" sz="1200" b="1" dirty="0" smtClean="0">
                <a:solidFill>
                  <a:srgbClr val="FFFF00"/>
                </a:solidFill>
              </a:rPr>
              <a:t>Analysis is limited to patients who were alive at the time of the follow-up.</a:t>
            </a:r>
            <a:endParaRPr lang="en-US" sz="1200" dirty="0"/>
          </a:p>
        </p:txBody>
      </p:sp>
      <p:sp>
        <p:nvSpPr>
          <p:cNvPr id="12" name="TextBox 11"/>
          <p:cNvSpPr txBox="1"/>
          <p:nvPr/>
        </p:nvSpPr>
        <p:spPr>
          <a:xfrm>
            <a:off x="4876800" y="6059269"/>
            <a:ext cx="4191000" cy="646331"/>
          </a:xfrm>
          <a:prstGeom prst="rect">
            <a:avLst/>
          </a:prstGeom>
          <a:solidFill>
            <a:schemeClr val="bg2"/>
          </a:solidFill>
          <a:ln>
            <a:solidFill>
              <a:srgbClr val="FFFF00"/>
            </a:solidFill>
          </a:ln>
        </p:spPr>
        <p:txBody>
          <a:bodyPr wrap="square" lIns="45720" rIns="45720" rtlCol="0">
            <a:spAutoFit/>
          </a:bodyPr>
          <a:lstStyle/>
          <a:p>
            <a:r>
              <a:rPr lang="en-US" sz="1200" b="1" dirty="0" smtClean="0"/>
              <a:t>No rejection = Recipient had (1) no acute rejection episodes and (2) was reported either as not hospitalized for rejection or did not receive anti-rejection agents.</a:t>
            </a:r>
            <a:endParaRPr lang="en-US" sz="1200" dirty="0"/>
          </a:p>
        </p:txBody>
      </p:sp>
      <p:grpSp>
        <p:nvGrpSpPr>
          <p:cNvPr id="16" name="Group 15"/>
          <p:cNvGrpSpPr/>
          <p:nvPr/>
        </p:nvGrpSpPr>
        <p:grpSpPr>
          <a:xfrm>
            <a:off x="2" y="6180658"/>
            <a:ext cx="4715933" cy="711201"/>
            <a:chOff x="2" y="6180658"/>
            <a:chExt cx="4715933" cy="711201"/>
          </a:xfrm>
        </p:grpSpPr>
        <p:grpSp>
          <p:nvGrpSpPr>
            <p:cNvPr id="17" name="Group 16"/>
            <p:cNvGrpSpPr/>
            <p:nvPr/>
          </p:nvGrpSpPr>
          <p:grpSpPr>
            <a:xfrm>
              <a:off x="2" y="6180658"/>
              <a:ext cx="4715932" cy="711201"/>
              <a:chOff x="1" y="6067776"/>
              <a:chExt cx="4952999" cy="790224"/>
            </a:xfrm>
          </p:grpSpPr>
          <p:pic>
            <p:nvPicPr>
              <p:cNvPr id="19" name="Picture 18"/>
              <p:cNvPicPr>
                <a:picLocks noChangeAspect="1"/>
              </p:cNvPicPr>
              <p:nvPr/>
            </p:nvPicPr>
            <p:blipFill>
              <a:blip r:embed="rId4"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4" name="Title 1"/>
          <p:cNvSpPr txBox="1">
            <a:spLocks/>
          </p:cNvSpPr>
          <p:nvPr/>
        </p:nvSpPr>
        <p:spPr bwMode="auto">
          <a:xfrm>
            <a:off x="-2823" y="157106"/>
            <a:ext cx="914400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000" kern="0" dirty="0" smtClean="0"/>
              <a:t>Percentage Experiencing </a:t>
            </a:r>
            <a:r>
              <a:rPr lang="en-US" sz="2000" i="1" u="sng" kern="0" dirty="0" smtClean="0"/>
              <a:t>Any</a:t>
            </a:r>
            <a:r>
              <a:rPr lang="en-US" sz="2000" kern="0" dirty="0" smtClean="0"/>
              <a:t> Rejection between Discharge and 1-Year Follow-Up by Maintenance Immunosuppression</a:t>
            </a:r>
            <a:br>
              <a:rPr lang="en-US" sz="2000" kern="0" dirty="0" smtClean="0"/>
            </a:br>
            <a:endParaRPr lang="en-US" sz="1900" kern="0" dirty="0"/>
          </a:p>
        </p:txBody>
      </p:sp>
      <p:sp>
        <p:nvSpPr>
          <p:cNvPr id="13" name="pvalues"/>
          <p:cNvSpPr txBox="1"/>
          <p:nvPr/>
        </p:nvSpPr>
        <p:spPr>
          <a:xfrm>
            <a:off x="4744156" y="2438400"/>
            <a:ext cx="3809977" cy="492443"/>
          </a:xfrm>
          <a:prstGeom prst="rect">
            <a:avLst/>
          </a:prstGeom>
          <a:solidFill>
            <a:srgbClr val="000000"/>
          </a:solidFill>
        </p:spPr>
        <p:txBody>
          <a:bodyPr wrap="square" lIns="9144" rIns="9144"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300" b="1" dirty="0">
                <a:solidFill>
                  <a:srgbClr val="FFFF00"/>
                </a:solidFill>
              </a:rPr>
              <a:t>All pair-wise comparisons were significant at    p &lt; 0.05 except CyA + MMF/MPA vs. TAC + AZA</a:t>
            </a:r>
          </a:p>
        </p:txBody>
      </p:sp>
      <p:sp>
        <p:nvSpPr>
          <p:cNvPr id="3" name="title_cohort"/>
          <p:cNvSpPr txBox="1"/>
          <p:nvPr/>
        </p:nvSpPr>
        <p:spPr>
          <a:xfrm>
            <a:off x="2428522" y="1152448"/>
            <a:ext cx="4382889" cy="384721"/>
          </a:xfrm>
          <a:prstGeom prst="rect">
            <a:avLst/>
          </a:prstGeom>
          <a:noFill/>
        </p:spPr>
        <p:txBody>
          <a:bodyPr wrap="square" rtlCol="0">
            <a:spAutoFit/>
          </a:bodyPr>
          <a:lstStyle/>
          <a:p>
            <a:r>
              <a:rPr lang="en-US" sz="1900" b="1" kern="0" dirty="0" smtClean="0"/>
              <a:t>(Follow-ups: July 2004 – June 2016)</a:t>
            </a:r>
            <a:endParaRPr lang="en-US" sz="1900" b="1" kern="0" dirty="0"/>
          </a:p>
        </p:txBody>
      </p:sp>
    </p:spTree>
    <p:extLst>
      <p:ext uri="{BB962C8B-B14F-4D97-AF65-F5344CB8AC3E}">
        <p14:creationId xmlns:p14="http://schemas.microsoft.com/office/powerpoint/2010/main" val="953739071"/>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2130425"/>
            <a:ext cx="8839200" cy="1470025"/>
          </a:xfrm>
        </p:spPr>
        <p:txBody>
          <a:bodyPr/>
          <a:lstStyle/>
          <a:p>
            <a:r>
              <a:rPr lang="en-US" sz="4000" dirty="0" smtClean="0"/>
              <a:t>Post Transplant Morbidities</a:t>
            </a:r>
            <a:endParaRPr lang="en-US" sz="4000" dirty="0"/>
          </a:p>
        </p:txBody>
      </p:sp>
      <p:grpSp>
        <p:nvGrpSpPr>
          <p:cNvPr id="9" name="Group 8"/>
          <p:cNvGrpSpPr/>
          <p:nvPr/>
        </p:nvGrpSpPr>
        <p:grpSpPr>
          <a:xfrm>
            <a:off x="2" y="6180658"/>
            <a:ext cx="4715933" cy="711201"/>
            <a:chOff x="2" y="6180658"/>
            <a:chExt cx="4715933" cy="711201"/>
          </a:xfrm>
        </p:grpSpPr>
        <p:grpSp>
          <p:nvGrpSpPr>
            <p:cNvPr id="10" name="Group 9"/>
            <p:cNvGrpSpPr/>
            <p:nvPr/>
          </p:nvGrpSpPr>
          <p:grpSpPr>
            <a:xfrm>
              <a:off x="2" y="6180658"/>
              <a:ext cx="4715932" cy="711201"/>
              <a:chOff x="1" y="6067776"/>
              <a:chExt cx="4952999" cy="790224"/>
            </a:xfrm>
          </p:grpSpPr>
          <p:pic>
            <p:nvPicPr>
              <p:cNvPr id="14" name="Picture 13"/>
              <p:cNvPicPr>
                <a:picLocks noChangeAspect="1"/>
              </p:cNvPicPr>
              <p:nvPr/>
            </p:nvPicPr>
            <p:blipFill>
              <a:blip r:embed="rId2" cstate="print"/>
              <a:stretch>
                <a:fillRect/>
              </a:stretch>
            </p:blipFill>
            <p:spPr>
              <a:xfrm>
                <a:off x="1" y="6172200"/>
                <a:ext cx="4952999" cy="685800"/>
              </a:xfrm>
              <a:prstGeom prst="rect">
                <a:avLst/>
              </a:prstGeom>
            </p:spPr>
          </p:pic>
          <p:sp>
            <p:nvSpPr>
              <p:cNvPr id="15"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3"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13828367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idx="1"/>
            <p:extLst/>
          </p:nvPr>
        </p:nvGraphicFramePr>
        <p:xfrm>
          <a:off x="381000" y="1424319"/>
          <a:ext cx="8458200" cy="4522954"/>
        </p:xfrm>
        <a:graphic>
          <a:graphicData uri="http://schemas.openxmlformats.org/drawingml/2006/table">
            <a:tbl>
              <a:tblPr bandRow="1">
                <a:tableStyleId>{5C22544A-7EE6-4342-B048-85BDC9FD1C3A}</a:tableStyleId>
              </a:tblPr>
              <a:tblGrid>
                <a:gridCol w="3505200"/>
                <a:gridCol w="1238250"/>
                <a:gridCol w="1238250"/>
                <a:gridCol w="1238250"/>
                <a:gridCol w="1238250"/>
              </a:tblGrid>
              <a:tr h="562090">
                <a:tc rowSpan="2">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Outcome</a:t>
                      </a:r>
                      <a:endParaRPr lang="en-US" sz="1500" b="1" u="sng" dirty="0">
                        <a:solidFill>
                          <a:srgbClr val="FFFF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2">
                  <a:txBody>
                    <a:bodyPr/>
                    <a:lstStyle/>
                    <a:p>
                      <a:pPr marL="0" marR="0" algn="ctr" defTabSz="914400" rtl="0" eaLnBrk="1" latinLnBrk="0" hangingPunct="1">
                        <a:spcBef>
                          <a:spcPts val="0"/>
                        </a:spcBef>
                        <a:spcAft>
                          <a:spcPts val="0"/>
                        </a:spcAft>
                      </a:pPr>
                      <a:r>
                        <a:rPr lang="en-US" sz="1500" b="1" u="none" strike="noStrike" kern="1200" dirty="0" smtClean="0">
                          <a:solidFill>
                            <a:srgbClr val="FFFF00"/>
                          </a:solidFill>
                          <a:latin typeface="+mn-lt"/>
                          <a:ea typeface="Times New Roman"/>
                          <a:cs typeface="Times New Roman"/>
                        </a:rPr>
                        <a:t>Transplants: January 1994 – December 2003</a:t>
                      </a:r>
                      <a:endParaRPr lang="en-US" sz="1500" b="1" u="none" strike="noStrike" kern="1200"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marL="0" marR="0" algn="ctr">
                        <a:spcBef>
                          <a:spcPts val="0"/>
                        </a:spcBef>
                        <a:spcAft>
                          <a:spcPts val="0"/>
                        </a:spcAft>
                      </a:pPr>
                      <a:endParaRPr lang="en-US" sz="1500" b="1" u="sng" dirty="0">
                        <a:solidFill>
                          <a:srgbClr val="FFFF00"/>
                        </a:solidFill>
                        <a:latin typeface="+mn-lt"/>
                        <a:ea typeface="Times New Roman"/>
                        <a:cs typeface="Times New Roman"/>
                      </a:endParaRPr>
                    </a:p>
                  </a:txBody>
                  <a:tcPr marL="68580" marR="68580" marT="0" marB="0" anchor="ctr">
                    <a:lnL w="12700" cmpd="sng">
                      <a:noFill/>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500" b="1" u="none" strike="noStrike" kern="1200" dirty="0" smtClean="0">
                          <a:solidFill>
                            <a:srgbClr val="FFFF00"/>
                          </a:solidFill>
                          <a:latin typeface="+mn-lt"/>
                          <a:ea typeface="Times New Roman"/>
                          <a:cs typeface="Times New Roman"/>
                        </a:rPr>
                        <a:t>Transplants: January 2004 – June 2015</a:t>
                      </a: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marL="0" marR="0" algn="ctr">
                        <a:spcBef>
                          <a:spcPts val="0"/>
                        </a:spcBef>
                        <a:spcAft>
                          <a:spcPts val="0"/>
                        </a:spcAft>
                      </a:pPr>
                      <a:endParaRPr lang="en-US" sz="1500" b="1" u="sng" dirty="0">
                        <a:solidFill>
                          <a:srgbClr val="FFFF00"/>
                        </a:solidFill>
                        <a:latin typeface="+mn-lt"/>
                        <a:ea typeface="Times New Roman"/>
                        <a:cs typeface="Times New Roman"/>
                      </a:endParaRPr>
                    </a:p>
                  </a:txBody>
                  <a:tcPr marL="68580" marR="68580" marT="0"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r h="1124180">
                <a:tc vMerge="1">
                  <a:txBody>
                    <a:bodyPr/>
                    <a:lstStyle/>
                    <a:p>
                      <a:pPr marL="0" marR="0" algn="ctr">
                        <a:spcBef>
                          <a:spcPts val="0"/>
                        </a:spcBef>
                        <a:spcAft>
                          <a:spcPts val="0"/>
                        </a:spcAft>
                      </a:pPr>
                      <a:endParaRPr lang="en-US" sz="1500" b="1" u="sng" dirty="0">
                        <a:solidFill>
                          <a:srgbClr val="FFFF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Within </a:t>
                      </a:r>
                      <a:endParaRPr lang="en-US" sz="1500" b="1" u="none" strike="noStrike" dirty="0" smtClean="0">
                        <a:solidFill>
                          <a:srgbClr val="FFFF00"/>
                        </a:solidFill>
                        <a:latin typeface="+mn-lt"/>
                        <a:ea typeface="Times New Roman"/>
                        <a:cs typeface="Times New Roman"/>
                      </a:endParaRPr>
                    </a:p>
                    <a:p>
                      <a:pPr marL="0" marR="0" algn="ctr">
                        <a:spcBef>
                          <a:spcPts val="0"/>
                        </a:spcBef>
                        <a:spcAft>
                          <a:spcPts val="0"/>
                        </a:spcAft>
                      </a:pPr>
                      <a:r>
                        <a:rPr lang="en-US" sz="1500" b="1" u="sng" strike="noStrike" dirty="0" smtClean="0">
                          <a:solidFill>
                            <a:srgbClr val="FFFF00"/>
                          </a:solidFill>
                          <a:latin typeface="+mn-lt"/>
                          <a:ea typeface="Times New Roman"/>
                          <a:cs typeface="Times New Roman"/>
                        </a:rPr>
                        <a:t>1 </a:t>
                      </a:r>
                      <a:r>
                        <a:rPr lang="en-US" sz="1500" b="1" u="sng" strike="noStrike" dirty="0">
                          <a:solidFill>
                            <a:srgbClr val="FFFF00"/>
                          </a:solidFill>
                          <a:latin typeface="+mn-lt"/>
                          <a:ea typeface="Times New Roman"/>
                          <a:cs typeface="Times New Roman"/>
                        </a:rPr>
                        <a:t>Year</a:t>
                      </a:r>
                      <a:endParaRPr lang="en-US" sz="1500" b="1" u="sng"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Total number with </a:t>
                      </a:r>
                      <a:r>
                        <a:rPr lang="en-US" sz="1500" b="1" u="sng" strike="noStrike" dirty="0">
                          <a:solidFill>
                            <a:srgbClr val="FFFF00"/>
                          </a:solidFill>
                          <a:latin typeface="+mn-lt"/>
                          <a:ea typeface="Times New Roman"/>
                          <a:cs typeface="Times New Roman"/>
                        </a:rPr>
                        <a:t>known response</a:t>
                      </a:r>
                      <a:endParaRPr lang="en-US" sz="1500" b="1" u="sng" dirty="0">
                        <a:solidFill>
                          <a:srgbClr val="FFFF00"/>
                        </a:solidFill>
                        <a:latin typeface="+mn-lt"/>
                        <a:ea typeface="Times New Roman"/>
                        <a:cs typeface="Times New Roman"/>
                      </a:endParaRPr>
                    </a:p>
                  </a:txBody>
                  <a:tcPr marL="68580" marR="68580" marT="0" marB="0" anchor="ctr">
                    <a:lnL w="12700" cmpd="sng">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Within </a:t>
                      </a:r>
                      <a:endParaRPr lang="en-US" sz="1500" b="1" u="none" strike="noStrike" dirty="0" smtClean="0">
                        <a:solidFill>
                          <a:srgbClr val="FFFF00"/>
                        </a:solidFill>
                        <a:latin typeface="+mn-lt"/>
                        <a:ea typeface="Times New Roman"/>
                        <a:cs typeface="Times New Roman"/>
                      </a:endParaRPr>
                    </a:p>
                    <a:p>
                      <a:pPr marL="0" marR="0" algn="ctr">
                        <a:spcBef>
                          <a:spcPts val="0"/>
                        </a:spcBef>
                        <a:spcAft>
                          <a:spcPts val="0"/>
                        </a:spcAft>
                      </a:pPr>
                      <a:r>
                        <a:rPr lang="en-US" sz="1500" b="1" u="sng" strike="noStrike" dirty="0" smtClean="0">
                          <a:solidFill>
                            <a:srgbClr val="FFFF00"/>
                          </a:solidFill>
                          <a:latin typeface="+mn-lt"/>
                          <a:ea typeface="Times New Roman"/>
                          <a:cs typeface="Times New Roman"/>
                        </a:rPr>
                        <a:t>1 </a:t>
                      </a:r>
                      <a:r>
                        <a:rPr lang="en-US" sz="1500" b="1" u="sng" strike="noStrike" dirty="0">
                          <a:solidFill>
                            <a:srgbClr val="FFFF00"/>
                          </a:solidFill>
                          <a:latin typeface="+mn-lt"/>
                          <a:ea typeface="Times New Roman"/>
                          <a:cs typeface="Times New Roman"/>
                        </a:rPr>
                        <a:t>Year</a:t>
                      </a:r>
                      <a:endParaRPr lang="en-US" sz="1500" b="1" u="sng"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Total number with </a:t>
                      </a:r>
                      <a:r>
                        <a:rPr lang="en-US" sz="1500" b="1" u="sng" strike="noStrike" dirty="0">
                          <a:solidFill>
                            <a:srgbClr val="FFFF00"/>
                          </a:solidFill>
                          <a:latin typeface="+mn-lt"/>
                          <a:ea typeface="Times New Roman"/>
                          <a:cs typeface="Times New Roman"/>
                        </a:rPr>
                        <a:t>known response</a:t>
                      </a:r>
                      <a:endParaRPr lang="en-US" sz="1500" b="1" u="sng" dirty="0">
                        <a:solidFill>
                          <a:srgbClr val="FFFF00"/>
                        </a:solidFill>
                        <a:latin typeface="+mn-lt"/>
                        <a:ea typeface="Times New Roman"/>
                        <a:cs typeface="Times New Roman"/>
                      </a:endParaRPr>
                    </a:p>
                  </a:txBody>
                  <a:tcPr marL="68580" marR="68580" marT="0"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r h="442650">
                <a:tc>
                  <a:txBody>
                    <a:bodyPr/>
                    <a:lstStyle/>
                    <a:p>
                      <a:pPr marL="0" marR="0">
                        <a:spcBef>
                          <a:spcPts val="0"/>
                        </a:spcBef>
                        <a:spcAft>
                          <a:spcPts val="0"/>
                        </a:spcAft>
                      </a:pPr>
                      <a:r>
                        <a:rPr lang="en-US" sz="1500" b="1" kern="0" dirty="0">
                          <a:solidFill>
                            <a:srgbClr val="FFFFFF"/>
                          </a:solidFill>
                          <a:latin typeface="+mn-lt"/>
                          <a:ea typeface="Times New Roman"/>
                          <a:cs typeface="Times New Roman"/>
                        </a:rPr>
                        <a:t>Renal Dysfunction</a:t>
                      </a:r>
                      <a:endParaRPr lang="en-US" sz="1500" b="1" kern="0" dirty="0">
                        <a:solidFill>
                          <a:srgbClr val="0000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26.2%</a:t>
                      </a:r>
                    </a:p>
                  </a:txBody>
                  <a:tcPr marL="9525" marR="9525" marT="9525" marB="0" anchor="ctr">
                    <a:lnL w="12700"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7,108)</a:t>
                      </a:r>
                    </a:p>
                  </a:txBody>
                  <a:tcPr marL="9525" marR="9525" marT="9525" marB="0" anchor="ctr">
                    <a:lnL w="12700" cmpd="sng">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21.3%</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14,580)</a:t>
                      </a:r>
                    </a:p>
                  </a:txBody>
                  <a:tcPr marL="9525" marR="9525" marT="9525"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r>
              <a:tr h="403795">
                <a:tc>
                  <a:txBody>
                    <a:bodyPr/>
                    <a:lstStyle/>
                    <a:p>
                      <a:pPr marL="0" marR="0">
                        <a:spcBef>
                          <a:spcPts val="0"/>
                        </a:spcBef>
                        <a:spcAft>
                          <a:spcPts val="0"/>
                        </a:spcAft>
                      </a:pPr>
                      <a:r>
                        <a:rPr lang="en-US" sz="1500" b="1" i="1" dirty="0">
                          <a:solidFill>
                            <a:srgbClr val="FFFFFF"/>
                          </a:solidFill>
                          <a:latin typeface="+mn-lt"/>
                          <a:ea typeface="Times New Roman"/>
                          <a:cs typeface="Times New Roman"/>
                        </a:rPr>
                        <a:t>        Abnormal Creatinine </a:t>
                      </a:r>
                      <a:r>
                        <a:rPr lang="en-US" sz="1500" b="1" i="1" dirty="0" smtClean="0">
                          <a:solidFill>
                            <a:srgbClr val="FFFFFF"/>
                          </a:solidFill>
                          <a:latin typeface="+mn-lt"/>
                          <a:ea typeface="Times New Roman"/>
                          <a:cs typeface="Times New Roman"/>
                        </a:rPr>
                        <a:t>≤ </a:t>
                      </a:r>
                      <a:r>
                        <a:rPr lang="en-US" sz="1500" b="1" i="1" dirty="0">
                          <a:solidFill>
                            <a:srgbClr val="FFFFFF"/>
                          </a:solidFill>
                          <a:latin typeface="+mn-lt"/>
                          <a:ea typeface="Times New Roman"/>
                          <a:cs typeface="Times New Roman"/>
                        </a:rPr>
                        <a:t>2.5 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16.8%</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14.7%</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68313">
                <a:tc>
                  <a:txBody>
                    <a:bodyPr/>
                    <a:lstStyle/>
                    <a:p>
                      <a:pPr marL="0" marR="0">
                        <a:spcBef>
                          <a:spcPts val="0"/>
                        </a:spcBef>
                        <a:spcAft>
                          <a:spcPts val="0"/>
                        </a:spcAft>
                      </a:pPr>
                      <a:r>
                        <a:rPr lang="en-US" sz="1500" b="1" i="1" dirty="0">
                          <a:solidFill>
                            <a:srgbClr val="FFFFFF"/>
                          </a:solidFill>
                          <a:latin typeface="+mn-lt"/>
                          <a:ea typeface="Times New Roman"/>
                          <a:cs typeface="Times New Roman"/>
                        </a:rPr>
                        <a:t>        Creatinine &gt; 2.5 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7.6%</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4.3%</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68313">
                <a:tc>
                  <a:txBody>
                    <a:bodyPr/>
                    <a:lstStyle/>
                    <a:p>
                      <a:pPr marL="0" marR="0">
                        <a:spcBef>
                          <a:spcPts val="0"/>
                        </a:spcBef>
                        <a:spcAft>
                          <a:spcPts val="0"/>
                        </a:spcAft>
                      </a:pPr>
                      <a:r>
                        <a:rPr lang="en-US" sz="1500" b="1" i="1" dirty="0">
                          <a:solidFill>
                            <a:srgbClr val="FFFFFF"/>
                          </a:solidFill>
                          <a:latin typeface="+mn-lt"/>
                          <a:ea typeface="Times New Roman"/>
                          <a:cs typeface="Times New Roman"/>
                        </a:rPr>
                        <a:t>        Chronic Dialysis</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1.9%</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2.1%</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68313">
                <a:tc>
                  <a:txBody>
                    <a:bodyPr/>
                    <a:lstStyle/>
                    <a:p>
                      <a:pPr marL="0" marR="0">
                        <a:spcBef>
                          <a:spcPts val="0"/>
                        </a:spcBef>
                        <a:spcAft>
                          <a:spcPts val="0"/>
                        </a:spcAft>
                      </a:pPr>
                      <a:r>
                        <a:rPr lang="en-US" sz="1500" b="1" i="1" dirty="0">
                          <a:solidFill>
                            <a:srgbClr val="FFFFFF"/>
                          </a:solidFill>
                          <a:latin typeface="+mn-lt"/>
                          <a:ea typeface="Times New Roman"/>
                          <a:cs typeface="Times New Roman"/>
                        </a:rPr>
                        <a:t>        Renal Transplant</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0.0%</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0.1%</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442650">
                <a:tc>
                  <a:txBody>
                    <a:bodyPr/>
                    <a:lstStyle/>
                    <a:p>
                      <a:pPr marL="0" marR="0">
                        <a:spcBef>
                          <a:spcPts val="0"/>
                        </a:spcBef>
                        <a:spcAft>
                          <a:spcPts val="0"/>
                        </a:spcAft>
                      </a:pPr>
                      <a:r>
                        <a:rPr lang="en-US" sz="1500" b="1" dirty="0">
                          <a:solidFill>
                            <a:srgbClr val="FFFFFF"/>
                          </a:solidFill>
                          <a:latin typeface="+mn-lt"/>
                          <a:ea typeface="Times New Roman"/>
                          <a:cs typeface="Times New Roman"/>
                        </a:rPr>
                        <a:t>Diabetes</a:t>
                      </a:r>
                      <a:endParaRPr lang="en-US" sz="1500"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22.5%</a:t>
                      </a:r>
                    </a:p>
                  </a:txBody>
                  <a:tcPr marL="9525" marR="9525"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7,060)</a:t>
                      </a:r>
                    </a:p>
                  </a:txBody>
                  <a:tcPr marL="9525" marR="9525"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20.4%</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16,843)</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442650">
                <a:tc>
                  <a:txBody>
                    <a:bodyPr/>
                    <a:lstStyle/>
                    <a:p>
                      <a:pPr marL="0" marR="0">
                        <a:spcBef>
                          <a:spcPts val="0"/>
                        </a:spcBef>
                        <a:spcAft>
                          <a:spcPts val="0"/>
                        </a:spcAft>
                      </a:pPr>
                      <a:r>
                        <a:rPr lang="en-US" sz="1500" b="1" dirty="0">
                          <a:solidFill>
                            <a:srgbClr val="FFFFFF"/>
                          </a:solidFill>
                          <a:latin typeface="+mn-lt"/>
                          <a:ea typeface="Times New Roman"/>
                          <a:cs typeface="Times New Roman"/>
                        </a:rPr>
                        <a:t>Bronchiolitis Obliterans Syndrome</a:t>
                      </a:r>
                      <a:endParaRPr lang="en-US" sz="1500" b="1" dirty="0">
                        <a:solidFill>
                          <a:srgbClr val="FF00FF"/>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8.7%</a:t>
                      </a:r>
                    </a:p>
                  </a:txBody>
                  <a:tcPr marL="9525" marR="9525" marT="9525" marB="0" anchor="ctr">
                    <a:lnL w="12700" cap="flat" cmpd="sng" algn="ctr">
                      <a:solidFill>
                        <a:schemeClr val="tx1"/>
                      </a:solidFill>
                      <a:prstDash val="solid"/>
                      <a:round/>
                      <a:headEnd type="none" w="med" len="med"/>
                      <a:tailEnd type="none" w="med" len="med"/>
                    </a:lnL>
                    <a:lnR w="12700" cmpd="sng">
                      <a:noFill/>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6,602)</a:t>
                      </a:r>
                    </a:p>
                  </a:txBody>
                  <a:tcPr marL="9525" marR="9525" marT="9525" marB="0" anchor="ctr">
                    <a:lnL w="12700" cmpd="sng">
                      <a:noFill/>
                    </a:lnL>
                    <a:lnR w="12700"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9.2%</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15,837)</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sp>
        <p:nvSpPr>
          <p:cNvPr id="9" name="Title 1"/>
          <p:cNvSpPr txBox="1">
            <a:spLocks/>
          </p:cNvSpPr>
          <p:nvPr/>
        </p:nvSpPr>
        <p:spPr bwMode="auto">
          <a:xfrm>
            <a:off x="11289" y="-31044"/>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smtClean="0"/>
              <a:t>Cumulative Morbidity Rates in </a:t>
            </a:r>
            <a:r>
              <a:rPr lang="en-US" sz="2400" u="sng" kern="0" dirty="0" smtClean="0"/>
              <a:t>Survivors</a:t>
            </a:r>
            <a:r>
              <a:rPr lang="en-US" sz="2400" kern="0" dirty="0" smtClean="0"/>
              <a:t> within 1 Year Post</a:t>
            </a:r>
            <a:endParaRPr lang="en-US" sz="2000" kern="0" dirty="0"/>
          </a:p>
        </p:txBody>
      </p:sp>
      <p:sp>
        <p:nvSpPr>
          <p:cNvPr id="3" name="Title 2"/>
          <p:cNvSpPr txBox="1"/>
          <p:nvPr/>
        </p:nvSpPr>
        <p:spPr>
          <a:xfrm>
            <a:off x="1415909" y="883675"/>
            <a:ext cx="1838961" cy="461665"/>
          </a:xfrm>
          <a:prstGeom prst="rect">
            <a:avLst/>
          </a:prstGeom>
          <a:noFill/>
        </p:spPr>
        <p:txBody>
          <a:bodyPr wrap="square" rtlCol="0">
            <a:spAutoFit/>
          </a:bodyPr>
          <a:lstStyle/>
          <a:p>
            <a:pPr algn="ctr"/>
            <a:r>
              <a:rPr lang="en-US" sz="2400" b="1" kern="0" dirty="0" smtClean="0"/>
              <a:t>Transplant</a:t>
            </a:r>
            <a:endParaRPr lang="en-US" sz="2400" b="1" kern="0" dirty="0"/>
          </a:p>
        </p:txBody>
      </p:sp>
      <p:sp>
        <p:nvSpPr>
          <p:cNvPr id="11" name="title_cohort"/>
          <p:cNvSpPr txBox="1"/>
          <p:nvPr/>
        </p:nvSpPr>
        <p:spPr>
          <a:xfrm>
            <a:off x="3048000" y="914452"/>
            <a:ext cx="5181600" cy="400110"/>
          </a:xfrm>
          <a:prstGeom prst="rect">
            <a:avLst/>
          </a:prstGeom>
          <a:noFill/>
        </p:spPr>
        <p:txBody>
          <a:bodyPr wrap="square" rtlCol="0">
            <a:spAutoFit/>
          </a:bodyPr>
          <a:lstStyle/>
          <a:p>
            <a:pPr algn="ctr"/>
            <a:r>
              <a:rPr lang="en-US" sz="2000" b="1" kern="0" dirty="0" smtClean="0"/>
              <a:t>(Transplants: January </a:t>
            </a:r>
            <a:r>
              <a:rPr lang="en-US" sz="2000" b="1" kern="0" dirty="0"/>
              <a:t>1994 – June </a:t>
            </a:r>
            <a:r>
              <a:rPr lang="en-US" sz="2000" b="1" kern="0" dirty="0" smtClean="0"/>
              <a:t>2015)</a:t>
            </a:r>
            <a:endParaRPr lang="en-US" sz="2000" b="1" kern="0" dirty="0"/>
          </a:p>
        </p:txBody>
      </p:sp>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3" cstate="print"/>
              <a:stretch>
                <a:fillRect/>
              </a:stretch>
            </p:blipFill>
            <p:spPr>
              <a:xfrm>
                <a:off x="1" y="6172200"/>
                <a:ext cx="4952999" cy="685800"/>
              </a:xfrm>
              <a:prstGeom prst="rect">
                <a:avLst/>
              </a:prstGeom>
            </p:spPr>
          </p:pic>
          <p:sp>
            <p:nvSpPr>
              <p:cNvPr id="23"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310386676"/>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idx="1"/>
            <p:extLst/>
          </p:nvPr>
        </p:nvGraphicFramePr>
        <p:xfrm>
          <a:off x="381000" y="1424319"/>
          <a:ext cx="8458200" cy="4563646"/>
        </p:xfrm>
        <a:graphic>
          <a:graphicData uri="http://schemas.openxmlformats.org/drawingml/2006/table">
            <a:tbl>
              <a:tblPr bandRow="1">
                <a:tableStyleId>{5C22544A-7EE6-4342-B048-85BDC9FD1C3A}</a:tableStyleId>
              </a:tblPr>
              <a:tblGrid>
                <a:gridCol w="3505200"/>
                <a:gridCol w="1238250"/>
                <a:gridCol w="1238250"/>
                <a:gridCol w="1238250"/>
                <a:gridCol w="1238250"/>
              </a:tblGrid>
              <a:tr h="567147">
                <a:tc rowSpan="2">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Outcome</a:t>
                      </a:r>
                      <a:endParaRPr lang="en-US" sz="1500" b="1" u="sng" dirty="0">
                        <a:solidFill>
                          <a:srgbClr val="FFFF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2">
                  <a:txBody>
                    <a:bodyPr/>
                    <a:lstStyle/>
                    <a:p>
                      <a:pPr marL="0" marR="0" algn="ctr" defTabSz="914400" rtl="0" eaLnBrk="1" latinLnBrk="0" hangingPunct="1">
                        <a:spcBef>
                          <a:spcPts val="0"/>
                        </a:spcBef>
                        <a:spcAft>
                          <a:spcPts val="0"/>
                        </a:spcAft>
                      </a:pPr>
                      <a:r>
                        <a:rPr lang="en-US" sz="1500" b="1" u="none" strike="noStrike" kern="1200" dirty="0" smtClean="0">
                          <a:solidFill>
                            <a:srgbClr val="FFFF00"/>
                          </a:solidFill>
                          <a:latin typeface="+mn-lt"/>
                          <a:ea typeface="Times New Roman"/>
                          <a:cs typeface="Times New Roman"/>
                        </a:rPr>
                        <a:t>Primary </a:t>
                      </a:r>
                      <a:endParaRPr lang="en-US" sz="1500" b="1" u="none" strike="noStrike" kern="1200"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marL="0" marR="0" algn="ctr">
                        <a:spcBef>
                          <a:spcPts val="0"/>
                        </a:spcBef>
                        <a:spcAft>
                          <a:spcPts val="0"/>
                        </a:spcAft>
                      </a:pPr>
                      <a:endParaRPr lang="en-US" sz="1500" b="1" u="sng" dirty="0">
                        <a:solidFill>
                          <a:srgbClr val="FFFF00"/>
                        </a:solidFill>
                        <a:latin typeface="+mn-lt"/>
                        <a:ea typeface="Times New Roman"/>
                        <a:cs typeface="Times New Roman"/>
                      </a:endParaRPr>
                    </a:p>
                  </a:txBody>
                  <a:tcPr marL="68580" marR="68580" marT="0" marB="0" anchor="ctr">
                    <a:lnL w="12700" cmpd="sng">
                      <a:noFill/>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500" b="1" u="none" strike="noStrike" kern="1200" dirty="0" smtClean="0">
                          <a:solidFill>
                            <a:srgbClr val="FFFF00"/>
                          </a:solidFill>
                          <a:latin typeface="+mn-lt"/>
                          <a:ea typeface="Times New Roman"/>
                          <a:cs typeface="Times New Roman"/>
                        </a:rPr>
                        <a:t>First Retransplant</a:t>
                      </a: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hMerge="1">
                  <a:txBody>
                    <a:bodyPr/>
                    <a:lstStyle/>
                    <a:p>
                      <a:pPr marL="0" marR="0" algn="ctr">
                        <a:spcBef>
                          <a:spcPts val="0"/>
                        </a:spcBef>
                        <a:spcAft>
                          <a:spcPts val="0"/>
                        </a:spcAft>
                      </a:pPr>
                      <a:endParaRPr lang="en-US" sz="1500" b="1" u="sng" dirty="0">
                        <a:solidFill>
                          <a:srgbClr val="FFFF00"/>
                        </a:solidFill>
                        <a:latin typeface="+mn-lt"/>
                        <a:ea typeface="Times New Roman"/>
                        <a:cs typeface="Times New Roman"/>
                      </a:endParaRPr>
                    </a:p>
                  </a:txBody>
                  <a:tcPr marL="68580" marR="68580" marT="0"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r h="1134294">
                <a:tc vMerge="1">
                  <a:txBody>
                    <a:bodyPr/>
                    <a:lstStyle/>
                    <a:p>
                      <a:pPr marL="0" marR="0" algn="ctr">
                        <a:spcBef>
                          <a:spcPts val="0"/>
                        </a:spcBef>
                        <a:spcAft>
                          <a:spcPts val="0"/>
                        </a:spcAft>
                      </a:pPr>
                      <a:endParaRPr lang="en-US" sz="1500" b="1" u="sng" dirty="0">
                        <a:solidFill>
                          <a:srgbClr val="FFFF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Within </a:t>
                      </a:r>
                      <a:endParaRPr lang="en-US" sz="1500" b="1" u="none" strike="noStrike" dirty="0" smtClean="0">
                        <a:solidFill>
                          <a:srgbClr val="FFFF00"/>
                        </a:solidFill>
                        <a:latin typeface="+mn-lt"/>
                        <a:ea typeface="Times New Roman"/>
                        <a:cs typeface="Times New Roman"/>
                      </a:endParaRPr>
                    </a:p>
                    <a:p>
                      <a:pPr marL="0" marR="0" algn="ctr">
                        <a:spcBef>
                          <a:spcPts val="0"/>
                        </a:spcBef>
                        <a:spcAft>
                          <a:spcPts val="0"/>
                        </a:spcAft>
                      </a:pPr>
                      <a:r>
                        <a:rPr lang="en-US" sz="1500" b="1" u="sng" strike="noStrike" dirty="0" smtClean="0">
                          <a:solidFill>
                            <a:srgbClr val="FFFF00"/>
                          </a:solidFill>
                          <a:latin typeface="+mn-lt"/>
                          <a:ea typeface="Times New Roman"/>
                          <a:cs typeface="Times New Roman"/>
                        </a:rPr>
                        <a:t>1 </a:t>
                      </a:r>
                      <a:r>
                        <a:rPr lang="en-US" sz="1500" b="1" u="sng" strike="noStrike" dirty="0">
                          <a:solidFill>
                            <a:srgbClr val="FFFF00"/>
                          </a:solidFill>
                          <a:latin typeface="+mn-lt"/>
                          <a:ea typeface="Times New Roman"/>
                          <a:cs typeface="Times New Roman"/>
                        </a:rPr>
                        <a:t>Year</a:t>
                      </a:r>
                      <a:endParaRPr lang="en-US" sz="1500" b="1" u="sng"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Total number with </a:t>
                      </a:r>
                      <a:r>
                        <a:rPr lang="en-US" sz="1500" b="1" u="sng" strike="noStrike" dirty="0">
                          <a:solidFill>
                            <a:srgbClr val="FFFF00"/>
                          </a:solidFill>
                          <a:latin typeface="+mn-lt"/>
                          <a:ea typeface="Times New Roman"/>
                          <a:cs typeface="Times New Roman"/>
                        </a:rPr>
                        <a:t>known response</a:t>
                      </a:r>
                      <a:endParaRPr lang="en-US" sz="1500" b="1" u="sng" dirty="0">
                        <a:solidFill>
                          <a:srgbClr val="FFFF00"/>
                        </a:solidFill>
                        <a:latin typeface="+mn-lt"/>
                        <a:ea typeface="Times New Roman"/>
                        <a:cs typeface="Times New Roman"/>
                      </a:endParaRPr>
                    </a:p>
                  </a:txBody>
                  <a:tcPr marL="68580" marR="68580" marT="0" marB="0" anchor="ctr">
                    <a:lnL w="12700" cmpd="sng">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Within </a:t>
                      </a:r>
                      <a:endParaRPr lang="en-US" sz="1500" b="1" u="none" strike="noStrike" dirty="0" smtClean="0">
                        <a:solidFill>
                          <a:srgbClr val="FFFF00"/>
                        </a:solidFill>
                        <a:latin typeface="+mn-lt"/>
                        <a:ea typeface="Times New Roman"/>
                        <a:cs typeface="Times New Roman"/>
                      </a:endParaRPr>
                    </a:p>
                    <a:p>
                      <a:pPr marL="0" marR="0" algn="ctr">
                        <a:spcBef>
                          <a:spcPts val="0"/>
                        </a:spcBef>
                        <a:spcAft>
                          <a:spcPts val="0"/>
                        </a:spcAft>
                      </a:pPr>
                      <a:r>
                        <a:rPr lang="en-US" sz="1500" b="1" u="sng" strike="noStrike" dirty="0" smtClean="0">
                          <a:solidFill>
                            <a:srgbClr val="FFFF00"/>
                          </a:solidFill>
                          <a:latin typeface="+mn-lt"/>
                          <a:ea typeface="Times New Roman"/>
                          <a:cs typeface="Times New Roman"/>
                        </a:rPr>
                        <a:t>1 </a:t>
                      </a:r>
                      <a:r>
                        <a:rPr lang="en-US" sz="1500" b="1" u="sng" strike="noStrike" dirty="0">
                          <a:solidFill>
                            <a:srgbClr val="FFFF00"/>
                          </a:solidFill>
                          <a:latin typeface="+mn-lt"/>
                          <a:ea typeface="Times New Roman"/>
                          <a:cs typeface="Times New Roman"/>
                        </a:rPr>
                        <a:t>Year</a:t>
                      </a:r>
                      <a:endParaRPr lang="en-US" sz="1500" b="1" u="sng"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Total number with </a:t>
                      </a:r>
                      <a:r>
                        <a:rPr lang="en-US" sz="1500" b="1" u="sng" strike="noStrike" dirty="0">
                          <a:solidFill>
                            <a:srgbClr val="FFFF00"/>
                          </a:solidFill>
                          <a:latin typeface="+mn-lt"/>
                          <a:ea typeface="Times New Roman"/>
                          <a:cs typeface="Times New Roman"/>
                        </a:rPr>
                        <a:t>known response</a:t>
                      </a:r>
                      <a:endParaRPr lang="en-US" sz="1500" b="1" u="sng" dirty="0">
                        <a:solidFill>
                          <a:srgbClr val="FFFF00"/>
                        </a:solidFill>
                        <a:latin typeface="+mn-lt"/>
                        <a:ea typeface="Times New Roman"/>
                        <a:cs typeface="Times New Roman"/>
                      </a:endParaRPr>
                    </a:p>
                  </a:txBody>
                  <a:tcPr marL="68580" marR="68580" marT="0"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r h="446633">
                <a:tc>
                  <a:txBody>
                    <a:bodyPr/>
                    <a:lstStyle/>
                    <a:p>
                      <a:pPr marL="0" marR="0">
                        <a:spcBef>
                          <a:spcPts val="0"/>
                        </a:spcBef>
                        <a:spcAft>
                          <a:spcPts val="0"/>
                        </a:spcAft>
                      </a:pPr>
                      <a:r>
                        <a:rPr lang="en-US" sz="1500" b="1" kern="0" dirty="0">
                          <a:solidFill>
                            <a:srgbClr val="FFFFFF"/>
                          </a:solidFill>
                          <a:latin typeface="+mn-lt"/>
                          <a:ea typeface="Times New Roman"/>
                          <a:cs typeface="Times New Roman"/>
                        </a:rPr>
                        <a:t>Renal Dysfunction</a:t>
                      </a:r>
                      <a:endParaRPr lang="en-US" sz="1500" b="1" kern="0" dirty="0">
                        <a:solidFill>
                          <a:srgbClr val="0000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21.7%</a:t>
                      </a:r>
                    </a:p>
                  </a:txBody>
                  <a:tcPr marL="9525" marR="9525" marT="9525" marB="0" anchor="ctr">
                    <a:lnL w="12700"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19,661)</a:t>
                      </a:r>
                    </a:p>
                  </a:txBody>
                  <a:tcPr marL="9525" marR="9525" marT="9525" marB="0" anchor="ctr">
                    <a:lnL w="12700" cmpd="sng">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24.7%</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657)</a:t>
                      </a:r>
                    </a:p>
                  </a:txBody>
                  <a:tcPr marL="9525" marR="9525" marT="9525"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r>
              <a:tr h="407428">
                <a:tc>
                  <a:txBody>
                    <a:bodyPr/>
                    <a:lstStyle/>
                    <a:p>
                      <a:pPr marL="0" marR="0">
                        <a:spcBef>
                          <a:spcPts val="0"/>
                        </a:spcBef>
                        <a:spcAft>
                          <a:spcPts val="0"/>
                        </a:spcAft>
                      </a:pPr>
                      <a:r>
                        <a:rPr lang="en-US" sz="1500" b="1" i="1" dirty="0">
                          <a:solidFill>
                            <a:srgbClr val="FFFFFF"/>
                          </a:solidFill>
                          <a:latin typeface="+mn-lt"/>
                          <a:ea typeface="Times New Roman"/>
                          <a:cs typeface="Times New Roman"/>
                        </a:rPr>
                        <a:t>        Abnormal Creatinine </a:t>
                      </a:r>
                      <a:r>
                        <a:rPr lang="en-US" sz="1500" b="1" i="1" dirty="0" smtClean="0">
                          <a:solidFill>
                            <a:srgbClr val="FFFFFF"/>
                          </a:solidFill>
                          <a:latin typeface="+mn-lt"/>
                          <a:ea typeface="Times New Roman"/>
                          <a:cs typeface="Times New Roman"/>
                        </a:rPr>
                        <a:t>≤ </a:t>
                      </a:r>
                      <a:r>
                        <a:rPr lang="en-US" sz="1500" b="1" i="1" dirty="0">
                          <a:solidFill>
                            <a:srgbClr val="FFFFFF"/>
                          </a:solidFill>
                          <a:latin typeface="+mn-lt"/>
                          <a:ea typeface="Times New Roman"/>
                          <a:cs typeface="Times New Roman"/>
                        </a:rPr>
                        <a:t>2.5 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15.5%</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14.9%</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71626">
                <a:tc>
                  <a:txBody>
                    <a:bodyPr/>
                    <a:lstStyle/>
                    <a:p>
                      <a:pPr marL="0" marR="0">
                        <a:spcBef>
                          <a:spcPts val="0"/>
                        </a:spcBef>
                        <a:spcAft>
                          <a:spcPts val="0"/>
                        </a:spcAft>
                      </a:pPr>
                      <a:r>
                        <a:rPr lang="en-US" sz="1500" b="1" i="1" dirty="0">
                          <a:solidFill>
                            <a:srgbClr val="FFFFFF"/>
                          </a:solidFill>
                          <a:latin typeface="+mn-lt"/>
                          <a:ea typeface="Times New Roman"/>
                          <a:cs typeface="Times New Roman"/>
                        </a:rPr>
                        <a:t>        Creatinine &gt; 2.5 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4.8%</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6.2%</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71626">
                <a:tc>
                  <a:txBody>
                    <a:bodyPr/>
                    <a:lstStyle/>
                    <a:p>
                      <a:pPr marL="0" marR="0">
                        <a:spcBef>
                          <a:spcPts val="0"/>
                        </a:spcBef>
                        <a:spcAft>
                          <a:spcPts val="0"/>
                        </a:spcAft>
                      </a:pPr>
                      <a:r>
                        <a:rPr lang="en-US" sz="1500" b="1" i="1" dirty="0">
                          <a:solidFill>
                            <a:srgbClr val="FFFFFF"/>
                          </a:solidFill>
                          <a:latin typeface="+mn-lt"/>
                          <a:ea typeface="Times New Roman"/>
                          <a:cs typeface="Times New Roman"/>
                        </a:rPr>
                        <a:t>        Chronic Dialysis</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1.3%</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2.9%</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71626">
                <a:tc>
                  <a:txBody>
                    <a:bodyPr/>
                    <a:lstStyle/>
                    <a:p>
                      <a:pPr marL="0" marR="0">
                        <a:spcBef>
                          <a:spcPts val="0"/>
                        </a:spcBef>
                        <a:spcAft>
                          <a:spcPts val="0"/>
                        </a:spcAft>
                      </a:pPr>
                      <a:r>
                        <a:rPr lang="en-US" sz="1500" b="1" i="1" dirty="0">
                          <a:solidFill>
                            <a:srgbClr val="FFFFFF"/>
                          </a:solidFill>
                          <a:latin typeface="+mn-lt"/>
                          <a:ea typeface="Times New Roman"/>
                          <a:cs typeface="Times New Roman"/>
                        </a:rPr>
                        <a:t>        Renal Transplant</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0.1%</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0.6%</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446633">
                <a:tc>
                  <a:txBody>
                    <a:bodyPr/>
                    <a:lstStyle/>
                    <a:p>
                      <a:pPr marL="0" marR="0">
                        <a:spcBef>
                          <a:spcPts val="0"/>
                        </a:spcBef>
                        <a:spcAft>
                          <a:spcPts val="0"/>
                        </a:spcAft>
                      </a:pPr>
                      <a:r>
                        <a:rPr lang="en-US" sz="1500" b="1" dirty="0">
                          <a:solidFill>
                            <a:srgbClr val="FFFFFF"/>
                          </a:solidFill>
                          <a:latin typeface="+mn-lt"/>
                          <a:ea typeface="Times New Roman"/>
                          <a:cs typeface="Times New Roman"/>
                        </a:rPr>
                        <a:t>Diabetes</a:t>
                      </a:r>
                      <a:endParaRPr lang="en-US" sz="1500"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20.8%</a:t>
                      </a:r>
                    </a:p>
                  </a:txBody>
                  <a:tcPr marL="9525" marR="9525"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21,736)</a:t>
                      </a:r>
                    </a:p>
                  </a:txBody>
                  <a:tcPr marL="9525" marR="9525"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19.0%</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733)</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446633">
                <a:tc>
                  <a:txBody>
                    <a:bodyPr/>
                    <a:lstStyle/>
                    <a:p>
                      <a:pPr marL="0" marR="0">
                        <a:spcBef>
                          <a:spcPts val="0"/>
                        </a:spcBef>
                        <a:spcAft>
                          <a:spcPts val="0"/>
                        </a:spcAft>
                      </a:pPr>
                      <a:r>
                        <a:rPr lang="en-US" sz="1500" b="1" dirty="0">
                          <a:solidFill>
                            <a:srgbClr val="FFFFFF"/>
                          </a:solidFill>
                          <a:latin typeface="+mn-lt"/>
                          <a:ea typeface="Times New Roman"/>
                          <a:cs typeface="Times New Roman"/>
                        </a:rPr>
                        <a:t>Bronchiolitis Obliterans Syndrome</a:t>
                      </a:r>
                      <a:endParaRPr lang="en-US" sz="1500" b="1" dirty="0">
                        <a:solidFill>
                          <a:srgbClr val="FF00FF"/>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8.6%</a:t>
                      </a:r>
                    </a:p>
                  </a:txBody>
                  <a:tcPr marL="9525" marR="9525" marT="9525" marB="0" anchor="ctr">
                    <a:lnL w="12700" cap="flat" cmpd="sng" algn="ctr">
                      <a:solidFill>
                        <a:schemeClr val="tx1"/>
                      </a:solidFill>
                      <a:prstDash val="solid"/>
                      <a:round/>
                      <a:headEnd type="none" w="med" len="med"/>
                      <a:tailEnd type="none" w="med" len="med"/>
                    </a:lnL>
                    <a:lnR w="12700" cmpd="sng">
                      <a:noFill/>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20,491)</a:t>
                      </a:r>
                    </a:p>
                  </a:txBody>
                  <a:tcPr marL="9525" marR="9525" marT="9525" marB="0" anchor="ctr">
                    <a:lnL w="12700" cmpd="sng">
                      <a:noFill/>
                    </a:lnL>
                    <a:lnR w="12700"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15.2%</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693)</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sp>
        <p:nvSpPr>
          <p:cNvPr id="9" name="Title 1"/>
          <p:cNvSpPr txBox="1">
            <a:spLocks/>
          </p:cNvSpPr>
          <p:nvPr/>
        </p:nvSpPr>
        <p:spPr bwMode="auto">
          <a:xfrm>
            <a:off x="0" y="-22578"/>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200" kern="0" dirty="0" smtClean="0"/>
              <a:t>Cumulative Morbidity Rates in </a:t>
            </a:r>
            <a:r>
              <a:rPr lang="en-US" sz="2200" u="sng" kern="0" dirty="0" smtClean="0"/>
              <a:t>Survivors</a:t>
            </a:r>
            <a:r>
              <a:rPr lang="en-US" sz="2200" kern="0" dirty="0" smtClean="0"/>
              <a:t> within 1 Year Post</a:t>
            </a:r>
            <a:endParaRPr lang="en-US" sz="2200" kern="0" dirty="0"/>
          </a:p>
        </p:txBody>
      </p:sp>
      <p:sp>
        <p:nvSpPr>
          <p:cNvPr id="3" name="Title 2"/>
          <p:cNvSpPr txBox="1"/>
          <p:nvPr/>
        </p:nvSpPr>
        <p:spPr>
          <a:xfrm>
            <a:off x="22578" y="882227"/>
            <a:ext cx="4625113" cy="430887"/>
          </a:xfrm>
          <a:prstGeom prst="rect">
            <a:avLst/>
          </a:prstGeom>
          <a:noFill/>
        </p:spPr>
        <p:txBody>
          <a:bodyPr wrap="square" rtlCol="0">
            <a:spAutoFit/>
          </a:bodyPr>
          <a:lstStyle/>
          <a:p>
            <a:r>
              <a:rPr lang="en-US" sz="2200" b="1" kern="0" dirty="0"/>
              <a:t>Transplant by Transplant </a:t>
            </a:r>
            <a:r>
              <a:rPr lang="en-US" sz="2200" b="1" kern="0" dirty="0" smtClean="0"/>
              <a:t>Type</a:t>
            </a:r>
            <a:endParaRPr lang="en-US" sz="2200" b="1" kern="0" dirty="0"/>
          </a:p>
        </p:txBody>
      </p:sp>
      <p:sp>
        <p:nvSpPr>
          <p:cNvPr id="11" name="title_cohort"/>
          <p:cNvSpPr txBox="1"/>
          <p:nvPr/>
        </p:nvSpPr>
        <p:spPr>
          <a:xfrm>
            <a:off x="4191000" y="919536"/>
            <a:ext cx="4917271" cy="384721"/>
          </a:xfrm>
          <a:prstGeom prst="rect">
            <a:avLst/>
          </a:prstGeom>
          <a:noFill/>
        </p:spPr>
        <p:txBody>
          <a:bodyPr wrap="square" rtlCol="0">
            <a:spAutoFit/>
          </a:bodyPr>
          <a:lstStyle/>
          <a:p>
            <a:r>
              <a:rPr lang="en-US" sz="1900" b="1" kern="0" dirty="0" smtClean="0"/>
              <a:t>(Transplants: January </a:t>
            </a:r>
            <a:r>
              <a:rPr lang="en-US" sz="1900" b="1" kern="0" dirty="0"/>
              <a:t>1994 – June </a:t>
            </a:r>
            <a:r>
              <a:rPr lang="en-US" sz="1900" b="1" kern="0" dirty="0" smtClean="0"/>
              <a:t>2015)</a:t>
            </a:r>
            <a:endParaRPr lang="en-US" sz="1900" b="1" kern="0" dirty="0"/>
          </a:p>
        </p:txBody>
      </p:sp>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3" cstate="print"/>
              <a:stretch>
                <a:fillRect/>
              </a:stretch>
            </p:blipFill>
            <p:spPr>
              <a:xfrm>
                <a:off x="1" y="6172200"/>
                <a:ext cx="4952999" cy="685800"/>
              </a:xfrm>
              <a:prstGeom prst="rect">
                <a:avLst/>
              </a:prstGeom>
            </p:spPr>
          </p:pic>
          <p:sp>
            <p:nvSpPr>
              <p:cNvPr id="23"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2574752436"/>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idx="1"/>
            <p:extLst/>
          </p:nvPr>
        </p:nvGraphicFramePr>
        <p:xfrm>
          <a:off x="396013" y="1752600"/>
          <a:ext cx="8458200" cy="3962400"/>
        </p:xfrm>
        <a:graphic>
          <a:graphicData uri="http://schemas.openxmlformats.org/drawingml/2006/table">
            <a:tbl>
              <a:tblPr bandRow="1">
                <a:tableStyleId>{5C22544A-7EE6-4342-B048-85BDC9FD1C3A}</a:tableStyleId>
              </a:tblPr>
              <a:tblGrid>
                <a:gridCol w="3505200"/>
                <a:gridCol w="1238250"/>
                <a:gridCol w="1238250"/>
                <a:gridCol w="1238250"/>
                <a:gridCol w="1238250"/>
              </a:tblGrid>
              <a:tr h="117585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500" b="1" u="none" strike="noStrike" dirty="0" smtClean="0">
                          <a:solidFill>
                            <a:srgbClr val="FFFF00"/>
                          </a:solidFill>
                          <a:latin typeface="+mn-lt"/>
                          <a:ea typeface="Times New Roman"/>
                          <a:cs typeface="Times New Roman"/>
                        </a:rPr>
                        <a:t>Outcome</a:t>
                      </a:r>
                      <a:endParaRPr lang="en-US" sz="1500" b="1" u="sng" dirty="0" smtClean="0">
                        <a:solidFill>
                          <a:srgbClr val="FFFF00"/>
                        </a:solidFill>
                        <a:latin typeface="+mn-lt"/>
                        <a:ea typeface="Times New Roman"/>
                        <a:cs typeface="Times New Roman"/>
                      </a:endParaRPr>
                    </a:p>
                    <a:p>
                      <a:pPr marL="0" marR="0" algn="ctr">
                        <a:spcBef>
                          <a:spcPts val="0"/>
                        </a:spcBef>
                        <a:spcAft>
                          <a:spcPts val="0"/>
                        </a:spcAft>
                      </a:pPr>
                      <a:endParaRPr lang="en-US" sz="1500" b="1" u="sng" dirty="0">
                        <a:solidFill>
                          <a:srgbClr val="FFFF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Within </a:t>
                      </a:r>
                      <a:endParaRPr lang="en-US" sz="1500" b="1" u="none" strike="noStrike" dirty="0" smtClean="0">
                        <a:solidFill>
                          <a:srgbClr val="FFFF00"/>
                        </a:solidFill>
                        <a:latin typeface="+mn-lt"/>
                        <a:ea typeface="Times New Roman"/>
                        <a:cs typeface="Times New Roman"/>
                      </a:endParaRPr>
                    </a:p>
                    <a:p>
                      <a:pPr marL="0" marR="0" algn="ctr">
                        <a:spcBef>
                          <a:spcPts val="0"/>
                        </a:spcBef>
                        <a:spcAft>
                          <a:spcPts val="0"/>
                        </a:spcAft>
                      </a:pPr>
                      <a:r>
                        <a:rPr lang="en-US" sz="1500" b="1" u="sng" strike="noStrike" dirty="0" smtClean="0">
                          <a:solidFill>
                            <a:srgbClr val="FFFF00"/>
                          </a:solidFill>
                          <a:latin typeface="+mn-lt"/>
                          <a:ea typeface="Times New Roman"/>
                          <a:cs typeface="Times New Roman"/>
                        </a:rPr>
                        <a:t>1 </a:t>
                      </a:r>
                      <a:r>
                        <a:rPr lang="en-US" sz="1500" b="1" u="sng" strike="noStrike" dirty="0">
                          <a:solidFill>
                            <a:srgbClr val="FFFF00"/>
                          </a:solidFill>
                          <a:latin typeface="+mn-lt"/>
                          <a:ea typeface="Times New Roman"/>
                          <a:cs typeface="Times New Roman"/>
                        </a:rPr>
                        <a:t>Year</a:t>
                      </a:r>
                      <a:endParaRPr lang="en-US" sz="1500" b="1" u="sng"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Total number with </a:t>
                      </a:r>
                      <a:r>
                        <a:rPr lang="en-US" sz="1500" b="1" u="sng" strike="noStrike" dirty="0">
                          <a:solidFill>
                            <a:srgbClr val="FFFF00"/>
                          </a:solidFill>
                          <a:latin typeface="+mn-lt"/>
                          <a:ea typeface="Times New Roman"/>
                          <a:cs typeface="Times New Roman"/>
                        </a:rPr>
                        <a:t>known response</a:t>
                      </a:r>
                      <a:endParaRPr lang="en-US" sz="1500" b="1" u="sng" dirty="0">
                        <a:solidFill>
                          <a:srgbClr val="FFFF00"/>
                        </a:solidFill>
                        <a:latin typeface="+mn-lt"/>
                        <a:ea typeface="Times New Roman"/>
                        <a:cs typeface="Times New Roman"/>
                      </a:endParaRPr>
                    </a:p>
                  </a:txBody>
                  <a:tcPr marL="68580" marR="68580" marT="0" marB="0" anchor="ctr">
                    <a:lnL w="12700" cmpd="sng">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Within </a:t>
                      </a:r>
                      <a:endParaRPr lang="en-US" sz="1500" b="1" u="none" strike="noStrike" dirty="0" smtClean="0">
                        <a:solidFill>
                          <a:srgbClr val="FFFF00"/>
                        </a:solidFill>
                        <a:latin typeface="+mn-lt"/>
                        <a:ea typeface="Times New Roman"/>
                        <a:cs typeface="Times New Roman"/>
                      </a:endParaRPr>
                    </a:p>
                    <a:p>
                      <a:pPr marL="0" marR="0" algn="ctr">
                        <a:spcBef>
                          <a:spcPts val="0"/>
                        </a:spcBef>
                        <a:spcAft>
                          <a:spcPts val="0"/>
                        </a:spcAft>
                      </a:pPr>
                      <a:r>
                        <a:rPr lang="en-US" sz="1500" b="1" u="sng" strike="noStrike" dirty="0" smtClean="0">
                          <a:solidFill>
                            <a:srgbClr val="FFFF00"/>
                          </a:solidFill>
                          <a:latin typeface="+mn-lt"/>
                          <a:ea typeface="Times New Roman"/>
                          <a:cs typeface="Times New Roman"/>
                        </a:rPr>
                        <a:t>5 Years</a:t>
                      </a:r>
                      <a:endParaRPr lang="en-US" sz="1500" b="1" u="sng"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Total number with </a:t>
                      </a:r>
                      <a:r>
                        <a:rPr lang="en-US" sz="1500" b="1" u="sng" strike="noStrike" dirty="0">
                          <a:solidFill>
                            <a:srgbClr val="FFFF00"/>
                          </a:solidFill>
                          <a:latin typeface="+mn-lt"/>
                          <a:ea typeface="Times New Roman"/>
                          <a:cs typeface="Times New Roman"/>
                        </a:rPr>
                        <a:t>known response</a:t>
                      </a:r>
                      <a:endParaRPr lang="en-US" sz="1500" b="1" u="sng" dirty="0">
                        <a:solidFill>
                          <a:srgbClr val="FFFF00"/>
                        </a:solidFill>
                        <a:latin typeface="+mn-lt"/>
                        <a:ea typeface="Times New Roman"/>
                        <a:cs typeface="Times New Roman"/>
                      </a:endParaRPr>
                    </a:p>
                  </a:txBody>
                  <a:tcPr marL="68580" marR="68580" marT="0"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r h="434826">
                <a:tc>
                  <a:txBody>
                    <a:bodyPr/>
                    <a:lstStyle/>
                    <a:p>
                      <a:pPr marL="0" marR="0">
                        <a:spcBef>
                          <a:spcPts val="0"/>
                        </a:spcBef>
                        <a:spcAft>
                          <a:spcPts val="0"/>
                        </a:spcAft>
                      </a:pPr>
                      <a:r>
                        <a:rPr lang="en-US" sz="1500" b="1" kern="0" dirty="0">
                          <a:solidFill>
                            <a:srgbClr val="FFFFFF"/>
                          </a:solidFill>
                          <a:latin typeface="+mn-lt"/>
                          <a:ea typeface="Times New Roman"/>
                          <a:cs typeface="Times New Roman"/>
                        </a:rPr>
                        <a:t>Renal Dysfunction</a:t>
                      </a:r>
                      <a:endParaRPr lang="en-US" sz="1500" b="1" kern="0" dirty="0">
                        <a:solidFill>
                          <a:srgbClr val="0000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22.9%</a:t>
                      </a:r>
                    </a:p>
                  </a:txBody>
                  <a:tcPr marL="9525" marR="9525" marT="9525" marB="0" anchor="ctr">
                    <a:lnL w="12700"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21,688)</a:t>
                      </a:r>
                    </a:p>
                  </a:txBody>
                  <a:tcPr marL="9525" marR="9525" marT="9525" marB="0" anchor="ctr">
                    <a:lnL w="12700" cmpd="sng">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53.9%</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8,382)</a:t>
                      </a:r>
                    </a:p>
                  </a:txBody>
                  <a:tcPr marL="9525" marR="9525" marT="9525"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r>
              <a:tr h="396658">
                <a:tc>
                  <a:txBody>
                    <a:bodyPr/>
                    <a:lstStyle/>
                    <a:p>
                      <a:pPr marL="0" marR="0">
                        <a:spcBef>
                          <a:spcPts val="0"/>
                        </a:spcBef>
                        <a:spcAft>
                          <a:spcPts val="0"/>
                        </a:spcAft>
                      </a:pPr>
                      <a:r>
                        <a:rPr lang="en-US" sz="1500" b="1" i="1" dirty="0">
                          <a:solidFill>
                            <a:srgbClr val="FFFFFF"/>
                          </a:solidFill>
                          <a:latin typeface="+mn-lt"/>
                          <a:ea typeface="Times New Roman"/>
                          <a:cs typeface="Times New Roman"/>
                        </a:rPr>
                        <a:t>        Abnormal Creatinine </a:t>
                      </a:r>
                      <a:r>
                        <a:rPr lang="en-US" sz="1500" b="1" i="1" dirty="0" smtClean="0">
                          <a:solidFill>
                            <a:srgbClr val="FFFFFF"/>
                          </a:solidFill>
                          <a:latin typeface="+mn-lt"/>
                          <a:ea typeface="Times New Roman"/>
                          <a:cs typeface="Times New Roman"/>
                        </a:rPr>
                        <a:t>≤ </a:t>
                      </a:r>
                      <a:r>
                        <a:rPr lang="en-US" sz="1500" b="1" i="1" dirty="0">
                          <a:solidFill>
                            <a:srgbClr val="FFFFFF"/>
                          </a:solidFill>
                          <a:latin typeface="+mn-lt"/>
                          <a:ea typeface="Times New Roman"/>
                          <a:cs typeface="Times New Roman"/>
                        </a:rPr>
                        <a:t>2.5 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15.4%</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34.7%</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61802">
                <a:tc>
                  <a:txBody>
                    <a:bodyPr/>
                    <a:lstStyle/>
                    <a:p>
                      <a:pPr marL="0" marR="0">
                        <a:spcBef>
                          <a:spcPts val="0"/>
                        </a:spcBef>
                        <a:spcAft>
                          <a:spcPts val="0"/>
                        </a:spcAft>
                      </a:pPr>
                      <a:r>
                        <a:rPr lang="en-US" sz="1500" b="1" i="1" dirty="0">
                          <a:solidFill>
                            <a:srgbClr val="FFFFFF"/>
                          </a:solidFill>
                          <a:latin typeface="+mn-lt"/>
                          <a:ea typeface="Times New Roman"/>
                          <a:cs typeface="Times New Roman"/>
                        </a:rPr>
                        <a:t>        Creatinine &gt; 2.5 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5.4%</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14.8%</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61802">
                <a:tc>
                  <a:txBody>
                    <a:bodyPr/>
                    <a:lstStyle/>
                    <a:p>
                      <a:pPr marL="0" marR="0">
                        <a:spcBef>
                          <a:spcPts val="0"/>
                        </a:spcBef>
                        <a:spcAft>
                          <a:spcPts val="0"/>
                        </a:spcAft>
                      </a:pPr>
                      <a:r>
                        <a:rPr lang="en-US" sz="1500" b="1" i="1" dirty="0">
                          <a:solidFill>
                            <a:srgbClr val="FFFFFF"/>
                          </a:solidFill>
                          <a:latin typeface="+mn-lt"/>
                          <a:ea typeface="Times New Roman"/>
                          <a:cs typeface="Times New Roman"/>
                        </a:rPr>
                        <a:t>        Chronic Dialysis</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2.0%</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3.5%</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61802">
                <a:tc>
                  <a:txBody>
                    <a:bodyPr/>
                    <a:lstStyle/>
                    <a:p>
                      <a:pPr marL="0" marR="0">
                        <a:spcBef>
                          <a:spcPts val="0"/>
                        </a:spcBef>
                        <a:spcAft>
                          <a:spcPts val="0"/>
                        </a:spcAft>
                      </a:pPr>
                      <a:r>
                        <a:rPr lang="en-US" sz="1500" b="1" i="1" dirty="0">
                          <a:solidFill>
                            <a:srgbClr val="FFFFFF"/>
                          </a:solidFill>
                          <a:latin typeface="+mn-lt"/>
                          <a:ea typeface="Times New Roman"/>
                          <a:cs typeface="Times New Roman"/>
                        </a:rPr>
                        <a:t>        Renal Transplant</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0.1%</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0.9%</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434826">
                <a:tc>
                  <a:txBody>
                    <a:bodyPr/>
                    <a:lstStyle/>
                    <a:p>
                      <a:pPr marL="0" marR="0">
                        <a:spcBef>
                          <a:spcPts val="0"/>
                        </a:spcBef>
                        <a:spcAft>
                          <a:spcPts val="0"/>
                        </a:spcAft>
                      </a:pPr>
                      <a:r>
                        <a:rPr lang="en-US" sz="1500" b="1" dirty="0">
                          <a:solidFill>
                            <a:srgbClr val="FFFFFF"/>
                          </a:solidFill>
                          <a:latin typeface="+mn-lt"/>
                          <a:ea typeface="Times New Roman"/>
                          <a:cs typeface="Times New Roman"/>
                        </a:rPr>
                        <a:t>Diabetes</a:t>
                      </a:r>
                      <a:endParaRPr lang="en-US" sz="1500"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21.0%</a:t>
                      </a:r>
                    </a:p>
                  </a:txBody>
                  <a:tcPr marL="9525" marR="9525"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23,903)</a:t>
                      </a:r>
                    </a:p>
                  </a:txBody>
                  <a:tcPr marL="9525" marR="9525"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35.9%</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9,911)</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434826">
                <a:tc>
                  <a:txBody>
                    <a:bodyPr/>
                    <a:lstStyle/>
                    <a:p>
                      <a:pPr marL="0" marR="0">
                        <a:spcBef>
                          <a:spcPts val="0"/>
                        </a:spcBef>
                        <a:spcAft>
                          <a:spcPts val="0"/>
                        </a:spcAft>
                      </a:pPr>
                      <a:r>
                        <a:rPr lang="en-US" sz="1500" b="1" dirty="0">
                          <a:solidFill>
                            <a:srgbClr val="FFFFFF"/>
                          </a:solidFill>
                          <a:latin typeface="+mn-lt"/>
                          <a:ea typeface="Times New Roman"/>
                          <a:cs typeface="Times New Roman"/>
                        </a:rPr>
                        <a:t>Bronchiolitis Obliterans Syndrome</a:t>
                      </a:r>
                      <a:endParaRPr lang="en-US" sz="1500" b="1" dirty="0">
                        <a:solidFill>
                          <a:srgbClr val="FF00FF"/>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9.1%</a:t>
                      </a:r>
                    </a:p>
                  </a:txBody>
                  <a:tcPr marL="9525" marR="9525" marT="9525" marB="0" anchor="ctr">
                    <a:lnL w="12700" cap="flat" cmpd="sng" algn="ctr">
                      <a:solidFill>
                        <a:schemeClr val="tx1"/>
                      </a:solidFill>
                      <a:prstDash val="solid"/>
                      <a:round/>
                      <a:headEnd type="none" w="med" len="med"/>
                      <a:tailEnd type="none" w="med" len="med"/>
                    </a:lnL>
                    <a:lnR w="12700" cmpd="sng">
                      <a:noFill/>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22,439)</a:t>
                      </a:r>
                    </a:p>
                  </a:txBody>
                  <a:tcPr marL="9525" marR="9525" marT="9525" marB="0" anchor="ctr">
                    <a:lnL w="12700" cmpd="sng">
                      <a:noFill/>
                    </a:lnL>
                    <a:lnR w="12700"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41.6%</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8,463)</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sp>
        <p:nvSpPr>
          <p:cNvPr id="9" name="Title 1"/>
          <p:cNvSpPr txBox="1">
            <a:spLocks/>
          </p:cNvSpPr>
          <p:nvPr/>
        </p:nvSpPr>
        <p:spPr bwMode="auto">
          <a:xfrm>
            <a:off x="0" y="185328"/>
            <a:ext cx="914400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smtClean="0"/>
              <a:t>Cumulative Morbidity Rates in </a:t>
            </a:r>
            <a:r>
              <a:rPr lang="en-US" sz="2400" u="sng" kern="0" dirty="0" smtClean="0"/>
              <a:t>Survivors</a:t>
            </a:r>
            <a:r>
              <a:rPr lang="en-US" sz="2400" kern="0" dirty="0" smtClean="0"/>
              <a:t> within 1 and 5 Years</a:t>
            </a:r>
            <a:br>
              <a:rPr lang="en-US" sz="2400" kern="0" dirty="0" smtClean="0"/>
            </a:br>
            <a:endParaRPr lang="en-US" sz="2000" kern="0" dirty="0"/>
          </a:p>
        </p:txBody>
      </p:sp>
      <p:sp>
        <p:nvSpPr>
          <p:cNvPr id="3" name="Title 2"/>
          <p:cNvSpPr txBox="1"/>
          <p:nvPr/>
        </p:nvSpPr>
        <p:spPr>
          <a:xfrm>
            <a:off x="533400" y="1071468"/>
            <a:ext cx="3177313" cy="461665"/>
          </a:xfrm>
          <a:prstGeom prst="rect">
            <a:avLst/>
          </a:prstGeom>
          <a:noFill/>
        </p:spPr>
        <p:txBody>
          <a:bodyPr wrap="square" rtlCol="0">
            <a:spAutoFit/>
          </a:bodyPr>
          <a:lstStyle/>
          <a:p>
            <a:pPr algn="ctr"/>
            <a:r>
              <a:rPr lang="en-US" sz="2400" b="1" kern="0" dirty="0"/>
              <a:t>Post </a:t>
            </a:r>
            <a:r>
              <a:rPr lang="en-US" sz="2400" b="1" kern="0" dirty="0" smtClean="0"/>
              <a:t>Transplant</a:t>
            </a:r>
            <a:endParaRPr lang="en-US" sz="2400" b="1" kern="0" dirty="0"/>
          </a:p>
        </p:txBody>
      </p:sp>
      <p:sp>
        <p:nvSpPr>
          <p:cNvPr id="11" name="title_cohort"/>
          <p:cNvSpPr txBox="1"/>
          <p:nvPr/>
        </p:nvSpPr>
        <p:spPr>
          <a:xfrm>
            <a:off x="3276600" y="1121684"/>
            <a:ext cx="5410200" cy="400110"/>
          </a:xfrm>
          <a:prstGeom prst="rect">
            <a:avLst/>
          </a:prstGeom>
          <a:noFill/>
        </p:spPr>
        <p:txBody>
          <a:bodyPr wrap="square" rtlCol="0">
            <a:spAutoFit/>
          </a:bodyPr>
          <a:lstStyle/>
          <a:p>
            <a:r>
              <a:rPr lang="en-US" sz="2000" b="1" kern="0" dirty="0" smtClean="0"/>
              <a:t>(Transplants: January </a:t>
            </a:r>
            <a:r>
              <a:rPr lang="en-US" sz="2000" b="1" kern="0" dirty="0"/>
              <a:t>1994 – June </a:t>
            </a:r>
            <a:r>
              <a:rPr lang="en-US" sz="2000" b="1" kern="0" dirty="0" smtClean="0"/>
              <a:t>2015)</a:t>
            </a:r>
            <a:endParaRPr lang="en-US" sz="2000" b="1" kern="0" dirty="0"/>
          </a:p>
        </p:txBody>
      </p:sp>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3" cstate="print"/>
              <a:stretch>
                <a:fillRect/>
              </a:stretch>
            </p:blipFill>
            <p:spPr>
              <a:xfrm>
                <a:off x="1" y="6172200"/>
                <a:ext cx="4952999" cy="685800"/>
              </a:xfrm>
              <a:prstGeom prst="rect">
                <a:avLst/>
              </a:prstGeom>
            </p:spPr>
          </p:pic>
          <p:sp>
            <p:nvSpPr>
              <p:cNvPr id="23"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97790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304800" y="1219200"/>
          <a:ext cx="8610600" cy="5334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1" name="Group 10"/>
          <p:cNvGrpSpPr/>
          <p:nvPr/>
        </p:nvGrpSpPr>
        <p:grpSpPr>
          <a:xfrm>
            <a:off x="2" y="6180658"/>
            <a:ext cx="4715933" cy="711201"/>
            <a:chOff x="2" y="6180658"/>
            <a:chExt cx="4715933" cy="711201"/>
          </a:xfrm>
        </p:grpSpPr>
        <p:grpSp>
          <p:nvGrpSpPr>
            <p:cNvPr id="12" name="Group 11"/>
            <p:cNvGrpSpPr/>
            <p:nvPr/>
          </p:nvGrpSpPr>
          <p:grpSpPr>
            <a:xfrm>
              <a:off x="2" y="6180658"/>
              <a:ext cx="4715932" cy="711201"/>
              <a:chOff x="1" y="6067776"/>
              <a:chExt cx="4952999" cy="790224"/>
            </a:xfrm>
          </p:grpSpPr>
          <p:pic>
            <p:nvPicPr>
              <p:cNvPr id="14" name="Picture 13"/>
              <p:cNvPicPr>
                <a:picLocks noChangeAspect="1"/>
              </p:cNvPicPr>
              <p:nvPr/>
            </p:nvPicPr>
            <p:blipFill>
              <a:blip r:embed="rId4" cstate="print"/>
              <a:stretch>
                <a:fillRect/>
              </a:stretch>
            </p:blipFill>
            <p:spPr>
              <a:xfrm>
                <a:off x="1" y="6172200"/>
                <a:ext cx="4952999" cy="685800"/>
              </a:xfrm>
              <a:prstGeom prst="rect">
                <a:avLst/>
              </a:prstGeom>
            </p:spPr>
          </p:pic>
          <p:sp>
            <p:nvSpPr>
              <p:cNvPr id="15"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3"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6" name="Title 1"/>
          <p:cNvSpPr txBox="1">
            <a:spLocks/>
          </p:cNvSpPr>
          <p:nvPr/>
        </p:nvSpPr>
        <p:spPr bwMode="auto">
          <a:xfrm>
            <a:off x="228600" y="129580"/>
            <a:ext cx="8686800" cy="81672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p>
          <a:p>
            <a:r>
              <a:rPr lang="en-US" sz="2600" kern="0" dirty="0" smtClean="0"/>
              <a:t> </a:t>
            </a:r>
            <a:r>
              <a:rPr lang="en-US" sz="2400" kern="0" dirty="0" smtClean="0"/>
              <a:t>Average Center Volume by Location</a:t>
            </a:r>
            <a:endParaRPr lang="en-US" sz="2000" kern="0" dirty="0"/>
          </a:p>
        </p:txBody>
      </p:sp>
      <p:sp>
        <p:nvSpPr>
          <p:cNvPr id="17" name="title_cohort"/>
          <p:cNvSpPr txBox="1"/>
          <p:nvPr/>
        </p:nvSpPr>
        <p:spPr>
          <a:xfrm>
            <a:off x="1752600" y="932917"/>
            <a:ext cx="5521828" cy="400110"/>
          </a:xfrm>
          <a:prstGeom prst="rect">
            <a:avLst/>
          </a:prstGeom>
          <a:noFill/>
        </p:spPr>
        <p:txBody>
          <a:bodyPr wrap="square" rtlCol="0">
            <a:spAutoFit/>
          </a:bodyPr>
          <a:lstStyle/>
          <a:p>
            <a:pPr algn="ctr"/>
            <a:r>
              <a:rPr lang="en-US" sz="2000" b="1" kern="0" dirty="0" smtClean="0"/>
              <a:t>(Transplants: January 2009 – June 2016)</a:t>
            </a:r>
            <a:endParaRPr lang="en-US" sz="2000" b="1" kern="0" dirty="0"/>
          </a:p>
        </p:txBody>
      </p:sp>
    </p:spTree>
    <p:extLst>
      <p:ext uri="{BB962C8B-B14F-4D97-AF65-F5344CB8AC3E}">
        <p14:creationId xmlns:p14="http://schemas.microsoft.com/office/powerpoint/2010/main" val="211248479"/>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idx="1"/>
            <p:extLst/>
          </p:nvPr>
        </p:nvGraphicFramePr>
        <p:xfrm>
          <a:off x="304800" y="1752600"/>
          <a:ext cx="8458200" cy="4114801"/>
        </p:xfrm>
        <a:graphic>
          <a:graphicData uri="http://schemas.openxmlformats.org/drawingml/2006/table">
            <a:tbl>
              <a:tblPr bandRow="1">
                <a:tableStyleId>{5C22544A-7EE6-4342-B048-85BDC9FD1C3A}</a:tableStyleId>
              </a:tblPr>
              <a:tblGrid>
                <a:gridCol w="3505200"/>
                <a:gridCol w="1238250"/>
                <a:gridCol w="1238250"/>
                <a:gridCol w="1238250"/>
                <a:gridCol w="1238250"/>
              </a:tblGrid>
              <a:tr h="1221083">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500" b="1" u="none" strike="noStrike" dirty="0" smtClean="0">
                          <a:solidFill>
                            <a:srgbClr val="FFFF00"/>
                          </a:solidFill>
                          <a:latin typeface="+mn-lt"/>
                          <a:ea typeface="Times New Roman"/>
                          <a:cs typeface="Times New Roman"/>
                        </a:rPr>
                        <a:t>Outcome</a:t>
                      </a:r>
                      <a:endParaRPr lang="en-US" sz="1500" b="1" u="sng" dirty="0" smtClean="0">
                        <a:solidFill>
                          <a:srgbClr val="FFFF00"/>
                        </a:solidFill>
                        <a:latin typeface="+mn-lt"/>
                        <a:ea typeface="Times New Roman"/>
                        <a:cs typeface="Times New Roman"/>
                      </a:endParaRPr>
                    </a:p>
                    <a:p>
                      <a:pPr marL="0" marR="0" algn="ctr">
                        <a:spcBef>
                          <a:spcPts val="0"/>
                        </a:spcBef>
                        <a:spcAft>
                          <a:spcPts val="0"/>
                        </a:spcAft>
                      </a:pPr>
                      <a:endParaRPr lang="en-US" sz="1500" b="1" u="sng" dirty="0">
                        <a:solidFill>
                          <a:srgbClr val="FFFF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Within </a:t>
                      </a:r>
                      <a:endParaRPr lang="en-US" sz="1500" b="1" u="none" strike="noStrike" dirty="0" smtClean="0">
                        <a:solidFill>
                          <a:srgbClr val="FFFF00"/>
                        </a:solidFill>
                        <a:latin typeface="+mn-lt"/>
                        <a:ea typeface="Times New Roman"/>
                        <a:cs typeface="Times New Roman"/>
                      </a:endParaRPr>
                    </a:p>
                    <a:p>
                      <a:pPr marL="0" marR="0" algn="ctr">
                        <a:spcBef>
                          <a:spcPts val="0"/>
                        </a:spcBef>
                        <a:spcAft>
                          <a:spcPts val="0"/>
                        </a:spcAft>
                      </a:pPr>
                      <a:r>
                        <a:rPr lang="en-US" sz="1500" b="1" u="sng" strike="noStrike" dirty="0" smtClean="0">
                          <a:solidFill>
                            <a:srgbClr val="FFFF00"/>
                          </a:solidFill>
                          <a:latin typeface="+mn-lt"/>
                          <a:ea typeface="Times New Roman"/>
                          <a:cs typeface="Times New Roman"/>
                        </a:rPr>
                        <a:t>1 </a:t>
                      </a:r>
                      <a:r>
                        <a:rPr lang="en-US" sz="1500" b="1" u="sng" strike="noStrike" dirty="0">
                          <a:solidFill>
                            <a:srgbClr val="FFFF00"/>
                          </a:solidFill>
                          <a:latin typeface="+mn-lt"/>
                          <a:ea typeface="Times New Roman"/>
                          <a:cs typeface="Times New Roman"/>
                        </a:rPr>
                        <a:t>Year</a:t>
                      </a:r>
                      <a:endParaRPr lang="en-US" sz="1500" b="1" u="sng"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Total number with </a:t>
                      </a:r>
                      <a:r>
                        <a:rPr lang="en-US" sz="1500" b="1" u="sng" strike="noStrike" dirty="0">
                          <a:solidFill>
                            <a:srgbClr val="FFFF00"/>
                          </a:solidFill>
                          <a:latin typeface="+mn-lt"/>
                          <a:ea typeface="Times New Roman"/>
                          <a:cs typeface="Times New Roman"/>
                        </a:rPr>
                        <a:t>known response</a:t>
                      </a:r>
                      <a:endParaRPr lang="en-US" sz="1500" b="1" u="sng" dirty="0">
                        <a:solidFill>
                          <a:srgbClr val="FFFF00"/>
                        </a:solidFill>
                        <a:latin typeface="+mn-lt"/>
                        <a:ea typeface="Times New Roman"/>
                        <a:cs typeface="Times New Roman"/>
                      </a:endParaRPr>
                    </a:p>
                  </a:txBody>
                  <a:tcPr marL="68580" marR="68580" marT="0" marB="0" anchor="ctr">
                    <a:lnL w="12700" cmpd="sng">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Within </a:t>
                      </a:r>
                      <a:endParaRPr lang="en-US" sz="1500" b="1" u="none" strike="noStrike" dirty="0" smtClean="0">
                        <a:solidFill>
                          <a:srgbClr val="FFFF00"/>
                        </a:solidFill>
                        <a:latin typeface="+mn-lt"/>
                        <a:ea typeface="Times New Roman"/>
                        <a:cs typeface="Times New Roman"/>
                      </a:endParaRPr>
                    </a:p>
                    <a:p>
                      <a:pPr marL="0" marR="0" algn="ctr">
                        <a:spcBef>
                          <a:spcPts val="0"/>
                        </a:spcBef>
                        <a:spcAft>
                          <a:spcPts val="0"/>
                        </a:spcAft>
                      </a:pPr>
                      <a:r>
                        <a:rPr lang="en-US" sz="1500" b="1" u="sng" strike="noStrike" dirty="0" smtClean="0">
                          <a:solidFill>
                            <a:srgbClr val="FFFF00"/>
                          </a:solidFill>
                          <a:latin typeface="+mn-lt"/>
                          <a:ea typeface="Times New Roman"/>
                          <a:cs typeface="Times New Roman"/>
                        </a:rPr>
                        <a:t>5 Years</a:t>
                      </a:r>
                      <a:endParaRPr lang="en-US" sz="1500" b="1" u="sng"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Total number with </a:t>
                      </a:r>
                      <a:r>
                        <a:rPr lang="en-US" sz="1500" b="1" u="sng" strike="noStrike" dirty="0">
                          <a:solidFill>
                            <a:srgbClr val="FFFF00"/>
                          </a:solidFill>
                          <a:latin typeface="+mn-lt"/>
                          <a:ea typeface="Times New Roman"/>
                          <a:cs typeface="Times New Roman"/>
                        </a:rPr>
                        <a:t>known response</a:t>
                      </a:r>
                      <a:endParaRPr lang="en-US" sz="1500" b="1" u="sng" dirty="0">
                        <a:solidFill>
                          <a:srgbClr val="FFFF00"/>
                        </a:solidFill>
                        <a:latin typeface="+mn-lt"/>
                        <a:ea typeface="Times New Roman"/>
                        <a:cs typeface="Times New Roman"/>
                      </a:endParaRPr>
                    </a:p>
                  </a:txBody>
                  <a:tcPr marL="68580" marR="68580" marT="0"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r h="451550">
                <a:tc>
                  <a:txBody>
                    <a:bodyPr/>
                    <a:lstStyle/>
                    <a:p>
                      <a:pPr marL="0" marR="0">
                        <a:spcBef>
                          <a:spcPts val="0"/>
                        </a:spcBef>
                        <a:spcAft>
                          <a:spcPts val="0"/>
                        </a:spcAft>
                      </a:pPr>
                      <a:r>
                        <a:rPr lang="en-US" sz="1500" b="1" kern="0" dirty="0">
                          <a:solidFill>
                            <a:srgbClr val="FFFFFF"/>
                          </a:solidFill>
                          <a:latin typeface="+mn-lt"/>
                          <a:ea typeface="Times New Roman"/>
                          <a:cs typeface="Times New Roman"/>
                        </a:rPr>
                        <a:t>Renal Dysfunction</a:t>
                      </a:r>
                      <a:endParaRPr lang="en-US" sz="1500" b="1" kern="0" dirty="0">
                        <a:solidFill>
                          <a:srgbClr val="0000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25.5%</a:t>
                      </a:r>
                    </a:p>
                  </a:txBody>
                  <a:tcPr marL="9525" marR="9525" marT="9525" marB="0" anchor="ctr">
                    <a:lnL w="12700"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732)</a:t>
                      </a:r>
                    </a:p>
                  </a:txBody>
                  <a:tcPr marL="9525" marR="9525" marT="9525" marB="0" anchor="ctr">
                    <a:lnL w="12700" cmpd="sng">
                      <a:noFill/>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61.4%</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207)</a:t>
                      </a:r>
                    </a:p>
                  </a:txBody>
                  <a:tcPr marL="9525" marR="9525" marT="9525"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r>
              <a:tr h="411914">
                <a:tc>
                  <a:txBody>
                    <a:bodyPr/>
                    <a:lstStyle/>
                    <a:p>
                      <a:pPr marL="0" marR="0">
                        <a:spcBef>
                          <a:spcPts val="0"/>
                        </a:spcBef>
                        <a:spcAft>
                          <a:spcPts val="0"/>
                        </a:spcAft>
                      </a:pPr>
                      <a:r>
                        <a:rPr lang="en-US" sz="1500" b="1" i="1" dirty="0">
                          <a:solidFill>
                            <a:srgbClr val="FFFFFF"/>
                          </a:solidFill>
                          <a:latin typeface="+mn-lt"/>
                          <a:ea typeface="Times New Roman"/>
                          <a:cs typeface="Times New Roman"/>
                        </a:rPr>
                        <a:t>        Abnormal Creatinine </a:t>
                      </a:r>
                      <a:r>
                        <a:rPr lang="en-US" sz="1500" b="1" i="1" dirty="0" smtClean="0">
                          <a:solidFill>
                            <a:srgbClr val="FFFFFF"/>
                          </a:solidFill>
                          <a:latin typeface="+mn-lt"/>
                          <a:ea typeface="Times New Roman"/>
                          <a:cs typeface="Times New Roman"/>
                        </a:rPr>
                        <a:t>≤ </a:t>
                      </a:r>
                      <a:r>
                        <a:rPr lang="en-US" sz="1500" b="1" i="1" dirty="0">
                          <a:solidFill>
                            <a:srgbClr val="FFFFFF"/>
                          </a:solidFill>
                          <a:latin typeface="+mn-lt"/>
                          <a:ea typeface="Times New Roman"/>
                          <a:cs typeface="Times New Roman"/>
                        </a:rPr>
                        <a:t>2.5 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14.6%</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32.9%</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75718">
                <a:tc>
                  <a:txBody>
                    <a:bodyPr/>
                    <a:lstStyle/>
                    <a:p>
                      <a:pPr marL="0" marR="0">
                        <a:spcBef>
                          <a:spcPts val="0"/>
                        </a:spcBef>
                        <a:spcAft>
                          <a:spcPts val="0"/>
                        </a:spcAft>
                      </a:pPr>
                      <a:r>
                        <a:rPr lang="en-US" sz="1500" b="1" i="1" dirty="0">
                          <a:solidFill>
                            <a:srgbClr val="FFFFFF"/>
                          </a:solidFill>
                          <a:latin typeface="+mn-lt"/>
                          <a:ea typeface="Times New Roman"/>
                          <a:cs typeface="Times New Roman"/>
                        </a:rPr>
                        <a:t>        Creatinine &gt; 2.5 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6.4%</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15.9%</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75718">
                <a:tc>
                  <a:txBody>
                    <a:bodyPr/>
                    <a:lstStyle/>
                    <a:p>
                      <a:pPr marL="0" marR="0">
                        <a:spcBef>
                          <a:spcPts val="0"/>
                        </a:spcBef>
                        <a:spcAft>
                          <a:spcPts val="0"/>
                        </a:spcAft>
                      </a:pPr>
                      <a:r>
                        <a:rPr lang="en-US" sz="1500" b="1" i="1" dirty="0">
                          <a:solidFill>
                            <a:srgbClr val="FFFFFF"/>
                          </a:solidFill>
                          <a:latin typeface="+mn-lt"/>
                          <a:ea typeface="Times New Roman"/>
                          <a:cs typeface="Times New Roman"/>
                        </a:rPr>
                        <a:t>        Chronic Dialysis</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3.8%</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7.2%</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375718">
                <a:tc>
                  <a:txBody>
                    <a:bodyPr/>
                    <a:lstStyle/>
                    <a:p>
                      <a:pPr marL="0" marR="0">
                        <a:spcBef>
                          <a:spcPts val="0"/>
                        </a:spcBef>
                        <a:spcAft>
                          <a:spcPts val="0"/>
                        </a:spcAft>
                      </a:pPr>
                      <a:r>
                        <a:rPr lang="en-US" sz="1500" b="1" i="1" dirty="0">
                          <a:solidFill>
                            <a:srgbClr val="FFFFFF"/>
                          </a:solidFill>
                          <a:latin typeface="+mn-lt"/>
                          <a:ea typeface="Times New Roman"/>
                          <a:cs typeface="Times New Roman"/>
                        </a:rPr>
                        <a:t>        Renal Transplant</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0.7%</a:t>
                      </a:r>
                    </a:p>
                  </a:txBody>
                  <a:tcPr marL="9525" marR="45720"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 </a:t>
                      </a:r>
                    </a:p>
                  </a:txBody>
                  <a:tcPr marL="9525" marR="45720"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5.3%</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451550">
                <a:tc>
                  <a:txBody>
                    <a:bodyPr/>
                    <a:lstStyle/>
                    <a:p>
                      <a:pPr marL="0" marR="0">
                        <a:spcBef>
                          <a:spcPts val="0"/>
                        </a:spcBef>
                        <a:spcAft>
                          <a:spcPts val="0"/>
                        </a:spcAft>
                      </a:pPr>
                      <a:r>
                        <a:rPr lang="en-US" sz="1500" b="1" dirty="0">
                          <a:solidFill>
                            <a:srgbClr val="FFFFFF"/>
                          </a:solidFill>
                          <a:latin typeface="+mn-lt"/>
                          <a:ea typeface="Times New Roman"/>
                          <a:cs typeface="Times New Roman"/>
                        </a:rPr>
                        <a:t>Diabetes</a:t>
                      </a:r>
                      <a:endParaRPr lang="en-US" sz="1500"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19.6%</a:t>
                      </a:r>
                    </a:p>
                  </a:txBody>
                  <a:tcPr marL="9525" marR="9525" marT="9525" marB="0"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807)</a:t>
                      </a:r>
                    </a:p>
                  </a:txBody>
                  <a:tcPr marL="9525" marR="9525" marT="9525" marB="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33.1%</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245)</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451550">
                <a:tc>
                  <a:txBody>
                    <a:bodyPr/>
                    <a:lstStyle/>
                    <a:p>
                      <a:pPr marL="0" marR="0">
                        <a:spcBef>
                          <a:spcPts val="0"/>
                        </a:spcBef>
                        <a:spcAft>
                          <a:spcPts val="0"/>
                        </a:spcAft>
                      </a:pPr>
                      <a:r>
                        <a:rPr lang="en-US" sz="1500" b="1" dirty="0">
                          <a:solidFill>
                            <a:srgbClr val="FFFFFF"/>
                          </a:solidFill>
                          <a:latin typeface="+mn-lt"/>
                          <a:ea typeface="Times New Roman"/>
                          <a:cs typeface="Times New Roman"/>
                        </a:rPr>
                        <a:t>Bronchiolitis Obliterans Syndrome</a:t>
                      </a:r>
                      <a:endParaRPr lang="en-US" sz="1500" b="1" dirty="0">
                        <a:solidFill>
                          <a:srgbClr val="FF00FF"/>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16.2%</a:t>
                      </a:r>
                    </a:p>
                  </a:txBody>
                  <a:tcPr marL="9525" marR="9525" marT="9525" marB="0" anchor="ctr">
                    <a:lnL w="12700" cap="flat" cmpd="sng" algn="ctr">
                      <a:solidFill>
                        <a:schemeClr val="tx1"/>
                      </a:solidFill>
                      <a:prstDash val="solid"/>
                      <a:round/>
                      <a:headEnd type="none" w="med" len="med"/>
                      <a:tailEnd type="none" w="med" len="med"/>
                    </a:lnL>
                    <a:lnR w="12700" cmpd="sng">
                      <a:noFill/>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760)</a:t>
                      </a:r>
                    </a:p>
                  </a:txBody>
                  <a:tcPr marL="9525" marR="9525" marT="9525" marB="0" anchor="ctr">
                    <a:lnL w="12700" cmpd="sng">
                      <a:noFill/>
                    </a:lnL>
                    <a:lnR w="12700"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49.3%</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201)</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sp>
        <p:nvSpPr>
          <p:cNvPr id="9" name="Title 1"/>
          <p:cNvSpPr txBox="1">
            <a:spLocks/>
          </p:cNvSpPr>
          <p:nvPr/>
        </p:nvSpPr>
        <p:spPr bwMode="auto">
          <a:xfrm>
            <a:off x="0" y="204179"/>
            <a:ext cx="914400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Retransplants</a:t>
            </a:r>
            <a:r>
              <a:rPr lang="en-US" sz="2400" kern="0" dirty="0" smtClean="0"/>
              <a:t/>
            </a:r>
            <a:br>
              <a:rPr lang="en-US" sz="2400" kern="0" dirty="0" smtClean="0"/>
            </a:br>
            <a:r>
              <a:rPr lang="en-US" sz="2400" kern="0" dirty="0" smtClean="0"/>
              <a:t>Cumulative Morbidity Rates in </a:t>
            </a:r>
            <a:r>
              <a:rPr lang="en-US" sz="2400" u="sng" kern="0" dirty="0" smtClean="0"/>
              <a:t>Survivors</a:t>
            </a:r>
            <a:r>
              <a:rPr lang="en-US" sz="2400" kern="0" dirty="0" smtClean="0"/>
              <a:t> within 1 and 5 Years</a:t>
            </a:r>
            <a:br>
              <a:rPr lang="en-US" sz="2400" kern="0" dirty="0" smtClean="0"/>
            </a:br>
            <a:endParaRPr lang="en-US" sz="2000" kern="0" dirty="0"/>
          </a:p>
        </p:txBody>
      </p:sp>
      <p:sp>
        <p:nvSpPr>
          <p:cNvPr id="3" name="Title 2"/>
          <p:cNvSpPr txBox="1"/>
          <p:nvPr/>
        </p:nvSpPr>
        <p:spPr>
          <a:xfrm>
            <a:off x="381000" y="1068989"/>
            <a:ext cx="3657600" cy="461665"/>
          </a:xfrm>
          <a:prstGeom prst="rect">
            <a:avLst/>
          </a:prstGeom>
          <a:noFill/>
        </p:spPr>
        <p:txBody>
          <a:bodyPr wrap="square" rtlCol="0">
            <a:spAutoFit/>
          </a:bodyPr>
          <a:lstStyle/>
          <a:p>
            <a:pPr algn="ctr"/>
            <a:r>
              <a:rPr lang="en-US" sz="2400" b="1" kern="0" dirty="0"/>
              <a:t>Post First </a:t>
            </a:r>
            <a:r>
              <a:rPr lang="en-US" sz="2400" b="1" kern="0" dirty="0" smtClean="0"/>
              <a:t>Retransplant</a:t>
            </a:r>
            <a:endParaRPr lang="en-US" sz="2400" b="1" kern="0" dirty="0"/>
          </a:p>
        </p:txBody>
      </p:sp>
      <p:sp>
        <p:nvSpPr>
          <p:cNvPr id="11" name="title_cohort"/>
          <p:cNvSpPr txBox="1"/>
          <p:nvPr/>
        </p:nvSpPr>
        <p:spPr>
          <a:xfrm>
            <a:off x="3810000" y="1116166"/>
            <a:ext cx="5181600" cy="400110"/>
          </a:xfrm>
          <a:prstGeom prst="rect">
            <a:avLst/>
          </a:prstGeom>
          <a:noFill/>
        </p:spPr>
        <p:txBody>
          <a:bodyPr wrap="square" rtlCol="0">
            <a:spAutoFit/>
          </a:bodyPr>
          <a:lstStyle/>
          <a:p>
            <a:pPr algn="ctr"/>
            <a:r>
              <a:rPr lang="en-US" sz="2000" b="1" kern="0" dirty="0" smtClean="0"/>
              <a:t>(Transplants: January </a:t>
            </a:r>
            <a:r>
              <a:rPr lang="en-US" sz="2000" b="1" kern="0" dirty="0"/>
              <a:t>1994 – June </a:t>
            </a:r>
            <a:r>
              <a:rPr lang="en-US" sz="2000" b="1" kern="0" dirty="0" smtClean="0"/>
              <a:t>2015)</a:t>
            </a:r>
            <a:endParaRPr lang="en-US" sz="2000" b="1" kern="0" dirty="0"/>
          </a:p>
        </p:txBody>
      </p:sp>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3" cstate="print"/>
              <a:stretch>
                <a:fillRect/>
              </a:stretch>
            </p:blipFill>
            <p:spPr>
              <a:xfrm>
                <a:off x="1" y="6172200"/>
                <a:ext cx="4952999" cy="685800"/>
              </a:xfrm>
              <a:prstGeom prst="rect">
                <a:avLst/>
              </a:prstGeom>
            </p:spPr>
          </p:pic>
          <p:sp>
            <p:nvSpPr>
              <p:cNvPr id="23"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83981241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idx="1"/>
            <p:extLst/>
          </p:nvPr>
        </p:nvGraphicFramePr>
        <p:xfrm>
          <a:off x="762000" y="1676400"/>
          <a:ext cx="7620001" cy="3962399"/>
        </p:xfrm>
        <a:graphic>
          <a:graphicData uri="http://schemas.openxmlformats.org/drawingml/2006/table">
            <a:tbl>
              <a:tblPr bandRow="1">
                <a:tableStyleId>{5C22544A-7EE6-4342-B048-85BDC9FD1C3A}</a:tableStyleId>
              </a:tblPr>
              <a:tblGrid>
                <a:gridCol w="4038600"/>
                <a:gridCol w="1752600"/>
                <a:gridCol w="1828801"/>
              </a:tblGrid>
              <a:tr h="94753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500" b="1" u="none" strike="noStrike" dirty="0" smtClean="0">
                          <a:solidFill>
                            <a:srgbClr val="FFFF00"/>
                          </a:solidFill>
                          <a:latin typeface="+mn-lt"/>
                          <a:ea typeface="Times New Roman"/>
                          <a:cs typeface="Times New Roman"/>
                        </a:rPr>
                        <a:t>Outcome</a:t>
                      </a:r>
                      <a:endParaRPr lang="en-US" sz="1500" b="1" u="sng" dirty="0" smtClean="0">
                        <a:solidFill>
                          <a:srgbClr val="FFFF00"/>
                        </a:solidFill>
                        <a:latin typeface="+mn-lt"/>
                        <a:ea typeface="Times New Roman"/>
                        <a:cs typeface="Times New Roman"/>
                      </a:endParaRPr>
                    </a:p>
                    <a:p>
                      <a:pPr marL="0" marR="0" algn="ctr">
                        <a:spcBef>
                          <a:spcPts val="0"/>
                        </a:spcBef>
                        <a:spcAft>
                          <a:spcPts val="0"/>
                        </a:spcAft>
                      </a:pPr>
                      <a:endParaRPr lang="en-US" sz="1500" b="1" u="sng" dirty="0">
                        <a:solidFill>
                          <a:srgbClr val="FFFF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Within </a:t>
                      </a:r>
                      <a:endParaRPr lang="en-US" sz="1500" b="1" u="none" strike="noStrike" dirty="0" smtClean="0">
                        <a:solidFill>
                          <a:srgbClr val="FFFF00"/>
                        </a:solidFill>
                        <a:latin typeface="+mn-lt"/>
                        <a:ea typeface="Times New Roman"/>
                        <a:cs typeface="Times New Roman"/>
                      </a:endParaRPr>
                    </a:p>
                    <a:p>
                      <a:pPr marL="0" marR="0" algn="ctr">
                        <a:spcBef>
                          <a:spcPts val="0"/>
                        </a:spcBef>
                        <a:spcAft>
                          <a:spcPts val="0"/>
                        </a:spcAft>
                      </a:pPr>
                      <a:r>
                        <a:rPr lang="en-US" sz="1500" b="1" u="sng" strike="noStrike" dirty="0" smtClean="0">
                          <a:solidFill>
                            <a:srgbClr val="FFFF00"/>
                          </a:solidFill>
                          <a:latin typeface="+mn-lt"/>
                          <a:ea typeface="Times New Roman"/>
                          <a:cs typeface="Times New Roman"/>
                        </a:rPr>
                        <a:t>10 Years</a:t>
                      </a:r>
                      <a:endParaRPr lang="en-US" sz="1500" b="1" u="sng" dirty="0">
                        <a:solidFill>
                          <a:srgbClr val="FFFF00"/>
                        </a:solidFill>
                        <a:latin typeface="+mn-lt"/>
                        <a:ea typeface="Times New Roman"/>
                        <a:cs typeface="Times New Roman"/>
                      </a:endParaRPr>
                    </a:p>
                  </a:txBody>
                  <a:tcPr marL="68580" marR="68580" marT="0"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marL="0" marR="0" algn="ctr">
                        <a:spcBef>
                          <a:spcPts val="0"/>
                        </a:spcBef>
                        <a:spcAft>
                          <a:spcPts val="0"/>
                        </a:spcAft>
                      </a:pPr>
                      <a:r>
                        <a:rPr lang="en-US" sz="1500" b="1" u="none" strike="noStrike" dirty="0">
                          <a:solidFill>
                            <a:srgbClr val="FFFF00"/>
                          </a:solidFill>
                          <a:latin typeface="+mn-lt"/>
                          <a:ea typeface="Times New Roman"/>
                          <a:cs typeface="Times New Roman"/>
                        </a:rPr>
                        <a:t>Total number with </a:t>
                      </a:r>
                      <a:r>
                        <a:rPr lang="en-US" sz="1500" b="1" u="sng" strike="noStrike" dirty="0">
                          <a:solidFill>
                            <a:srgbClr val="FFFF00"/>
                          </a:solidFill>
                          <a:latin typeface="+mn-lt"/>
                          <a:ea typeface="Times New Roman"/>
                          <a:cs typeface="Times New Roman"/>
                        </a:rPr>
                        <a:t>known response</a:t>
                      </a:r>
                      <a:endParaRPr lang="en-US" sz="1500" b="1" u="sng" dirty="0">
                        <a:solidFill>
                          <a:srgbClr val="FFFF00"/>
                        </a:solidFill>
                        <a:latin typeface="+mn-lt"/>
                        <a:ea typeface="Times New Roman"/>
                        <a:cs typeface="Times New Roman"/>
                      </a:endParaRPr>
                    </a:p>
                  </a:txBody>
                  <a:tcPr marL="68580" marR="68580" marT="0"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r h="502478">
                <a:tc>
                  <a:txBody>
                    <a:bodyPr/>
                    <a:lstStyle/>
                    <a:p>
                      <a:pPr marL="0" marR="0">
                        <a:spcBef>
                          <a:spcPts val="0"/>
                        </a:spcBef>
                        <a:spcAft>
                          <a:spcPts val="0"/>
                        </a:spcAft>
                      </a:pPr>
                      <a:r>
                        <a:rPr lang="en-US" sz="1500" b="1" kern="0" dirty="0">
                          <a:solidFill>
                            <a:srgbClr val="FFFFFF"/>
                          </a:solidFill>
                          <a:latin typeface="+mn-lt"/>
                          <a:ea typeface="Times New Roman"/>
                          <a:cs typeface="Times New Roman"/>
                        </a:rPr>
                        <a:t>Renal Dysfunction</a:t>
                      </a:r>
                      <a:endParaRPr lang="en-US" sz="1500" b="1" kern="0" dirty="0">
                        <a:solidFill>
                          <a:srgbClr val="000000"/>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72.0%</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2,211)</a:t>
                      </a:r>
                    </a:p>
                  </a:txBody>
                  <a:tcPr marL="9525" marR="9525" marT="9525" marB="0"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2"/>
                    </a:solidFill>
                  </a:tcPr>
                </a:tc>
              </a:tr>
              <a:tr h="502478">
                <a:tc>
                  <a:txBody>
                    <a:bodyPr/>
                    <a:lstStyle/>
                    <a:p>
                      <a:pPr marL="0" marR="0">
                        <a:spcBef>
                          <a:spcPts val="0"/>
                        </a:spcBef>
                        <a:spcAft>
                          <a:spcPts val="0"/>
                        </a:spcAft>
                      </a:pPr>
                      <a:r>
                        <a:rPr lang="en-US" sz="1500" b="1" i="1" dirty="0">
                          <a:solidFill>
                            <a:srgbClr val="FFFFFF"/>
                          </a:solidFill>
                          <a:latin typeface="+mn-lt"/>
                          <a:ea typeface="Times New Roman"/>
                          <a:cs typeface="Times New Roman"/>
                        </a:rPr>
                        <a:t>        Abnormal Creatinine </a:t>
                      </a:r>
                      <a:r>
                        <a:rPr lang="en-US" sz="1500" b="1" i="1" dirty="0" smtClean="0">
                          <a:solidFill>
                            <a:srgbClr val="FFFFFF"/>
                          </a:solidFill>
                          <a:latin typeface="+mn-lt"/>
                          <a:ea typeface="Times New Roman"/>
                          <a:cs typeface="Times New Roman"/>
                        </a:rPr>
                        <a:t>≤ 2.5 </a:t>
                      </a:r>
                      <a:r>
                        <a:rPr lang="en-US" sz="1500" b="1" i="1" dirty="0">
                          <a:solidFill>
                            <a:srgbClr val="FFFFFF"/>
                          </a:solidFill>
                          <a:latin typeface="+mn-lt"/>
                          <a:ea typeface="Times New Roman"/>
                          <a:cs typeface="Times New Roman"/>
                        </a:rPr>
                        <a:t>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39.3%</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502478">
                <a:tc>
                  <a:txBody>
                    <a:bodyPr/>
                    <a:lstStyle/>
                    <a:p>
                      <a:pPr marL="0" marR="0">
                        <a:spcBef>
                          <a:spcPts val="0"/>
                        </a:spcBef>
                        <a:spcAft>
                          <a:spcPts val="0"/>
                        </a:spcAft>
                      </a:pPr>
                      <a:r>
                        <a:rPr lang="en-US" sz="1500" b="1" i="1" dirty="0">
                          <a:solidFill>
                            <a:srgbClr val="FFFFFF"/>
                          </a:solidFill>
                          <a:latin typeface="+mn-lt"/>
                          <a:ea typeface="Times New Roman"/>
                          <a:cs typeface="Times New Roman"/>
                        </a:rPr>
                        <a:t>        Creatinine &gt; 2.5 mg/dl</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19.5%</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502478">
                <a:tc>
                  <a:txBody>
                    <a:bodyPr/>
                    <a:lstStyle/>
                    <a:p>
                      <a:pPr marL="0" marR="0">
                        <a:spcBef>
                          <a:spcPts val="0"/>
                        </a:spcBef>
                        <a:spcAft>
                          <a:spcPts val="0"/>
                        </a:spcAft>
                      </a:pPr>
                      <a:r>
                        <a:rPr lang="en-US" sz="1500" b="1" i="1" dirty="0">
                          <a:solidFill>
                            <a:srgbClr val="FFFFFF"/>
                          </a:solidFill>
                          <a:latin typeface="+mn-lt"/>
                          <a:ea typeface="Times New Roman"/>
                          <a:cs typeface="Times New Roman"/>
                        </a:rPr>
                        <a:t>        Chronic Dialysis</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7.9%</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502478">
                <a:tc>
                  <a:txBody>
                    <a:bodyPr/>
                    <a:lstStyle/>
                    <a:p>
                      <a:pPr marL="0" marR="0">
                        <a:spcBef>
                          <a:spcPts val="0"/>
                        </a:spcBef>
                        <a:spcAft>
                          <a:spcPts val="0"/>
                        </a:spcAft>
                      </a:pPr>
                      <a:r>
                        <a:rPr lang="en-US" sz="1500" b="1" i="1" dirty="0">
                          <a:solidFill>
                            <a:srgbClr val="FFFFFF"/>
                          </a:solidFill>
                          <a:latin typeface="+mn-lt"/>
                          <a:ea typeface="Times New Roman"/>
                          <a:cs typeface="Times New Roman"/>
                        </a:rPr>
                        <a:t>        Renal Transplant</a:t>
                      </a:r>
                      <a:endParaRPr lang="en-US" sz="1500" b="1" dirty="0">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r" fontAlgn="b"/>
                      <a:r>
                        <a:rPr lang="en-US" sz="1500" b="1" i="1" u="none" strike="noStrike" dirty="0">
                          <a:solidFill>
                            <a:schemeClr val="tx1"/>
                          </a:solidFill>
                          <a:effectLst/>
                          <a:latin typeface="+mn-lt"/>
                        </a:rPr>
                        <a:t>5.2%</a:t>
                      </a:r>
                    </a:p>
                  </a:txBody>
                  <a:tcPr marL="9525" marR="45720"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 </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2"/>
                    </a:solidFill>
                  </a:tcPr>
                </a:tc>
              </a:tr>
              <a:tr h="502478">
                <a:tc>
                  <a:txBody>
                    <a:bodyPr/>
                    <a:lstStyle/>
                    <a:p>
                      <a:pPr marL="0" marR="0">
                        <a:spcBef>
                          <a:spcPts val="0"/>
                        </a:spcBef>
                        <a:spcAft>
                          <a:spcPts val="0"/>
                        </a:spcAft>
                      </a:pPr>
                      <a:r>
                        <a:rPr lang="en-US" sz="1500" b="1" dirty="0">
                          <a:solidFill>
                            <a:srgbClr val="FFFFFF"/>
                          </a:solidFill>
                          <a:latin typeface="+mn-lt"/>
                          <a:ea typeface="Times New Roman"/>
                          <a:cs typeface="Times New Roman"/>
                        </a:rPr>
                        <a:t>Bronchiolitis Obliterans Syndrome</a:t>
                      </a:r>
                      <a:endParaRPr lang="en-US" sz="1500" b="1" dirty="0">
                        <a:solidFill>
                          <a:srgbClr val="FF00FF"/>
                        </a:solidFill>
                        <a:latin typeface="+mn-lt"/>
                        <a:ea typeface="Times New Roman"/>
                        <a:cs typeface="Times New Roman"/>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66.2%</a:t>
                      </a:r>
                    </a:p>
                  </a:txBody>
                  <a:tcPr marL="9525" marR="9525" marT="9525" marB="0" anchor="ctr">
                    <a:lnL w="12700"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fontAlgn="b"/>
                      <a:r>
                        <a:rPr lang="en-US" sz="1500" b="1" i="0" u="none" strike="noStrike" dirty="0">
                          <a:solidFill>
                            <a:schemeClr val="tx1"/>
                          </a:solidFill>
                          <a:effectLst/>
                          <a:latin typeface="+mn-lt"/>
                        </a:rPr>
                        <a:t>(N = 2,199)</a:t>
                      </a:r>
                    </a:p>
                  </a:txBody>
                  <a:tcPr marL="9525" marR="9525" marT="9525" marB="0" anchor="ctr">
                    <a:lnL w="12700" cmpd="sng">
                      <a:noFill/>
                    </a:lnL>
                    <a:lnR w="28575" cap="flat" cmpd="sng" algn="ctr">
                      <a:solidFill>
                        <a:schemeClr val="tx1"/>
                      </a:solidFill>
                      <a:prstDash val="solid"/>
                      <a:round/>
                      <a:headEnd type="none" w="med" len="med"/>
                      <a:tailEnd type="none" w="med" len="med"/>
                    </a:lnR>
                    <a:lnT w="12700" cmpd="sng">
                      <a:noFill/>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r>
            </a:tbl>
          </a:graphicData>
        </a:graphic>
      </p:graphicFrame>
      <p:sp>
        <p:nvSpPr>
          <p:cNvPr id="9" name="Title 1"/>
          <p:cNvSpPr txBox="1">
            <a:spLocks/>
          </p:cNvSpPr>
          <p:nvPr/>
        </p:nvSpPr>
        <p:spPr bwMode="auto">
          <a:xfrm>
            <a:off x="152400" y="119793"/>
            <a:ext cx="8915400" cy="1066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en-US" sz="2400" kern="0" dirty="0" smtClean="0"/>
              <a:t>Cumulative Morbidity Rates in </a:t>
            </a:r>
            <a:r>
              <a:rPr lang="en-US" sz="2400" u="sng" kern="0" dirty="0" smtClean="0"/>
              <a:t>Survivors</a:t>
            </a:r>
            <a:r>
              <a:rPr lang="en-US" sz="2400" kern="0" dirty="0" smtClean="0"/>
              <a:t> within 10 Years</a:t>
            </a:r>
            <a:endParaRPr lang="en-US" sz="2000" kern="0" dirty="0"/>
          </a:p>
        </p:txBody>
      </p:sp>
      <p:sp>
        <p:nvSpPr>
          <p:cNvPr id="3" name="Title 2"/>
          <p:cNvSpPr txBox="1"/>
          <p:nvPr/>
        </p:nvSpPr>
        <p:spPr>
          <a:xfrm>
            <a:off x="807157" y="995450"/>
            <a:ext cx="3124200" cy="461665"/>
          </a:xfrm>
          <a:prstGeom prst="rect">
            <a:avLst/>
          </a:prstGeom>
          <a:noFill/>
        </p:spPr>
        <p:txBody>
          <a:bodyPr wrap="square" rtlCol="0">
            <a:spAutoFit/>
          </a:bodyPr>
          <a:lstStyle/>
          <a:p>
            <a:pPr algn="ctr"/>
            <a:r>
              <a:rPr lang="en-US" sz="2400" b="1" kern="0" dirty="0" smtClean="0"/>
              <a:t>Post-Transplant</a:t>
            </a:r>
            <a:endParaRPr lang="en-US" sz="2400" b="1" kern="0" dirty="0"/>
          </a:p>
        </p:txBody>
      </p:sp>
      <p:sp>
        <p:nvSpPr>
          <p:cNvPr id="11" name="title_cohort"/>
          <p:cNvSpPr txBox="1"/>
          <p:nvPr/>
        </p:nvSpPr>
        <p:spPr>
          <a:xfrm>
            <a:off x="3527778" y="1042894"/>
            <a:ext cx="5082822" cy="400110"/>
          </a:xfrm>
          <a:prstGeom prst="rect">
            <a:avLst/>
          </a:prstGeom>
          <a:noFill/>
        </p:spPr>
        <p:txBody>
          <a:bodyPr wrap="square" rtlCol="0">
            <a:spAutoFit/>
          </a:bodyPr>
          <a:lstStyle/>
          <a:p>
            <a:r>
              <a:rPr lang="en-US" sz="2000" b="1" kern="0" dirty="0" smtClean="0"/>
              <a:t>(Transplants: January </a:t>
            </a:r>
            <a:r>
              <a:rPr lang="en-US" sz="2000" b="1" kern="0" dirty="0"/>
              <a:t>1994 – June </a:t>
            </a:r>
            <a:r>
              <a:rPr lang="en-US" sz="2000" b="1" kern="0" dirty="0" smtClean="0"/>
              <a:t>2006)</a:t>
            </a:r>
            <a:endParaRPr lang="en-US" sz="2000" b="1" kern="0" dirty="0"/>
          </a:p>
        </p:txBody>
      </p:sp>
      <p:grpSp>
        <p:nvGrpSpPr>
          <p:cNvPr id="18" name="Group 17"/>
          <p:cNvGrpSpPr/>
          <p:nvPr/>
        </p:nvGrpSpPr>
        <p:grpSpPr>
          <a:xfrm>
            <a:off x="2" y="6180658"/>
            <a:ext cx="4715933" cy="711201"/>
            <a:chOff x="2" y="6180658"/>
            <a:chExt cx="4715933" cy="711201"/>
          </a:xfrm>
        </p:grpSpPr>
        <p:grpSp>
          <p:nvGrpSpPr>
            <p:cNvPr id="19" name="Group 18"/>
            <p:cNvGrpSpPr/>
            <p:nvPr/>
          </p:nvGrpSpPr>
          <p:grpSpPr>
            <a:xfrm>
              <a:off x="2" y="6180658"/>
              <a:ext cx="4715932" cy="711201"/>
              <a:chOff x="1" y="6067776"/>
              <a:chExt cx="4952999" cy="790224"/>
            </a:xfrm>
          </p:grpSpPr>
          <p:pic>
            <p:nvPicPr>
              <p:cNvPr id="21" name="Picture 20"/>
              <p:cNvPicPr>
                <a:picLocks noChangeAspect="1"/>
              </p:cNvPicPr>
              <p:nvPr/>
            </p:nvPicPr>
            <p:blipFill>
              <a:blip r:embed="rId3" cstate="print"/>
              <a:stretch>
                <a:fillRect/>
              </a:stretch>
            </p:blipFill>
            <p:spPr>
              <a:xfrm>
                <a:off x="1" y="6172200"/>
                <a:ext cx="4952999" cy="685800"/>
              </a:xfrm>
              <a:prstGeom prst="rect">
                <a:avLst/>
              </a:prstGeom>
            </p:spPr>
          </p:pic>
          <p:sp>
            <p:nvSpPr>
              <p:cNvPr id="22"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20"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2738685509"/>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3" name="Title 2"/>
          <p:cNvSpPr txBox="1"/>
          <p:nvPr/>
        </p:nvSpPr>
        <p:spPr>
          <a:xfrm>
            <a:off x="149577" y="979819"/>
            <a:ext cx="4191000" cy="384721"/>
          </a:xfrm>
          <a:prstGeom prst="rect">
            <a:avLst/>
          </a:prstGeom>
          <a:noFill/>
        </p:spPr>
        <p:txBody>
          <a:bodyPr wrap="square" rtlCol="0">
            <a:spAutoFit/>
          </a:bodyPr>
          <a:lstStyle/>
          <a:p>
            <a:r>
              <a:rPr lang="en-US" sz="1900" b="1" kern="0" dirty="0"/>
              <a:t>Conditional on Survival to 14 </a:t>
            </a:r>
            <a:r>
              <a:rPr lang="en-US" sz="1900" b="1" kern="0" dirty="0" smtClean="0"/>
              <a:t>days</a:t>
            </a:r>
            <a:endParaRPr lang="en-US" sz="1900" b="1" kern="0" dirty="0"/>
          </a:p>
        </p:txBody>
      </p:sp>
      <p:sp>
        <p:nvSpPr>
          <p:cNvPr id="9" name="Title 1"/>
          <p:cNvSpPr txBox="1">
            <a:spLocks/>
          </p:cNvSpPr>
          <p:nvPr/>
        </p:nvSpPr>
        <p:spPr bwMode="auto">
          <a:xfrm>
            <a:off x="0" y="220142"/>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sv-SE" sz="2400" kern="0" dirty="0" smtClean="0"/>
              <a:t>Freedom from Bronchiolitis Obliterans Syndrome</a:t>
            </a:r>
            <a:r>
              <a:rPr lang="en-US" sz="2400" kern="0" dirty="0" smtClean="0"/>
              <a:t/>
            </a:r>
            <a:br>
              <a:rPr lang="en-US" sz="2400" kern="0" dirty="0" smtClean="0"/>
            </a:br>
            <a:endParaRPr lang="en-US" sz="1900" kern="0" dirty="0"/>
          </a:p>
        </p:txBody>
      </p:sp>
      <p:sp>
        <p:nvSpPr>
          <p:cNvPr id="11" name="title_cohort"/>
          <p:cNvSpPr txBox="1"/>
          <p:nvPr/>
        </p:nvSpPr>
        <p:spPr>
          <a:xfrm>
            <a:off x="4157133" y="982650"/>
            <a:ext cx="4876800" cy="384721"/>
          </a:xfrm>
          <a:prstGeom prst="rect">
            <a:avLst/>
          </a:prstGeom>
          <a:noFill/>
        </p:spPr>
        <p:txBody>
          <a:bodyPr wrap="square" rtlCol="0">
            <a:spAutoFit/>
          </a:bodyPr>
          <a:lstStyle/>
          <a:p>
            <a:r>
              <a:rPr lang="en-US" sz="1900" b="1" kern="0" dirty="0" smtClean="0"/>
              <a:t>(Transplants: January 1994 – June 2015)</a:t>
            </a:r>
            <a:endParaRPr lang="en-US" sz="1900" b="1" kern="0" dirty="0"/>
          </a:p>
        </p:txBody>
      </p:sp>
    </p:spTree>
    <p:extLst>
      <p:ext uri="{BB962C8B-B14F-4D97-AF65-F5344CB8AC3E}">
        <p14:creationId xmlns:p14="http://schemas.microsoft.com/office/powerpoint/2010/main" val="1975100476"/>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56445"/>
            <a:ext cx="91440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sv-SE" sz="2100" kern="0" dirty="0" smtClean="0"/>
              <a:t>Freedom from Bronchiolitis Obliterans Syndrome</a:t>
            </a:r>
            <a:r>
              <a:rPr lang="en-US" sz="2100" kern="0" dirty="0" smtClean="0"/>
              <a:t> by Transplant Type</a:t>
            </a:r>
            <a:endParaRPr lang="en-US" sz="1900" kern="0" dirty="0"/>
          </a:p>
        </p:txBody>
      </p:sp>
      <p:sp>
        <p:nvSpPr>
          <p:cNvPr id="3" name="Title 2"/>
          <p:cNvSpPr txBox="1"/>
          <p:nvPr/>
        </p:nvSpPr>
        <p:spPr>
          <a:xfrm>
            <a:off x="53622" y="1027934"/>
            <a:ext cx="4446411" cy="400110"/>
          </a:xfrm>
          <a:prstGeom prst="rect">
            <a:avLst/>
          </a:prstGeom>
          <a:noFill/>
        </p:spPr>
        <p:txBody>
          <a:bodyPr wrap="square" rtlCol="0">
            <a:spAutoFit/>
          </a:bodyPr>
          <a:lstStyle/>
          <a:p>
            <a:r>
              <a:rPr lang="en-US" sz="2000" b="1" kern="0" dirty="0"/>
              <a:t>Conditional on Survival to 14 </a:t>
            </a:r>
            <a:r>
              <a:rPr lang="en-US" sz="2000" b="1" kern="0" dirty="0" smtClean="0"/>
              <a:t>days</a:t>
            </a:r>
            <a:endParaRPr lang="en-US" sz="2000" b="1" kern="0" dirty="0"/>
          </a:p>
        </p:txBody>
      </p:sp>
      <p:sp>
        <p:nvSpPr>
          <p:cNvPr id="13" name="pvalues"/>
          <p:cNvSpPr txBox="1"/>
          <p:nvPr/>
        </p:nvSpPr>
        <p:spPr>
          <a:xfrm>
            <a:off x="4951843" y="3048000"/>
            <a:ext cx="1752600" cy="323165"/>
          </a:xfrm>
          <a:prstGeom prst="rect">
            <a:avLst/>
          </a:prstGeom>
          <a:noFill/>
        </p:spPr>
        <p:txBody>
          <a:bodyPr wrap="square" rtlCol="0">
            <a:spAutoFit/>
          </a:bodyPr>
          <a:lstStyle/>
          <a:p>
            <a:pPr algn="ctr"/>
            <a:r>
              <a:rPr lang="en-US" sz="1500" b="1" dirty="0" smtClean="0">
                <a:solidFill>
                  <a:srgbClr val="FFFF00"/>
                </a:solidFill>
              </a:rPr>
              <a:t>p&lt;0.0001</a:t>
            </a:r>
            <a:endParaRPr lang="en-US" sz="1500" b="1" dirty="0">
              <a:solidFill>
                <a:srgbClr val="FFFF00"/>
              </a:solidFill>
            </a:endParaRPr>
          </a:p>
        </p:txBody>
      </p:sp>
      <p:sp>
        <p:nvSpPr>
          <p:cNvPr id="12" name="title_cohort"/>
          <p:cNvSpPr txBox="1"/>
          <p:nvPr/>
        </p:nvSpPr>
        <p:spPr>
          <a:xfrm>
            <a:off x="4264887" y="1035628"/>
            <a:ext cx="4879113" cy="384721"/>
          </a:xfrm>
          <a:prstGeom prst="rect">
            <a:avLst/>
          </a:prstGeom>
          <a:noFill/>
        </p:spPr>
        <p:txBody>
          <a:bodyPr wrap="square" rtlCol="0">
            <a:spAutoFit/>
          </a:bodyPr>
          <a:lstStyle/>
          <a:p>
            <a:r>
              <a:rPr lang="en-US" sz="1900" b="1" kern="0" dirty="0" smtClean="0"/>
              <a:t>(Transplants: January 1994 – June 2015)</a:t>
            </a:r>
            <a:endParaRPr lang="en-US" sz="1900" b="1" kern="0" dirty="0"/>
          </a:p>
        </p:txBody>
      </p:sp>
    </p:spTree>
    <p:extLst>
      <p:ext uri="{BB962C8B-B14F-4D97-AF65-F5344CB8AC3E}">
        <p14:creationId xmlns:p14="http://schemas.microsoft.com/office/powerpoint/2010/main" val="2481503289"/>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7526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0" y="243972"/>
            <a:ext cx="9144000" cy="1371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sv-SE" sz="2400" kern="0" dirty="0" smtClean="0"/>
              <a:t>Freedom from Bronchiolitis Obliterans Syndrome</a:t>
            </a:r>
            <a:r>
              <a:rPr lang="en-US" sz="2400" kern="0" dirty="0" smtClean="0"/>
              <a:t/>
            </a:r>
            <a:br>
              <a:rPr lang="en-US" sz="2400" kern="0" dirty="0" smtClean="0"/>
            </a:br>
            <a:r>
              <a:rPr lang="en-US" sz="2400" kern="0" dirty="0" smtClean="0"/>
              <a:t>by Diagnosis Conditional on Survival to 14 days</a:t>
            </a:r>
            <a:br>
              <a:rPr lang="en-US" sz="2400" kern="0" dirty="0" smtClean="0"/>
            </a:br>
            <a:endParaRPr lang="en-US" sz="2000" kern="0" dirty="0"/>
          </a:p>
        </p:txBody>
      </p:sp>
      <p:sp>
        <p:nvSpPr>
          <p:cNvPr id="10" name="pvalues"/>
          <p:cNvSpPr txBox="1"/>
          <p:nvPr/>
        </p:nvSpPr>
        <p:spPr>
          <a:xfrm>
            <a:off x="1371600" y="4841175"/>
            <a:ext cx="3810000" cy="738664"/>
          </a:xfrm>
          <a:prstGeom prst="rect">
            <a:avLst/>
          </a:prstGeom>
          <a:noFill/>
        </p:spPr>
        <p:txBody>
          <a:bodyPr wrap="square" rtlCol="0">
            <a:spAutoFit/>
          </a:bodyPr>
          <a:lstStyle/>
          <a:p>
            <a:r>
              <a:rPr lang="en-US" sz="1400" b="1" dirty="0">
                <a:solidFill>
                  <a:srgbClr val="FFFF00"/>
                </a:solidFill>
              </a:rPr>
              <a:t>No pair-wise comparisons were significant at p &lt; 0.05 except all comparisons with Retransplant and CF vs. COPD</a:t>
            </a:r>
          </a:p>
        </p:txBody>
      </p:sp>
      <p:sp>
        <p:nvSpPr>
          <p:cNvPr id="3" name="title_cohort"/>
          <p:cNvSpPr txBox="1"/>
          <p:nvPr/>
        </p:nvSpPr>
        <p:spPr>
          <a:xfrm>
            <a:off x="2034313" y="1300751"/>
            <a:ext cx="5181600" cy="400110"/>
          </a:xfrm>
          <a:prstGeom prst="rect">
            <a:avLst/>
          </a:prstGeom>
          <a:noFill/>
        </p:spPr>
        <p:txBody>
          <a:bodyPr wrap="square" rtlCol="0">
            <a:spAutoFit/>
          </a:bodyPr>
          <a:lstStyle/>
          <a:p>
            <a:r>
              <a:rPr lang="en-US" sz="2000" b="1" kern="0" dirty="0" smtClean="0"/>
              <a:t>(Transplants: January 1994 – June 2015)</a:t>
            </a:r>
            <a:endParaRPr lang="en-US" sz="2000" b="1" kern="0" dirty="0"/>
          </a:p>
        </p:txBody>
      </p:sp>
    </p:spTree>
    <p:extLst>
      <p:ext uri="{BB962C8B-B14F-4D97-AF65-F5344CB8AC3E}">
        <p14:creationId xmlns:p14="http://schemas.microsoft.com/office/powerpoint/2010/main" val="4271698102"/>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764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0" name="Group 9"/>
          <p:cNvGrpSpPr/>
          <p:nvPr/>
        </p:nvGrpSpPr>
        <p:grpSpPr>
          <a:xfrm>
            <a:off x="2" y="6180658"/>
            <a:ext cx="4715933" cy="711201"/>
            <a:chOff x="2" y="6180658"/>
            <a:chExt cx="4715933" cy="711201"/>
          </a:xfrm>
        </p:grpSpPr>
        <p:grpSp>
          <p:nvGrpSpPr>
            <p:cNvPr id="13" name="Group 12"/>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2" name="Title 1"/>
          <p:cNvSpPr txBox="1">
            <a:spLocks/>
          </p:cNvSpPr>
          <p:nvPr/>
        </p:nvSpPr>
        <p:spPr bwMode="auto">
          <a:xfrm>
            <a:off x="-16933" y="228600"/>
            <a:ext cx="91440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sv-SE" sz="2400" kern="0" dirty="0" smtClean="0"/>
              <a:t>Freedom from Bronchiolitis Obliterans Syndrome</a:t>
            </a:r>
            <a:r>
              <a:rPr lang="en-US" sz="2400" kern="0" dirty="0" smtClean="0"/>
              <a:t/>
            </a:r>
            <a:br>
              <a:rPr lang="en-US" sz="2400" kern="0" dirty="0" smtClean="0"/>
            </a:br>
            <a:r>
              <a:rPr lang="en-US" sz="2400" kern="0" dirty="0" smtClean="0"/>
              <a:t>by Induction Use Conditional on Survival to 14 days</a:t>
            </a:r>
            <a:r>
              <a:rPr lang="en-US" sz="2000" kern="0" dirty="0" smtClean="0"/>
              <a:t/>
            </a:r>
            <a:br>
              <a:rPr lang="en-US" sz="2000" kern="0" dirty="0" smtClean="0"/>
            </a:br>
            <a:endParaRPr lang="en-US" sz="2000" kern="0" dirty="0"/>
          </a:p>
        </p:txBody>
      </p:sp>
      <p:sp>
        <p:nvSpPr>
          <p:cNvPr id="11" name="pvalues"/>
          <p:cNvSpPr txBox="1"/>
          <p:nvPr/>
        </p:nvSpPr>
        <p:spPr>
          <a:xfrm>
            <a:off x="2286000" y="4267200"/>
            <a:ext cx="1752600" cy="323165"/>
          </a:xfrm>
          <a:prstGeom prst="rect">
            <a:avLst/>
          </a:prstGeom>
          <a:noFill/>
        </p:spPr>
        <p:txBody>
          <a:bodyPr wrap="square" rtlCol="0">
            <a:spAutoFit/>
          </a:bodyPr>
          <a:lstStyle/>
          <a:p>
            <a:pPr algn="ctr"/>
            <a:r>
              <a:rPr lang="en-US" sz="1500" b="1" dirty="0" smtClean="0">
                <a:solidFill>
                  <a:srgbClr val="FFFF00"/>
                </a:solidFill>
              </a:rPr>
              <a:t>p = 0.0053</a:t>
            </a:r>
            <a:endParaRPr lang="en-US" sz="1500" b="1" dirty="0">
              <a:solidFill>
                <a:srgbClr val="FFFF00"/>
              </a:solidFill>
            </a:endParaRPr>
          </a:p>
        </p:txBody>
      </p:sp>
      <p:sp>
        <p:nvSpPr>
          <p:cNvPr id="3" name="title_cohort"/>
          <p:cNvSpPr txBox="1"/>
          <p:nvPr/>
        </p:nvSpPr>
        <p:spPr>
          <a:xfrm>
            <a:off x="1905000" y="1242423"/>
            <a:ext cx="5181600" cy="400110"/>
          </a:xfrm>
          <a:prstGeom prst="rect">
            <a:avLst/>
          </a:prstGeom>
          <a:noFill/>
        </p:spPr>
        <p:txBody>
          <a:bodyPr wrap="square" rtlCol="0">
            <a:spAutoFit/>
          </a:bodyPr>
          <a:lstStyle/>
          <a:p>
            <a:pPr algn="ctr"/>
            <a:r>
              <a:rPr lang="en-US" sz="2000" b="1" kern="0" dirty="0" smtClean="0"/>
              <a:t>(Transplants: January 1994 – June 2015)</a:t>
            </a:r>
            <a:endParaRPr lang="en-US" sz="2000" b="1" kern="0" dirty="0"/>
          </a:p>
        </p:txBody>
      </p:sp>
    </p:spTree>
    <p:extLst>
      <p:ext uri="{BB962C8B-B14F-4D97-AF65-F5344CB8AC3E}">
        <p14:creationId xmlns:p14="http://schemas.microsoft.com/office/powerpoint/2010/main" val="1989446957"/>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764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3332" y="216822"/>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sv-SE" sz="2400" kern="0" dirty="0" smtClean="0"/>
              <a:t>Freedom from Bronchiolitis Obliterans Syndrome</a:t>
            </a:r>
            <a:r>
              <a:rPr lang="en-US" sz="2400" kern="0" dirty="0" smtClean="0"/>
              <a:t/>
            </a:r>
            <a:br>
              <a:rPr lang="en-US" sz="2400" kern="0" dirty="0" smtClean="0"/>
            </a:br>
            <a:r>
              <a:rPr lang="en-US" sz="2400" kern="0" dirty="0" smtClean="0"/>
              <a:t>by Induction Use Conditional on Survival to 1 Year</a:t>
            </a:r>
            <a:br>
              <a:rPr lang="en-US" sz="2400" kern="0" dirty="0" smtClean="0"/>
            </a:br>
            <a:endParaRPr lang="en-US" sz="2000" kern="0" dirty="0"/>
          </a:p>
        </p:txBody>
      </p:sp>
      <p:sp>
        <p:nvSpPr>
          <p:cNvPr id="11" name="pvalues"/>
          <p:cNvSpPr txBox="1"/>
          <p:nvPr/>
        </p:nvSpPr>
        <p:spPr>
          <a:xfrm>
            <a:off x="2438400" y="4267200"/>
            <a:ext cx="1752600" cy="323165"/>
          </a:xfrm>
          <a:prstGeom prst="rect">
            <a:avLst/>
          </a:prstGeom>
          <a:noFill/>
        </p:spPr>
        <p:txBody>
          <a:bodyPr wrap="square" rtlCol="0">
            <a:spAutoFit/>
          </a:bodyPr>
          <a:lstStyle/>
          <a:p>
            <a:pPr algn="ctr"/>
            <a:r>
              <a:rPr lang="en-US" sz="1500" b="1" dirty="0" smtClean="0">
                <a:solidFill>
                  <a:srgbClr val="FFFF00"/>
                </a:solidFill>
              </a:rPr>
              <a:t>p = 0.0167</a:t>
            </a:r>
            <a:endParaRPr lang="en-US" sz="1500" b="1" dirty="0">
              <a:solidFill>
                <a:srgbClr val="FFFF00"/>
              </a:solidFill>
            </a:endParaRPr>
          </a:p>
        </p:txBody>
      </p:sp>
      <p:sp>
        <p:nvSpPr>
          <p:cNvPr id="3" name="title_cohort"/>
          <p:cNvSpPr txBox="1"/>
          <p:nvPr/>
        </p:nvSpPr>
        <p:spPr>
          <a:xfrm>
            <a:off x="1905000" y="1319562"/>
            <a:ext cx="5067300" cy="400110"/>
          </a:xfrm>
          <a:prstGeom prst="rect">
            <a:avLst/>
          </a:prstGeom>
          <a:noFill/>
        </p:spPr>
        <p:txBody>
          <a:bodyPr wrap="square" rtlCol="0">
            <a:spAutoFit/>
          </a:bodyPr>
          <a:lstStyle/>
          <a:p>
            <a:pPr algn="ctr"/>
            <a:r>
              <a:rPr lang="en-US" sz="2000" b="1" kern="0" dirty="0" smtClean="0"/>
              <a:t>(Transplants: January 1994 – June 2015)</a:t>
            </a:r>
            <a:endParaRPr lang="en-US" sz="2000" b="1" kern="0" dirty="0"/>
          </a:p>
        </p:txBody>
      </p:sp>
    </p:spTree>
    <p:extLst>
      <p:ext uri="{BB962C8B-B14F-4D97-AF65-F5344CB8AC3E}">
        <p14:creationId xmlns:p14="http://schemas.microsoft.com/office/powerpoint/2010/main" val="1472496065"/>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764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7" name="Group 16"/>
          <p:cNvGrpSpPr/>
          <p:nvPr/>
        </p:nvGrpSpPr>
        <p:grpSpPr>
          <a:xfrm>
            <a:off x="2" y="6180658"/>
            <a:ext cx="4715933" cy="711201"/>
            <a:chOff x="2" y="6180658"/>
            <a:chExt cx="4715933" cy="711201"/>
          </a:xfrm>
        </p:grpSpPr>
        <p:grpSp>
          <p:nvGrpSpPr>
            <p:cNvPr id="18" name="Group 17"/>
            <p:cNvGrpSpPr/>
            <p:nvPr/>
          </p:nvGrpSpPr>
          <p:grpSpPr>
            <a:xfrm>
              <a:off x="2" y="6180658"/>
              <a:ext cx="4715932" cy="711201"/>
              <a:chOff x="1" y="6067776"/>
              <a:chExt cx="4952999" cy="790224"/>
            </a:xfrm>
          </p:grpSpPr>
          <p:pic>
            <p:nvPicPr>
              <p:cNvPr id="20" name="Picture 19"/>
              <p:cNvPicPr>
                <a:picLocks noChangeAspect="1"/>
              </p:cNvPicPr>
              <p:nvPr/>
            </p:nvPicPr>
            <p:blipFill>
              <a:blip r:embed="rId4" cstate="print"/>
              <a:stretch>
                <a:fillRect/>
              </a:stretch>
            </p:blipFill>
            <p:spPr>
              <a:xfrm>
                <a:off x="1" y="6172200"/>
                <a:ext cx="4952999" cy="685800"/>
              </a:xfrm>
              <a:prstGeom prst="rect">
                <a:avLst/>
              </a:prstGeom>
            </p:spPr>
          </p:pic>
          <p:sp>
            <p:nvSpPr>
              <p:cNvPr id="21"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3" name="Title 1"/>
          <p:cNvSpPr txBox="1">
            <a:spLocks/>
          </p:cNvSpPr>
          <p:nvPr/>
        </p:nvSpPr>
        <p:spPr bwMode="auto">
          <a:xfrm>
            <a:off x="-3332" y="48539"/>
            <a:ext cx="9144000" cy="1295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sv-SE" sz="2400" kern="0" dirty="0" smtClean="0"/>
              <a:t>Freedom from Bronchiolitis Obliterans Syndrome</a:t>
            </a:r>
            <a:r>
              <a:rPr lang="en-US" sz="2400" kern="0" dirty="0" smtClean="0"/>
              <a:t/>
            </a:r>
            <a:br>
              <a:rPr lang="en-US" sz="2400" kern="0" dirty="0" smtClean="0"/>
            </a:br>
            <a:r>
              <a:rPr lang="en-US" sz="2400" kern="0" dirty="0" smtClean="0"/>
              <a:t>by Donor/Recipient CMV Status Conditional on Survival to 14</a:t>
            </a:r>
            <a:endParaRPr lang="en-US" sz="2000" kern="0" dirty="0"/>
          </a:p>
        </p:txBody>
      </p:sp>
      <p:sp>
        <p:nvSpPr>
          <p:cNvPr id="3" name="Title 2"/>
          <p:cNvSpPr txBox="1"/>
          <p:nvPr/>
        </p:nvSpPr>
        <p:spPr>
          <a:xfrm>
            <a:off x="1622778" y="1211648"/>
            <a:ext cx="1071032" cy="461665"/>
          </a:xfrm>
          <a:prstGeom prst="rect">
            <a:avLst/>
          </a:prstGeom>
          <a:noFill/>
        </p:spPr>
        <p:txBody>
          <a:bodyPr wrap="square" rtlCol="0">
            <a:spAutoFit/>
          </a:bodyPr>
          <a:lstStyle/>
          <a:p>
            <a:r>
              <a:rPr lang="en-US" sz="2400" b="1" kern="0" dirty="0" smtClean="0"/>
              <a:t>Days</a:t>
            </a:r>
            <a:endParaRPr lang="en-US" sz="2400" b="1" kern="0" dirty="0"/>
          </a:p>
        </p:txBody>
      </p:sp>
      <p:sp>
        <p:nvSpPr>
          <p:cNvPr id="11" name="pvalues"/>
          <p:cNvSpPr txBox="1"/>
          <p:nvPr/>
        </p:nvSpPr>
        <p:spPr>
          <a:xfrm>
            <a:off x="1275790" y="5029200"/>
            <a:ext cx="4921363" cy="307777"/>
          </a:xfrm>
          <a:prstGeom prst="rect">
            <a:avLst/>
          </a:prstGeom>
          <a:solidFill>
            <a:srgbClr val="000000"/>
          </a:solidFill>
        </p:spPr>
        <p:txBody>
          <a:bodyPr wrap="square" rtlCol="0">
            <a:spAutoFit/>
          </a:bodyPr>
          <a:lstStyle/>
          <a:p>
            <a:r>
              <a:rPr lang="pt-BR" sz="1400" b="1" dirty="0">
                <a:solidFill>
                  <a:srgbClr val="FFFF00"/>
                </a:solidFill>
              </a:rPr>
              <a:t>No pair-wise comparisons were significant at p &lt; </a:t>
            </a:r>
            <a:r>
              <a:rPr lang="pt-BR" sz="1400" b="1" dirty="0" smtClean="0">
                <a:solidFill>
                  <a:srgbClr val="FFFF00"/>
                </a:solidFill>
              </a:rPr>
              <a:t>0.05.</a:t>
            </a:r>
            <a:endParaRPr lang="en-US" sz="1400" b="1" dirty="0">
              <a:solidFill>
                <a:srgbClr val="FFFF00"/>
              </a:solidFill>
            </a:endParaRPr>
          </a:p>
        </p:txBody>
      </p:sp>
      <p:sp>
        <p:nvSpPr>
          <p:cNvPr id="15" name="title_cohort"/>
          <p:cNvSpPr txBox="1"/>
          <p:nvPr/>
        </p:nvSpPr>
        <p:spPr>
          <a:xfrm>
            <a:off x="2056693" y="1255596"/>
            <a:ext cx="5844822" cy="400110"/>
          </a:xfrm>
          <a:prstGeom prst="rect">
            <a:avLst/>
          </a:prstGeom>
          <a:noFill/>
        </p:spPr>
        <p:txBody>
          <a:bodyPr wrap="square" rtlCol="0">
            <a:spAutoFit/>
          </a:bodyPr>
          <a:lstStyle/>
          <a:p>
            <a:pPr algn="ctr"/>
            <a:r>
              <a:rPr lang="en-US" sz="2000" b="1" kern="0" dirty="0" smtClean="0"/>
              <a:t>(Transplants: January 1994 – June 2015)</a:t>
            </a:r>
            <a:endParaRPr lang="en-US" sz="2000" b="1" kern="0" dirty="0"/>
          </a:p>
        </p:txBody>
      </p:sp>
    </p:spTree>
    <p:extLst>
      <p:ext uri="{BB962C8B-B14F-4D97-AF65-F5344CB8AC3E}">
        <p14:creationId xmlns:p14="http://schemas.microsoft.com/office/powerpoint/2010/main" val="3740333782"/>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6764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7" name="Group 16"/>
          <p:cNvGrpSpPr/>
          <p:nvPr/>
        </p:nvGrpSpPr>
        <p:grpSpPr>
          <a:xfrm>
            <a:off x="2" y="6180658"/>
            <a:ext cx="4715933" cy="711201"/>
            <a:chOff x="2" y="6180658"/>
            <a:chExt cx="4715933" cy="711201"/>
          </a:xfrm>
        </p:grpSpPr>
        <p:grpSp>
          <p:nvGrpSpPr>
            <p:cNvPr id="18" name="Group 17"/>
            <p:cNvGrpSpPr/>
            <p:nvPr/>
          </p:nvGrpSpPr>
          <p:grpSpPr>
            <a:xfrm>
              <a:off x="2" y="6180658"/>
              <a:ext cx="4715932" cy="711201"/>
              <a:chOff x="1" y="6067776"/>
              <a:chExt cx="4952999" cy="790224"/>
            </a:xfrm>
          </p:grpSpPr>
          <p:pic>
            <p:nvPicPr>
              <p:cNvPr id="20" name="Picture 19"/>
              <p:cNvPicPr>
                <a:picLocks noChangeAspect="1"/>
              </p:cNvPicPr>
              <p:nvPr/>
            </p:nvPicPr>
            <p:blipFill>
              <a:blip r:embed="rId4" cstate="print"/>
              <a:stretch>
                <a:fillRect/>
              </a:stretch>
            </p:blipFill>
            <p:spPr>
              <a:xfrm>
                <a:off x="1" y="6172200"/>
                <a:ext cx="4952999" cy="685800"/>
              </a:xfrm>
              <a:prstGeom prst="rect">
                <a:avLst/>
              </a:prstGeom>
            </p:spPr>
          </p:pic>
          <p:sp>
            <p:nvSpPr>
              <p:cNvPr id="21"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0" name="Title 1"/>
          <p:cNvSpPr txBox="1">
            <a:spLocks/>
          </p:cNvSpPr>
          <p:nvPr/>
        </p:nvSpPr>
        <p:spPr bwMode="auto">
          <a:xfrm>
            <a:off x="0" y="239400"/>
            <a:ext cx="9144000" cy="1447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400" kern="0" dirty="0" smtClean="0"/>
              <a:t/>
            </a:r>
            <a:br>
              <a:rPr lang="en-US" sz="2400" kern="0" dirty="0" smtClean="0"/>
            </a:br>
            <a:r>
              <a:rPr lang="sv-SE" sz="2400" kern="0" dirty="0" smtClean="0"/>
              <a:t>Freedom from Bronchiolitis Obliterans Syndrome</a:t>
            </a:r>
            <a:r>
              <a:rPr lang="en-US" sz="2400" kern="0" dirty="0" smtClean="0"/>
              <a:t/>
            </a:r>
            <a:br>
              <a:rPr lang="en-US" sz="2400" kern="0" dirty="0" smtClean="0"/>
            </a:br>
            <a:r>
              <a:rPr lang="en-US" sz="2400" kern="0" dirty="0" smtClean="0"/>
              <a:t>by Donor/Recipient CMV Status</a:t>
            </a:r>
            <a:r>
              <a:rPr lang="en-US" sz="3200" kern="0" dirty="0" smtClean="0"/>
              <a:t/>
            </a:r>
            <a:br>
              <a:rPr lang="en-US" sz="3200" kern="0" dirty="0" smtClean="0"/>
            </a:br>
            <a:endParaRPr lang="en-US" sz="2000" kern="0" dirty="0"/>
          </a:p>
        </p:txBody>
      </p:sp>
      <p:sp>
        <p:nvSpPr>
          <p:cNvPr id="3" name="Title 2"/>
          <p:cNvSpPr txBox="1"/>
          <p:nvPr/>
        </p:nvSpPr>
        <p:spPr>
          <a:xfrm>
            <a:off x="0" y="1317520"/>
            <a:ext cx="4191000" cy="400110"/>
          </a:xfrm>
          <a:prstGeom prst="rect">
            <a:avLst/>
          </a:prstGeom>
          <a:noFill/>
        </p:spPr>
        <p:txBody>
          <a:bodyPr wrap="square" rtlCol="0">
            <a:spAutoFit/>
          </a:bodyPr>
          <a:lstStyle/>
          <a:p>
            <a:r>
              <a:rPr lang="en-US" sz="2000" b="1" kern="0" dirty="0"/>
              <a:t>Conditional on Survival to 1 </a:t>
            </a:r>
            <a:r>
              <a:rPr lang="en-US" sz="2000" b="1" kern="0" dirty="0" smtClean="0"/>
              <a:t>Year</a:t>
            </a:r>
            <a:endParaRPr lang="en-US" sz="2000" b="1" kern="0" dirty="0"/>
          </a:p>
        </p:txBody>
      </p:sp>
      <p:sp>
        <p:nvSpPr>
          <p:cNvPr id="11" name="pvalues"/>
          <p:cNvSpPr txBox="1"/>
          <p:nvPr/>
        </p:nvSpPr>
        <p:spPr>
          <a:xfrm>
            <a:off x="1327037" y="4953000"/>
            <a:ext cx="4800600" cy="307777"/>
          </a:xfrm>
          <a:prstGeom prst="rect">
            <a:avLst/>
          </a:prstGeom>
          <a:solidFill>
            <a:srgbClr val="000000"/>
          </a:solidFill>
        </p:spPr>
        <p:txBody>
          <a:bodyPr wrap="square" rtlCol="0">
            <a:spAutoFit/>
          </a:bodyPr>
          <a:lstStyle/>
          <a:p>
            <a:r>
              <a:rPr lang="pt-BR" sz="1400" b="1" dirty="0">
                <a:solidFill>
                  <a:srgbClr val="FFFF00"/>
                </a:solidFill>
              </a:rPr>
              <a:t>No pair-wise comparisons were significant at p &lt; </a:t>
            </a:r>
            <a:r>
              <a:rPr lang="pt-BR" sz="1400" b="1" dirty="0" smtClean="0">
                <a:solidFill>
                  <a:srgbClr val="FFFF00"/>
                </a:solidFill>
              </a:rPr>
              <a:t>0.05.</a:t>
            </a:r>
            <a:endParaRPr lang="en-US" sz="1400" b="1" dirty="0">
              <a:solidFill>
                <a:srgbClr val="FFFF00"/>
              </a:solidFill>
            </a:endParaRPr>
          </a:p>
        </p:txBody>
      </p:sp>
      <p:sp>
        <p:nvSpPr>
          <p:cNvPr id="12" name="title_cohort"/>
          <p:cNvSpPr txBox="1"/>
          <p:nvPr/>
        </p:nvSpPr>
        <p:spPr>
          <a:xfrm>
            <a:off x="4078111" y="1317520"/>
            <a:ext cx="5105400" cy="400110"/>
          </a:xfrm>
          <a:prstGeom prst="rect">
            <a:avLst/>
          </a:prstGeom>
          <a:noFill/>
        </p:spPr>
        <p:txBody>
          <a:bodyPr wrap="square" rtlCol="0">
            <a:spAutoFit/>
          </a:bodyPr>
          <a:lstStyle/>
          <a:p>
            <a:r>
              <a:rPr lang="en-US" sz="2000" b="1" kern="0" dirty="0" smtClean="0"/>
              <a:t>(Transplants: January 1994 – June 2015)</a:t>
            </a:r>
            <a:endParaRPr lang="en-US" sz="2000" b="1" kern="0" dirty="0"/>
          </a:p>
        </p:txBody>
      </p:sp>
    </p:spTree>
    <p:extLst>
      <p:ext uri="{BB962C8B-B14F-4D97-AF65-F5344CB8AC3E}">
        <p14:creationId xmlns:p14="http://schemas.microsoft.com/office/powerpoint/2010/main" val="2425333888"/>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180706134"/>
              </p:ext>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1371600" y="4876800"/>
            <a:ext cx="4419600" cy="553998"/>
          </a:xfrm>
          <a:prstGeom prst="rect">
            <a:avLst/>
          </a:prstGeom>
          <a:solidFill>
            <a:srgbClr val="000000"/>
          </a:solidFill>
          <a:ln>
            <a:solidFill>
              <a:schemeClr val="tx1"/>
            </a:solidFill>
          </a:ln>
        </p:spPr>
        <p:txBody>
          <a:bodyPr wrap="square" rtlCol="0">
            <a:spAutoFit/>
          </a:bodyPr>
          <a:lstStyle/>
          <a:p>
            <a:r>
              <a:rPr lang="en-US" sz="1500" b="1" dirty="0" smtClean="0"/>
              <a:t>* Severe renal dysfunction = Creatinine &gt; 2.5 mg/dl (221 μmol/L), dialysis or renal transplant</a:t>
            </a:r>
            <a:endParaRPr lang="en-US" sz="1500" b="1" dirty="0"/>
          </a:p>
        </p:txBody>
      </p:sp>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2" name="Title 1"/>
          <p:cNvSpPr txBox="1">
            <a:spLocks/>
          </p:cNvSpPr>
          <p:nvPr/>
        </p:nvSpPr>
        <p:spPr bwMode="auto">
          <a:xfrm>
            <a:off x="0" y="221952"/>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 </a:t>
            </a:r>
            <a:r>
              <a:rPr lang="en-US" sz="2800" kern="0" dirty="0" smtClean="0"/>
              <a:t/>
            </a:r>
            <a:br>
              <a:rPr lang="en-US" sz="2800" kern="0" dirty="0" smtClean="0"/>
            </a:br>
            <a:r>
              <a:rPr lang="en-US" sz="2400" kern="0" dirty="0" smtClean="0"/>
              <a:t>Freedom from Severe Renal Dysfunction*</a:t>
            </a:r>
            <a:br>
              <a:rPr lang="en-US" sz="2400" kern="0" dirty="0" smtClean="0"/>
            </a:br>
            <a:endParaRPr lang="en-US" sz="2000" kern="0" dirty="0"/>
          </a:p>
        </p:txBody>
      </p:sp>
      <p:sp>
        <p:nvSpPr>
          <p:cNvPr id="3" name="title_cohort"/>
          <p:cNvSpPr txBox="1"/>
          <p:nvPr/>
        </p:nvSpPr>
        <p:spPr>
          <a:xfrm>
            <a:off x="2034313" y="979948"/>
            <a:ext cx="5181600" cy="400110"/>
          </a:xfrm>
          <a:prstGeom prst="rect">
            <a:avLst/>
          </a:prstGeom>
          <a:noFill/>
        </p:spPr>
        <p:txBody>
          <a:bodyPr wrap="square" rtlCol="0">
            <a:spAutoFit/>
          </a:bodyPr>
          <a:lstStyle/>
          <a:p>
            <a:r>
              <a:rPr lang="en-US" sz="2000" b="1" kern="0" dirty="0" smtClean="0"/>
              <a:t>(Transplants: January 1994 – June 2015)</a:t>
            </a:r>
            <a:endParaRPr lang="en-US" sz="2000" b="1" kern="0" dirty="0"/>
          </a:p>
        </p:txBody>
      </p:sp>
    </p:spTree>
    <p:extLst>
      <p:ext uri="{BB962C8B-B14F-4D97-AF65-F5344CB8AC3E}">
        <p14:creationId xmlns:p14="http://schemas.microsoft.com/office/powerpoint/2010/main" val="23070044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ent Placeholder 10">
            <a:hlinkClick r:id="rId3"/>
          </p:cNvPr>
          <p:cNvGraphicFramePr>
            <a:graphicFrameLocks noGrp="1"/>
          </p:cNvGraphicFramePr>
          <p:nvPr>
            <p:ph idx="1"/>
            <p:extLst/>
          </p:nvPr>
        </p:nvGraphicFramePr>
        <p:xfrm>
          <a:off x="304800" y="1143000"/>
          <a:ext cx="8382001" cy="4994381"/>
        </p:xfrm>
        <a:graphic>
          <a:graphicData uri="http://schemas.openxmlformats.org/drawingml/2006/table">
            <a:tbl>
              <a:tblPr bandRow="1">
                <a:tableStyleId>{5C22544A-7EE6-4342-B048-85BDC9FD1C3A}</a:tableStyleId>
              </a:tblPr>
              <a:tblGrid>
                <a:gridCol w="3962400"/>
                <a:gridCol w="1371600"/>
                <a:gridCol w="1447800"/>
                <a:gridCol w="1600201"/>
              </a:tblGrid>
              <a:tr h="257876">
                <a:tc>
                  <a:txBody>
                    <a:bodyPr/>
                    <a:lstStyle/>
                    <a:p>
                      <a:pPr algn="l" fontAlgn="ctr"/>
                      <a:r>
                        <a:rPr lang="en-US" sz="1300" b="1" i="0" u="none" strike="noStrike" dirty="0">
                          <a:solidFill>
                            <a:schemeClr val="tx1"/>
                          </a:solidFill>
                          <a:effectLst/>
                          <a:latin typeface="+mn-lt"/>
                        </a:rPr>
                        <a:t>Diagnosis</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ctr"/>
                      <a:r>
                        <a:rPr lang="en-US" sz="1300" b="1" i="0" u="none" strike="noStrike" dirty="0">
                          <a:solidFill>
                            <a:schemeClr val="tx1"/>
                          </a:solidFill>
                          <a:effectLst/>
                          <a:latin typeface="+mn-lt"/>
                        </a:rPr>
                        <a:t>SLT (N=18,207)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ctr"/>
                      <a:r>
                        <a:rPr lang="en-US" sz="1300" b="1" i="0" u="none" strike="noStrike" dirty="0">
                          <a:solidFill>
                            <a:schemeClr val="tx1"/>
                          </a:solidFill>
                          <a:effectLst/>
                          <a:latin typeface="+mn-lt"/>
                        </a:rPr>
                        <a:t>BLT (N=36,046)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ctr"/>
                      <a:r>
                        <a:rPr lang="en-US" sz="1300" b="1" i="0" u="none" strike="noStrike" dirty="0">
                          <a:solidFill>
                            <a:schemeClr val="tx1"/>
                          </a:solidFill>
                          <a:effectLst/>
                          <a:latin typeface="+mn-lt"/>
                        </a:rPr>
                        <a:t>TOTAL (N=54,253)</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r>
              <a:tr h="315767">
                <a:tc>
                  <a:txBody>
                    <a:bodyPr/>
                    <a:lstStyle/>
                    <a:p>
                      <a:pPr algn="l" fontAlgn="b"/>
                      <a:r>
                        <a:rPr lang="en-US" sz="1300" b="1" i="0" u="none" strike="noStrike" dirty="0">
                          <a:solidFill>
                            <a:schemeClr val="tx1"/>
                          </a:solidFill>
                          <a:effectLst/>
                          <a:latin typeface="+mn-lt"/>
                        </a:rPr>
                        <a:t>COPD</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7,266 (39.9%)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9,539 (26.5%)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16,805 (31.0%)</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315767">
                <a:tc>
                  <a:txBody>
                    <a:bodyPr/>
                    <a:lstStyle/>
                    <a:p>
                      <a:pPr algn="l" fontAlgn="b"/>
                      <a:r>
                        <a:rPr lang="en-US" sz="1300" b="1" i="0" u="none" strike="noStrike" dirty="0">
                          <a:solidFill>
                            <a:schemeClr val="tx1"/>
                          </a:solidFill>
                          <a:effectLst/>
                          <a:latin typeface="+mn-lt"/>
                        </a:rPr>
                        <a:t>IIP</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6,449 (35.4%)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6,990 (19.4%)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13,439 (24.8%)</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315767">
                <a:tc>
                  <a:txBody>
                    <a:bodyPr/>
                    <a:lstStyle/>
                    <a:p>
                      <a:pPr algn="l" fontAlgn="b"/>
                      <a:r>
                        <a:rPr lang="en-US" sz="1300" b="1" i="0" u="none" strike="noStrike" dirty="0">
                          <a:solidFill>
                            <a:schemeClr val="tx1"/>
                          </a:solidFill>
                          <a:effectLst/>
                          <a:latin typeface="+mn-lt"/>
                        </a:rPr>
                        <a:t>CF</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218 (1.2%)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8,266 (22.9%)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8,484 (15.6%)</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315767">
                <a:tc>
                  <a:txBody>
                    <a:bodyPr/>
                    <a:lstStyle/>
                    <a:p>
                      <a:pPr algn="l" fontAlgn="b"/>
                      <a:r>
                        <a:rPr lang="en-US" sz="1300" b="1" i="0" u="none" strike="noStrike" dirty="0">
                          <a:solidFill>
                            <a:schemeClr val="tx1"/>
                          </a:solidFill>
                          <a:effectLst/>
                          <a:latin typeface="+mn-lt"/>
                        </a:rPr>
                        <a:t>ILD-not IIP</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1,078 (5.9%)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1,925 (5.3%)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3,003 (5.5%)</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315767">
                <a:tc>
                  <a:txBody>
                    <a:bodyPr/>
                    <a:lstStyle/>
                    <a:p>
                      <a:pPr algn="l" fontAlgn="b"/>
                      <a:r>
                        <a:rPr lang="en-US" sz="1300" b="1" i="0" u="none" strike="noStrike" dirty="0">
                          <a:solidFill>
                            <a:schemeClr val="tx1"/>
                          </a:solidFill>
                          <a:effectLst/>
                          <a:latin typeface="+mn-lt"/>
                        </a:rPr>
                        <a:t>A1ATD</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797 (4.4%)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1,912 (5.3%)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2,709 (5.0%)</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315767">
                <a:tc>
                  <a:txBody>
                    <a:bodyPr/>
                    <a:lstStyle/>
                    <a:p>
                      <a:pPr algn="l" fontAlgn="b"/>
                      <a:r>
                        <a:rPr lang="en-US" sz="1300" b="1" i="0" u="none" strike="noStrike" dirty="0">
                          <a:solidFill>
                            <a:schemeClr val="tx1"/>
                          </a:solidFill>
                          <a:effectLst/>
                          <a:latin typeface="+mn-lt"/>
                        </a:rPr>
                        <a:t>Retransplant</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922 (5.1%)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1,269 (3.5%)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2,191 (4.0%)</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315767">
                <a:tc>
                  <a:txBody>
                    <a:bodyPr/>
                    <a:lstStyle/>
                    <a:p>
                      <a:pPr algn="l" fontAlgn="b"/>
                      <a:r>
                        <a:rPr lang="en-US" sz="1300" b="1" i="0" u="none" strike="noStrike" dirty="0">
                          <a:solidFill>
                            <a:schemeClr val="tx1"/>
                          </a:solidFill>
                          <a:effectLst/>
                          <a:latin typeface="+mn-lt"/>
                        </a:rPr>
                        <a:t>IPAH</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88 (0.5%)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1,481 (4.1%)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1,569 (2.9%)</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315767">
                <a:tc>
                  <a:txBody>
                    <a:bodyPr/>
                    <a:lstStyle/>
                    <a:p>
                      <a:pPr algn="l" fontAlgn="b"/>
                      <a:r>
                        <a:rPr lang="en-US" sz="1300" b="1" i="0" u="none" strike="noStrike" dirty="0">
                          <a:solidFill>
                            <a:schemeClr val="tx1"/>
                          </a:solidFill>
                          <a:effectLst/>
                          <a:latin typeface="+mn-lt"/>
                        </a:rPr>
                        <a:t>Non CF-bronchiectasis</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67 (0.4%)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1,413 (3.9%)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1,480 (2.7%)</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315767">
                <a:tc>
                  <a:txBody>
                    <a:bodyPr/>
                    <a:lstStyle/>
                    <a:p>
                      <a:pPr algn="l" fontAlgn="b"/>
                      <a:r>
                        <a:rPr lang="en-US" sz="1300" b="1" i="0" u="none" strike="noStrike" dirty="0">
                          <a:solidFill>
                            <a:schemeClr val="tx1"/>
                          </a:solidFill>
                          <a:effectLst/>
                          <a:latin typeface="+mn-lt"/>
                        </a:rPr>
                        <a:t>Sarcoidosis</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312 (1.7%)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1,026 (2.8%)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1,338 (2.5%)</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315767">
                <a:tc>
                  <a:txBody>
                    <a:bodyPr/>
                    <a:lstStyle/>
                    <a:p>
                      <a:pPr algn="l" fontAlgn="b"/>
                      <a:r>
                        <a:rPr lang="en-US" sz="1300" b="1" i="0" u="none" strike="noStrike" dirty="0">
                          <a:solidFill>
                            <a:schemeClr val="tx1"/>
                          </a:solidFill>
                          <a:effectLst/>
                          <a:latin typeface="+mn-lt"/>
                        </a:rPr>
                        <a:t>PH-not IPAH</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135 (0.7%)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690 (1.9%)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825 (1.5%)</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315767">
                <a:tc>
                  <a:txBody>
                    <a:bodyPr/>
                    <a:lstStyle/>
                    <a:p>
                      <a:pPr algn="l" fontAlgn="b"/>
                      <a:r>
                        <a:rPr lang="en-US" sz="1300" b="1" i="0" u="none" strike="noStrike" dirty="0">
                          <a:solidFill>
                            <a:schemeClr val="tx1"/>
                          </a:solidFill>
                          <a:effectLst/>
                          <a:latin typeface="+mn-lt"/>
                        </a:rPr>
                        <a:t>LAM/tuberous sclerosis</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146 (0.8%)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381 (1.1%)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527 (1.0%)</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315767">
                <a:tc>
                  <a:txBody>
                    <a:bodyPr/>
                    <a:lstStyle/>
                    <a:p>
                      <a:pPr algn="l" fontAlgn="b"/>
                      <a:r>
                        <a:rPr lang="en-US" sz="1300" b="1" i="0" u="none" strike="noStrike" dirty="0">
                          <a:solidFill>
                            <a:schemeClr val="tx1"/>
                          </a:solidFill>
                          <a:effectLst/>
                          <a:latin typeface="+mn-lt"/>
                        </a:rPr>
                        <a:t>OB</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73 (0.4%)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395 (1.1%)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468 (0.9%)</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315767">
                <a:tc>
                  <a:txBody>
                    <a:bodyPr/>
                    <a:lstStyle/>
                    <a:p>
                      <a:pPr algn="l" fontAlgn="b"/>
                      <a:r>
                        <a:rPr lang="en-US" sz="1300" b="1" i="0" u="none" strike="noStrike" dirty="0">
                          <a:solidFill>
                            <a:schemeClr val="tx1"/>
                          </a:solidFill>
                          <a:effectLst/>
                          <a:latin typeface="+mn-lt"/>
                        </a:rPr>
                        <a:t>CTD</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140 (0.8%)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282 (0.8%)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422 (0.8%)</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315767">
                <a:tc>
                  <a:txBody>
                    <a:bodyPr/>
                    <a:lstStyle/>
                    <a:p>
                      <a:pPr algn="l" fontAlgn="b"/>
                      <a:r>
                        <a:rPr lang="en-US" sz="1300" b="1" i="0" u="none" strike="noStrike" dirty="0">
                          <a:solidFill>
                            <a:schemeClr val="tx1"/>
                          </a:solidFill>
                          <a:effectLst/>
                          <a:latin typeface="+mn-lt"/>
                        </a:rPr>
                        <a:t>Cancer</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7 (0.0%)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27 (0.1%)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34 (0.1%)</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315767">
                <a:tc>
                  <a:txBody>
                    <a:bodyPr/>
                    <a:lstStyle/>
                    <a:p>
                      <a:pPr algn="l" fontAlgn="b"/>
                      <a:r>
                        <a:rPr lang="en-US" sz="1300" b="1" i="0" u="none" strike="noStrike" dirty="0">
                          <a:solidFill>
                            <a:schemeClr val="tx1"/>
                          </a:solidFill>
                          <a:effectLst/>
                          <a:latin typeface="+mn-lt"/>
                        </a:rPr>
                        <a:t>Other</a:t>
                      </a:r>
                    </a:p>
                  </a:txBody>
                  <a:tcPr marL="45720"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509 (2.8%)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450 (1.2%)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959 (1.8%)</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9900FF"/>
                    </a:solidFill>
                  </a:tcPr>
                </a:tc>
              </a:tr>
            </a:tbl>
          </a:graphicData>
        </a:graphic>
      </p:graphicFrame>
      <p:sp>
        <p:nvSpPr>
          <p:cNvPr id="10" name="Title 1"/>
          <p:cNvSpPr txBox="1">
            <a:spLocks/>
          </p:cNvSpPr>
          <p:nvPr/>
        </p:nvSpPr>
        <p:spPr bwMode="auto">
          <a:xfrm>
            <a:off x="-2822" y="219968"/>
            <a:ext cx="914400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pPr>
              <a:lnSpc>
                <a:spcPct val="90000"/>
              </a:lnSpc>
            </a:pPr>
            <a:r>
              <a:rPr lang="en-US" sz="2600" kern="0" dirty="0" smtClean="0"/>
              <a:t>Adult Lung Transplants</a:t>
            </a:r>
            <a:r>
              <a:rPr lang="en-US" sz="2400" kern="0" dirty="0" smtClean="0"/>
              <a:t/>
            </a:r>
            <a:br>
              <a:rPr lang="en-US" sz="2400" kern="0" dirty="0" smtClean="0"/>
            </a:br>
            <a:endParaRPr lang="en-US" sz="2000" kern="0" dirty="0"/>
          </a:p>
        </p:txBody>
      </p:sp>
      <p:sp>
        <p:nvSpPr>
          <p:cNvPr id="3" name="Title 2"/>
          <p:cNvSpPr txBox="1"/>
          <p:nvPr/>
        </p:nvSpPr>
        <p:spPr>
          <a:xfrm>
            <a:off x="1209887" y="559383"/>
            <a:ext cx="2296161" cy="461665"/>
          </a:xfrm>
          <a:prstGeom prst="rect">
            <a:avLst/>
          </a:prstGeom>
          <a:noFill/>
        </p:spPr>
        <p:txBody>
          <a:bodyPr wrap="square" rtlCol="0">
            <a:spAutoFit/>
          </a:bodyPr>
          <a:lstStyle/>
          <a:p>
            <a:r>
              <a:rPr lang="en-US" sz="2400" b="1" kern="0" dirty="0" smtClean="0"/>
              <a:t>Indications</a:t>
            </a:r>
            <a:endParaRPr lang="en-US" sz="2400" b="1" kern="0" dirty="0"/>
          </a:p>
        </p:txBody>
      </p:sp>
      <p:sp>
        <p:nvSpPr>
          <p:cNvPr id="12" name="title_cohort"/>
          <p:cNvSpPr txBox="1"/>
          <p:nvPr/>
        </p:nvSpPr>
        <p:spPr>
          <a:xfrm>
            <a:off x="2324100" y="590490"/>
            <a:ext cx="6172200" cy="400110"/>
          </a:xfrm>
          <a:prstGeom prst="rect">
            <a:avLst/>
          </a:prstGeom>
          <a:noFill/>
        </p:spPr>
        <p:txBody>
          <a:bodyPr wrap="square" rtlCol="0">
            <a:spAutoFit/>
          </a:bodyPr>
          <a:lstStyle/>
          <a:p>
            <a:pPr algn="ctr"/>
            <a:r>
              <a:rPr lang="en-US" sz="2000" b="1" kern="0" dirty="0"/>
              <a:t>(</a:t>
            </a:r>
            <a:r>
              <a:rPr lang="en-US" sz="2000" b="1" kern="0" dirty="0" smtClean="0"/>
              <a:t>Transplants</a:t>
            </a:r>
            <a:r>
              <a:rPr lang="en-US" sz="2000" b="1" kern="0" dirty="0"/>
              <a:t>: January 1995 – June </a:t>
            </a:r>
            <a:r>
              <a:rPr lang="en-US" sz="2000" b="1" kern="0" dirty="0" smtClean="0"/>
              <a:t>2016)</a:t>
            </a:r>
            <a:endParaRPr lang="en-US" sz="2000" b="1" kern="0" dirty="0"/>
          </a:p>
        </p:txBody>
      </p:sp>
      <p:grpSp>
        <p:nvGrpSpPr>
          <p:cNvPr id="15" name="Group 14"/>
          <p:cNvGrpSpPr/>
          <p:nvPr/>
        </p:nvGrpSpPr>
        <p:grpSpPr>
          <a:xfrm>
            <a:off x="2" y="6180658"/>
            <a:ext cx="4715933" cy="711201"/>
            <a:chOff x="2" y="6180658"/>
            <a:chExt cx="4715933" cy="711201"/>
          </a:xfrm>
        </p:grpSpPr>
        <p:grpSp>
          <p:nvGrpSpPr>
            <p:cNvPr id="16" name="Group 15"/>
            <p:cNvGrpSpPr/>
            <p:nvPr/>
          </p:nvGrpSpPr>
          <p:grpSpPr>
            <a:xfrm>
              <a:off x="2" y="6180658"/>
              <a:ext cx="4715932" cy="711201"/>
              <a:chOff x="1" y="6067776"/>
              <a:chExt cx="4952999" cy="790224"/>
            </a:xfrm>
          </p:grpSpPr>
          <p:pic>
            <p:nvPicPr>
              <p:cNvPr id="18" name="Picture 17"/>
              <p:cNvPicPr>
                <a:picLocks noChangeAspect="1"/>
              </p:cNvPicPr>
              <p:nvPr/>
            </p:nvPicPr>
            <p:blipFill>
              <a:blip r:embed="rId4" cstate="print"/>
              <a:stretch>
                <a:fillRect/>
              </a:stretch>
            </p:blipFill>
            <p:spPr>
              <a:xfrm>
                <a:off x="1" y="6172200"/>
                <a:ext cx="4952999" cy="685800"/>
              </a:xfrm>
              <a:prstGeom prst="rect">
                <a:avLst/>
              </a:prstGeom>
            </p:spPr>
          </p:pic>
          <p:sp>
            <p:nvSpPr>
              <p:cNvPr id="19"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7"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61416237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99665836"/>
              </p:ext>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1371600" y="4876800"/>
            <a:ext cx="4419600" cy="553998"/>
          </a:xfrm>
          <a:prstGeom prst="rect">
            <a:avLst/>
          </a:prstGeom>
          <a:solidFill>
            <a:srgbClr val="000000"/>
          </a:solidFill>
          <a:ln>
            <a:solidFill>
              <a:schemeClr val="tx1"/>
            </a:solidFill>
          </a:ln>
        </p:spPr>
        <p:txBody>
          <a:bodyPr wrap="square" rtlCol="0">
            <a:spAutoFit/>
          </a:bodyPr>
          <a:lstStyle/>
          <a:p>
            <a:r>
              <a:rPr lang="en-US" sz="1500" b="1" dirty="0" smtClean="0"/>
              <a:t>* Severe renal dysfunction = Creatinine &gt; 2.5 mg/dl (221 μmol/L), dialysis or renal transplant</a:t>
            </a:r>
            <a:endParaRPr lang="en-US" sz="1500" b="1" dirty="0"/>
          </a:p>
        </p:txBody>
      </p:sp>
      <p:grpSp>
        <p:nvGrpSpPr>
          <p:cNvPr id="14" name="Group 13"/>
          <p:cNvGrpSpPr/>
          <p:nvPr/>
        </p:nvGrpSpPr>
        <p:grpSpPr>
          <a:xfrm>
            <a:off x="2" y="6180658"/>
            <a:ext cx="4715933" cy="711201"/>
            <a:chOff x="2" y="6180658"/>
            <a:chExt cx="4715933" cy="711201"/>
          </a:xfrm>
        </p:grpSpPr>
        <p:grpSp>
          <p:nvGrpSpPr>
            <p:cNvPr id="15" name="Group 14"/>
            <p:cNvGrpSpPr/>
            <p:nvPr/>
          </p:nvGrpSpPr>
          <p:grpSpPr>
            <a:xfrm>
              <a:off x="2" y="6180658"/>
              <a:ext cx="4715932" cy="711201"/>
              <a:chOff x="1" y="6067776"/>
              <a:chExt cx="4952999" cy="790224"/>
            </a:xfrm>
          </p:grpSpPr>
          <p:pic>
            <p:nvPicPr>
              <p:cNvPr id="17" name="Picture 16"/>
              <p:cNvPicPr>
                <a:picLocks noChangeAspect="1"/>
              </p:cNvPicPr>
              <p:nvPr/>
            </p:nvPicPr>
            <p:blipFill>
              <a:blip r:embed="rId4" cstate="print"/>
              <a:stretch>
                <a:fillRect/>
              </a:stretch>
            </p:blipFill>
            <p:spPr>
              <a:xfrm>
                <a:off x="1" y="6172200"/>
                <a:ext cx="4952999" cy="685800"/>
              </a:xfrm>
              <a:prstGeom prst="rect">
                <a:avLst/>
              </a:prstGeom>
            </p:spPr>
          </p:pic>
          <p:sp>
            <p:nvSpPr>
              <p:cNvPr id="18"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6"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11" name="Title 1"/>
          <p:cNvSpPr txBox="1">
            <a:spLocks/>
          </p:cNvSpPr>
          <p:nvPr/>
        </p:nvSpPr>
        <p:spPr bwMode="auto">
          <a:xfrm>
            <a:off x="0" y="45156"/>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 </a:t>
            </a:r>
            <a:r>
              <a:rPr lang="en-US" sz="2800" kern="0" dirty="0" smtClean="0"/>
              <a:t/>
            </a:r>
            <a:br>
              <a:rPr lang="en-US" sz="2800" kern="0" dirty="0" smtClean="0"/>
            </a:br>
            <a:r>
              <a:rPr lang="en-US" sz="2400" kern="0" dirty="0" smtClean="0"/>
              <a:t>Freedom from Severe Renal Dysfunction* Conditional on</a:t>
            </a:r>
            <a:endParaRPr lang="en-US" sz="2000" kern="0" dirty="0"/>
          </a:p>
        </p:txBody>
      </p:sp>
      <p:sp>
        <p:nvSpPr>
          <p:cNvPr id="3" name="Title 2"/>
          <p:cNvSpPr txBox="1"/>
          <p:nvPr/>
        </p:nvSpPr>
        <p:spPr>
          <a:xfrm>
            <a:off x="716845" y="964496"/>
            <a:ext cx="3124200" cy="461665"/>
          </a:xfrm>
          <a:prstGeom prst="rect">
            <a:avLst/>
          </a:prstGeom>
          <a:noFill/>
        </p:spPr>
        <p:txBody>
          <a:bodyPr wrap="square" rtlCol="0">
            <a:spAutoFit/>
          </a:bodyPr>
          <a:lstStyle/>
          <a:p>
            <a:r>
              <a:rPr lang="en-US" sz="2400" b="1" kern="0" dirty="0"/>
              <a:t>Survival to 1 </a:t>
            </a:r>
            <a:r>
              <a:rPr lang="en-US" sz="2400" b="1" kern="0" dirty="0" smtClean="0"/>
              <a:t>Year</a:t>
            </a:r>
            <a:endParaRPr lang="en-US" sz="2400" b="1" kern="0" dirty="0"/>
          </a:p>
        </p:txBody>
      </p:sp>
      <p:sp>
        <p:nvSpPr>
          <p:cNvPr id="12" name="title_cohort"/>
          <p:cNvSpPr txBox="1"/>
          <p:nvPr/>
        </p:nvSpPr>
        <p:spPr>
          <a:xfrm>
            <a:off x="3330222" y="1009590"/>
            <a:ext cx="5111864" cy="400110"/>
          </a:xfrm>
          <a:prstGeom prst="rect">
            <a:avLst/>
          </a:prstGeom>
          <a:noFill/>
        </p:spPr>
        <p:txBody>
          <a:bodyPr wrap="square" rtlCol="0">
            <a:spAutoFit/>
          </a:bodyPr>
          <a:lstStyle/>
          <a:p>
            <a:pPr algn="ctr"/>
            <a:r>
              <a:rPr lang="en-US" sz="2000" b="1" kern="0" dirty="0" smtClean="0"/>
              <a:t>(Transplants: January 1994 – June 2015)</a:t>
            </a:r>
            <a:endParaRPr lang="en-US" sz="2000" b="1" kern="0" dirty="0"/>
          </a:p>
        </p:txBody>
      </p:sp>
    </p:spTree>
    <p:extLst>
      <p:ext uri="{BB962C8B-B14F-4D97-AF65-F5344CB8AC3E}">
        <p14:creationId xmlns:p14="http://schemas.microsoft.com/office/powerpoint/2010/main" val="1428504852"/>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idx="1"/>
            <p:extLst/>
          </p:nvPr>
        </p:nvGraphicFramePr>
        <p:xfrm>
          <a:off x="304800" y="1524000"/>
          <a:ext cx="8305800" cy="2878980"/>
        </p:xfrm>
        <a:graphic>
          <a:graphicData uri="http://schemas.openxmlformats.org/drawingml/2006/table">
            <a:tbl>
              <a:tblPr bandRow="1">
                <a:tableStyleId>{5C22544A-7EE6-4342-B048-85BDC9FD1C3A}</a:tableStyleId>
              </a:tblPr>
              <a:tblGrid>
                <a:gridCol w="1371600"/>
                <a:gridCol w="2057400"/>
                <a:gridCol w="1625600"/>
                <a:gridCol w="1625600"/>
                <a:gridCol w="1625600"/>
              </a:tblGrid>
              <a:tr h="519541">
                <a:tc gridSpan="2">
                  <a:txBody>
                    <a:bodyPr/>
                    <a:lstStyle/>
                    <a:p>
                      <a:pPr algn="ctr" rtl="0" fontAlgn="t"/>
                      <a:r>
                        <a:rPr lang="en-US" sz="1600" b="1" dirty="0">
                          <a:solidFill>
                            <a:srgbClr val="FFFF00"/>
                          </a:solidFill>
                        </a:rPr>
                        <a:t>Malignancy/Type</a:t>
                      </a:r>
                      <a:endParaRPr lang="en-US" sz="1600" dirty="0"/>
                    </a:p>
                  </a:txBody>
                  <a:tcPr marR="0"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hMerge="1">
                  <a:txBody>
                    <a:bodyPr/>
                    <a:lstStyle/>
                    <a:p>
                      <a:endParaRPr lang="en-US"/>
                    </a:p>
                  </a:txBody>
                  <a:tcPr/>
                </a:tc>
                <a:tc>
                  <a:txBody>
                    <a:bodyPr/>
                    <a:lstStyle/>
                    <a:p>
                      <a:pPr algn="ctr" rtl="0" fontAlgn="t"/>
                      <a:r>
                        <a:rPr lang="en-US" sz="1600" b="1" dirty="0">
                          <a:solidFill>
                            <a:srgbClr val="FFFF00"/>
                          </a:solidFill>
                        </a:rPr>
                        <a:t>1-Year  Survivors</a:t>
                      </a:r>
                      <a:endParaRPr lang="en-US" sz="1600" dirty="0"/>
                    </a:p>
                  </a:txBody>
                  <a:tcPr marR="0"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rtl="0" fontAlgn="t"/>
                      <a:r>
                        <a:rPr lang="en-US" sz="1600" b="1" dirty="0">
                          <a:solidFill>
                            <a:srgbClr val="FFFF00"/>
                          </a:solidFill>
                        </a:rPr>
                        <a:t>5-Year Survivors</a:t>
                      </a:r>
                      <a:endParaRPr lang="en-US" sz="1600" dirty="0"/>
                    </a:p>
                  </a:txBody>
                  <a:tcPr marR="0"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rtl="0" fontAlgn="t"/>
                      <a:r>
                        <a:rPr lang="en-US" sz="1600" b="1" dirty="0" smtClean="0">
                          <a:solidFill>
                            <a:srgbClr val="FFFF00"/>
                          </a:solidFill>
                        </a:rPr>
                        <a:t>10-Year </a:t>
                      </a:r>
                      <a:r>
                        <a:rPr lang="en-US" sz="1600" b="1" dirty="0">
                          <a:solidFill>
                            <a:srgbClr val="FFFF00"/>
                          </a:solidFill>
                        </a:rPr>
                        <a:t>Survivors</a:t>
                      </a:r>
                      <a:endParaRPr lang="en-US" sz="1600" dirty="0"/>
                    </a:p>
                  </a:txBody>
                  <a:tcPr marR="0"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430886">
                <a:tc gridSpan="2">
                  <a:txBody>
                    <a:bodyPr/>
                    <a:lstStyle/>
                    <a:p>
                      <a:pPr rtl="0" fontAlgn="t"/>
                      <a:r>
                        <a:rPr lang="en-US" sz="1600" b="1" dirty="0">
                          <a:solidFill>
                            <a:schemeClr val="tx1"/>
                          </a:solidFill>
                        </a:rPr>
                        <a:t>No Malignancy</a:t>
                      </a:r>
                      <a:endParaRPr lang="en-US" sz="1600" dirty="0">
                        <a:solidFill>
                          <a:schemeClr val="tx1"/>
                        </a:solidFill>
                      </a:endParaRPr>
                    </a:p>
                  </a:txBody>
                  <a:tcPr marR="0"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hMerge="1">
                  <a:txBody>
                    <a:bodyPr/>
                    <a:lstStyle/>
                    <a:p>
                      <a:endParaRPr lang="en-US"/>
                    </a:p>
                  </a:txBody>
                  <a:tcPr/>
                </a:tc>
                <a:tc>
                  <a:txBody>
                    <a:bodyPr/>
                    <a:lstStyle/>
                    <a:p>
                      <a:pPr algn="ctr" fontAlgn="b"/>
                      <a:r>
                        <a:rPr lang="en-US" sz="1500" b="1" i="0" u="none" strike="noStrike" dirty="0">
                          <a:solidFill>
                            <a:schemeClr val="tx1"/>
                          </a:solidFill>
                          <a:effectLst/>
                          <a:latin typeface="+mn-lt"/>
                        </a:rPr>
                        <a:t>21,701 (94.8%)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500" b="1" i="0" u="none" strike="noStrike" dirty="0">
                          <a:solidFill>
                            <a:schemeClr val="tx1"/>
                          </a:solidFill>
                          <a:effectLst/>
                          <a:latin typeface="+mn-lt"/>
                        </a:rPr>
                        <a:t>8,073 (80.9%)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500" b="1" i="0" u="none" strike="noStrike" dirty="0">
                          <a:solidFill>
                            <a:schemeClr val="tx1"/>
                          </a:solidFill>
                          <a:effectLst/>
                          <a:latin typeface="+mn-lt"/>
                        </a:rPr>
                        <a:t>2,087 (69.4%)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430886">
                <a:tc gridSpan="2">
                  <a:txBody>
                    <a:bodyPr/>
                    <a:lstStyle/>
                    <a:p>
                      <a:pPr rtl="0" fontAlgn="t"/>
                      <a:r>
                        <a:rPr lang="en-US" sz="1600" b="1" dirty="0">
                          <a:solidFill>
                            <a:schemeClr val="tx1"/>
                          </a:solidFill>
                        </a:rPr>
                        <a:t>Malignancy (all types combined)</a:t>
                      </a:r>
                      <a:endParaRPr lang="en-US" sz="1600" dirty="0">
                        <a:solidFill>
                          <a:schemeClr val="tx1"/>
                        </a:solidFill>
                      </a:endParaRPr>
                    </a:p>
                  </a:txBody>
                  <a:tcPr marR="0"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hMerge="1">
                  <a:txBody>
                    <a:bodyPr/>
                    <a:lstStyle/>
                    <a:p>
                      <a:endParaRPr lang="en-US"/>
                    </a:p>
                  </a:txBody>
                  <a:tcPr/>
                </a:tc>
                <a:tc>
                  <a:txBody>
                    <a:bodyPr/>
                    <a:lstStyle/>
                    <a:p>
                      <a:pPr algn="ctr" fontAlgn="b"/>
                      <a:r>
                        <a:rPr lang="en-US" sz="1500" b="1" i="0" u="none" strike="noStrike" dirty="0">
                          <a:solidFill>
                            <a:schemeClr val="tx1"/>
                          </a:solidFill>
                          <a:effectLst/>
                          <a:latin typeface="+mn-lt"/>
                        </a:rPr>
                        <a:t>1,187 (5.2%)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500" b="1" i="0" u="none" strike="noStrike" dirty="0">
                          <a:solidFill>
                            <a:schemeClr val="tx1"/>
                          </a:solidFill>
                          <a:effectLst/>
                          <a:latin typeface="+mn-lt"/>
                        </a:rPr>
                        <a:t>1,905 (19.1%)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500" b="1" i="0" u="none" strike="noStrike" dirty="0">
                          <a:solidFill>
                            <a:schemeClr val="tx1"/>
                          </a:solidFill>
                          <a:effectLst/>
                          <a:latin typeface="+mn-lt"/>
                        </a:rPr>
                        <a:t>921 (30.6%)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59522">
                <a:tc rowSpan="4">
                  <a:txBody>
                    <a:bodyPr/>
                    <a:lstStyle/>
                    <a:p>
                      <a:pPr marL="0" marR="0" indent="0" algn="r" defTabSz="914400" rtl="0" eaLnBrk="1" fontAlgn="t" latinLnBrk="0" hangingPunct="1">
                        <a:lnSpc>
                          <a:spcPct val="100000"/>
                        </a:lnSpc>
                        <a:spcBef>
                          <a:spcPts val="0"/>
                        </a:spcBef>
                        <a:spcAft>
                          <a:spcPts val="0"/>
                        </a:spcAft>
                        <a:buClrTx/>
                        <a:buSzTx/>
                        <a:buFontTx/>
                        <a:buNone/>
                        <a:tabLst/>
                        <a:defRPr/>
                      </a:pPr>
                      <a:r>
                        <a:rPr lang="en-US" sz="1600" b="1" i="1" kern="1200" baseline="0" dirty="0" smtClean="0">
                          <a:solidFill>
                            <a:schemeClr val="tx2">
                              <a:lumMod val="20000"/>
                              <a:lumOff val="80000"/>
                            </a:schemeClr>
                          </a:solidFill>
                          <a:latin typeface="+mn-lt"/>
                          <a:ea typeface="+mn-ea"/>
                          <a:cs typeface="+mn-cs"/>
                        </a:rPr>
                        <a:t>Malignancy Type*</a:t>
                      </a:r>
                      <a:endParaRPr lang="en-US" sz="1600" b="1" i="1" kern="1200" baseline="0" dirty="0">
                        <a:solidFill>
                          <a:schemeClr val="tx2">
                            <a:lumMod val="20000"/>
                            <a:lumOff val="80000"/>
                          </a:schemeClr>
                        </a:solidFill>
                        <a:latin typeface="+mn-lt"/>
                        <a:ea typeface="+mn-ea"/>
                        <a:cs typeface="+mn-cs"/>
                      </a:endParaRPr>
                    </a:p>
                  </a:txBody>
                  <a:tcPr marR="68580" marT="9144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r" rtl="0" fontAlgn="t"/>
                      <a:r>
                        <a:rPr lang="en-US" sz="1600" b="1" i="1" baseline="0" dirty="0">
                          <a:solidFill>
                            <a:schemeClr val="tx2">
                              <a:lumMod val="20000"/>
                              <a:lumOff val="80000"/>
                            </a:schemeClr>
                          </a:solidFill>
                        </a:rPr>
                        <a:t>Skin</a:t>
                      </a:r>
                      <a:endParaRPr lang="en-US" sz="1600" baseline="0" dirty="0">
                        <a:solidFill>
                          <a:schemeClr val="tx2">
                            <a:lumMod val="20000"/>
                            <a:lumOff val="80000"/>
                          </a:schemeClr>
                        </a:solidFill>
                      </a:endParaRPr>
                    </a:p>
                  </a:txBody>
                  <a:tcPr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500" b="1" i="0" u="none" strike="noStrike" dirty="0">
                          <a:solidFill>
                            <a:schemeClr val="tx2">
                              <a:lumMod val="20000"/>
                              <a:lumOff val="80000"/>
                            </a:schemeClr>
                          </a:solidFill>
                          <a:effectLst/>
                          <a:latin typeface="+mn-lt"/>
                        </a:rPr>
                        <a:t>403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500" b="1" i="0" u="none" strike="noStrike" dirty="0">
                          <a:solidFill>
                            <a:schemeClr val="tx2">
                              <a:lumMod val="20000"/>
                              <a:lumOff val="80000"/>
                            </a:schemeClr>
                          </a:solidFill>
                          <a:effectLst/>
                          <a:latin typeface="+mn-lt"/>
                        </a:rPr>
                        <a:t>1347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500" b="1" i="0" u="none" strike="noStrike" dirty="0">
                          <a:solidFill>
                            <a:schemeClr val="tx2">
                              <a:lumMod val="20000"/>
                              <a:lumOff val="80000"/>
                            </a:schemeClr>
                          </a:solidFill>
                          <a:effectLst/>
                          <a:latin typeface="+mn-lt"/>
                        </a:rPr>
                        <a:t>692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59522">
                <a:tc vMerge="1">
                  <a:txBody>
                    <a:bodyPr/>
                    <a:lstStyle/>
                    <a:p>
                      <a:pPr marL="0" marR="0" algn="ctr">
                        <a:spcBef>
                          <a:spcPts val="0"/>
                        </a:spcBef>
                        <a:spcAft>
                          <a:spcPts val="0"/>
                        </a:spcAft>
                      </a:pPr>
                      <a:endParaRPr lang="en-US" sz="1600" b="1" u="sng" dirty="0">
                        <a:solidFill>
                          <a:schemeClr val="tx1"/>
                        </a:solidFill>
                        <a:latin typeface="+mn-lt"/>
                        <a:ea typeface="Times New Roman"/>
                        <a:cs typeface="Times New Roman"/>
                      </a:endParaRPr>
                    </a:p>
                  </a:txBody>
                  <a:tcPr marR="68580" marT="9144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r" rtl="0" fontAlgn="t"/>
                      <a:r>
                        <a:rPr lang="en-US" sz="1600" b="1" i="1" baseline="0" dirty="0" smtClean="0">
                          <a:solidFill>
                            <a:schemeClr val="tx2">
                              <a:lumMod val="20000"/>
                              <a:lumOff val="80000"/>
                            </a:schemeClr>
                          </a:solidFill>
                        </a:rPr>
                        <a:t>Lymphoma</a:t>
                      </a:r>
                      <a:endParaRPr lang="en-US" sz="1600" baseline="0" dirty="0">
                        <a:solidFill>
                          <a:schemeClr val="tx2">
                            <a:lumMod val="20000"/>
                            <a:lumOff val="80000"/>
                          </a:schemeClr>
                        </a:solidFill>
                      </a:endParaRPr>
                    </a:p>
                  </a:txBody>
                  <a:tcPr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500" b="1" i="0" u="none" strike="noStrike" dirty="0">
                          <a:solidFill>
                            <a:schemeClr val="tx2">
                              <a:lumMod val="20000"/>
                              <a:lumOff val="80000"/>
                            </a:schemeClr>
                          </a:solidFill>
                          <a:effectLst/>
                          <a:latin typeface="+mn-lt"/>
                        </a:rPr>
                        <a:t>239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500" b="1" i="0" u="none" strike="noStrike" dirty="0">
                          <a:solidFill>
                            <a:schemeClr val="tx2">
                              <a:lumMod val="20000"/>
                              <a:lumOff val="80000"/>
                            </a:schemeClr>
                          </a:solidFill>
                          <a:effectLst/>
                          <a:latin typeface="+mn-lt"/>
                        </a:rPr>
                        <a:t>146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500" b="1" i="0" u="none" strike="noStrike" dirty="0">
                          <a:solidFill>
                            <a:schemeClr val="tx2">
                              <a:lumMod val="20000"/>
                              <a:lumOff val="80000"/>
                            </a:schemeClr>
                          </a:solidFill>
                          <a:effectLst/>
                          <a:latin typeface="+mn-lt"/>
                        </a:rPr>
                        <a:t>71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59522">
                <a:tc vMerge="1">
                  <a:txBody>
                    <a:bodyPr/>
                    <a:lstStyle/>
                    <a:p>
                      <a:endParaRPr lang="en-US"/>
                    </a:p>
                  </a:txBody>
                  <a:tcPr/>
                </a:tc>
                <a:tc>
                  <a:txBody>
                    <a:bodyPr/>
                    <a:lstStyle/>
                    <a:p>
                      <a:pPr marL="0" algn="r" defTabSz="914400" rtl="0" eaLnBrk="1" fontAlgn="t" latinLnBrk="0" hangingPunct="1"/>
                      <a:r>
                        <a:rPr lang="en-US" sz="1600" b="1" i="1" kern="1200" baseline="0" dirty="0" smtClean="0">
                          <a:solidFill>
                            <a:schemeClr val="tx2">
                              <a:lumMod val="20000"/>
                              <a:lumOff val="80000"/>
                            </a:schemeClr>
                          </a:solidFill>
                          <a:latin typeface="+mn-lt"/>
                          <a:ea typeface="+mn-ea"/>
                          <a:cs typeface="+mn-cs"/>
                        </a:rPr>
                        <a:t>Other</a:t>
                      </a:r>
                      <a:endParaRPr lang="en-US" sz="1600" b="1" i="1" kern="1200" baseline="0" dirty="0">
                        <a:solidFill>
                          <a:schemeClr val="tx2">
                            <a:lumMod val="20000"/>
                            <a:lumOff val="80000"/>
                          </a:schemeClr>
                        </a:solidFill>
                        <a:latin typeface="+mn-lt"/>
                        <a:ea typeface="+mn-ea"/>
                        <a:cs typeface="+mn-cs"/>
                      </a:endParaRPr>
                    </a:p>
                  </a:txBody>
                  <a:tcPr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500" b="1" i="0" u="none" strike="noStrike" dirty="0">
                          <a:solidFill>
                            <a:schemeClr val="tx2">
                              <a:lumMod val="20000"/>
                              <a:lumOff val="80000"/>
                            </a:schemeClr>
                          </a:solidFill>
                          <a:effectLst/>
                          <a:latin typeface="+mn-lt"/>
                        </a:rPr>
                        <a:t>515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500" b="1" i="0" u="none" strike="noStrike" dirty="0">
                          <a:solidFill>
                            <a:schemeClr val="tx2">
                              <a:lumMod val="20000"/>
                              <a:lumOff val="80000"/>
                            </a:schemeClr>
                          </a:solidFill>
                          <a:effectLst/>
                          <a:latin typeface="+mn-lt"/>
                        </a:rPr>
                        <a:t>518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500" b="1" i="0" u="none" strike="noStrike" dirty="0">
                          <a:solidFill>
                            <a:schemeClr val="tx2">
                              <a:lumMod val="20000"/>
                              <a:lumOff val="80000"/>
                            </a:schemeClr>
                          </a:solidFill>
                          <a:effectLst/>
                          <a:latin typeface="+mn-lt"/>
                        </a:rPr>
                        <a:t>245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59522">
                <a:tc vMerge="1">
                  <a:txBody>
                    <a:bodyPr/>
                    <a:lstStyle/>
                    <a:p>
                      <a:pPr marL="0" marR="0" algn="ctr">
                        <a:spcBef>
                          <a:spcPts val="0"/>
                        </a:spcBef>
                        <a:spcAft>
                          <a:spcPts val="0"/>
                        </a:spcAft>
                      </a:pPr>
                      <a:endParaRPr lang="en-US" sz="1600" b="1" u="sng" dirty="0">
                        <a:solidFill>
                          <a:schemeClr val="tx1"/>
                        </a:solidFill>
                        <a:latin typeface="+mn-lt"/>
                        <a:ea typeface="Times New Roman"/>
                        <a:cs typeface="Times New Roman"/>
                      </a:endParaRPr>
                    </a:p>
                  </a:txBody>
                  <a:tcPr marR="68580" marT="91440" marB="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r" rtl="0" fontAlgn="t"/>
                      <a:r>
                        <a:rPr lang="en-US" sz="1600" b="1" i="1" baseline="0" dirty="0" smtClean="0">
                          <a:solidFill>
                            <a:schemeClr val="tx2">
                              <a:lumMod val="20000"/>
                              <a:lumOff val="80000"/>
                            </a:schemeClr>
                          </a:solidFill>
                        </a:rPr>
                        <a:t>Type Not Reported</a:t>
                      </a:r>
                      <a:endParaRPr lang="en-US" sz="1600" baseline="0" dirty="0">
                        <a:solidFill>
                          <a:schemeClr val="tx2">
                            <a:lumMod val="20000"/>
                            <a:lumOff val="80000"/>
                          </a:schemeClr>
                        </a:solidFill>
                      </a:endParaRPr>
                    </a:p>
                  </a:txBody>
                  <a:tcPr marT="9144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500" b="1" i="0" u="none" strike="noStrike" dirty="0">
                          <a:solidFill>
                            <a:schemeClr val="tx2">
                              <a:lumMod val="20000"/>
                              <a:lumOff val="80000"/>
                            </a:schemeClr>
                          </a:solidFill>
                          <a:effectLst/>
                          <a:latin typeface="+mn-lt"/>
                        </a:rPr>
                        <a:t>30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500" b="1" i="0" u="none" strike="noStrike" dirty="0">
                          <a:solidFill>
                            <a:schemeClr val="tx2">
                              <a:lumMod val="20000"/>
                              <a:lumOff val="80000"/>
                            </a:schemeClr>
                          </a:solidFill>
                          <a:effectLst/>
                          <a:latin typeface="+mn-lt"/>
                        </a:rPr>
                        <a:t>12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500" b="1" i="0" u="none" strike="noStrike" dirty="0">
                          <a:solidFill>
                            <a:schemeClr val="tx2">
                              <a:lumMod val="20000"/>
                              <a:lumOff val="80000"/>
                            </a:schemeClr>
                          </a:solidFill>
                          <a:effectLst/>
                          <a:latin typeface="+mn-lt"/>
                        </a:rPr>
                        <a:t>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bl>
          </a:graphicData>
        </a:graphic>
      </p:graphicFrame>
      <p:sp>
        <p:nvSpPr>
          <p:cNvPr id="9" name="TextBox 8"/>
          <p:cNvSpPr txBox="1"/>
          <p:nvPr/>
        </p:nvSpPr>
        <p:spPr>
          <a:xfrm>
            <a:off x="381000" y="5527657"/>
            <a:ext cx="8458200" cy="553998"/>
          </a:xfrm>
          <a:prstGeom prst="rect">
            <a:avLst/>
          </a:prstGeom>
          <a:noFill/>
        </p:spPr>
        <p:txBody>
          <a:bodyPr wrap="square" rtlCol="0">
            <a:spAutoFit/>
          </a:bodyPr>
          <a:lstStyle/>
          <a:p>
            <a:r>
              <a:rPr lang="en-US" sz="1500" b="1" dirty="0" smtClean="0"/>
              <a:t>* Recipients may have experienced more than one type of malignancy; therefore, the sum of individual malignancy types may be greater than the total number with malignancy.</a:t>
            </a:r>
            <a:endParaRPr lang="en-US" sz="1500" dirty="0"/>
          </a:p>
        </p:txBody>
      </p:sp>
      <p:sp>
        <p:nvSpPr>
          <p:cNvPr id="10" name="TextBox 9"/>
          <p:cNvSpPr txBox="1"/>
          <p:nvPr/>
        </p:nvSpPr>
        <p:spPr>
          <a:xfrm>
            <a:off x="381000" y="4697207"/>
            <a:ext cx="8229600" cy="738664"/>
          </a:xfrm>
          <a:prstGeom prst="rect">
            <a:avLst/>
          </a:prstGeom>
          <a:noFill/>
        </p:spPr>
        <p:txBody>
          <a:bodyPr wrap="square" rtlCol="0">
            <a:spAutoFit/>
          </a:bodyPr>
          <a:lstStyle/>
          <a:p>
            <a:r>
              <a:rPr lang="en-US" sz="1400" b="1" dirty="0" smtClean="0">
                <a:solidFill>
                  <a:srgbClr val="FFFF00"/>
                </a:solidFill>
              </a:rPr>
              <a:t>Other malignancies reported include: adenocarcinoma (2; 2; 1), bladder (2; 2; 1), lung (2; 2; 0), breast (1; 7; 3); prostate (0; 5; 2), cervical (1; 1; 0); and colon (0; 1; 0).  Numbers in parentheses represent the number of reported cases within each time period.</a:t>
            </a:r>
            <a:endParaRPr lang="en-US" sz="1400" b="1" dirty="0">
              <a:solidFill>
                <a:srgbClr val="FFFF00"/>
              </a:solidFill>
            </a:endParaRPr>
          </a:p>
        </p:txBody>
      </p:sp>
      <p:sp>
        <p:nvSpPr>
          <p:cNvPr id="12" name="Title 1"/>
          <p:cNvSpPr txBox="1">
            <a:spLocks/>
          </p:cNvSpPr>
          <p:nvPr/>
        </p:nvSpPr>
        <p:spPr bwMode="auto">
          <a:xfrm>
            <a:off x="0" y="76200"/>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500" kern="0" dirty="0" smtClean="0"/>
              <a:t/>
            </a:r>
            <a:br>
              <a:rPr lang="en-US" sz="2500" kern="0" dirty="0" smtClean="0"/>
            </a:br>
            <a:r>
              <a:rPr lang="en-US" sz="2500" kern="0" dirty="0" smtClean="0"/>
              <a:t>Cumulative</a:t>
            </a:r>
            <a:r>
              <a:rPr lang="en-US" sz="2400" kern="0" dirty="0" smtClean="0"/>
              <a:t> Post Transplant Malignancy Rates in Survivors</a:t>
            </a:r>
            <a:endParaRPr lang="en-US" sz="2000" kern="0" dirty="0"/>
          </a:p>
        </p:txBody>
      </p:sp>
      <p:sp>
        <p:nvSpPr>
          <p:cNvPr id="3" name="title_cohort"/>
          <p:cNvSpPr txBox="1"/>
          <p:nvPr/>
        </p:nvSpPr>
        <p:spPr>
          <a:xfrm>
            <a:off x="2041878" y="995415"/>
            <a:ext cx="5105400" cy="400110"/>
          </a:xfrm>
          <a:prstGeom prst="rect">
            <a:avLst/>
          </a:prstGeom>
          <a:noFill/>
        </p:spPr>
        <p:txBody>
          <a:bodyPr wrap="square" rtlCol="0">
            <a:spAutoFit/>
          </a:bodyPr>
          <a:lstStyle/>
          <a:p>
            <a:r>
              <a:rPr lang="en-US" sz="2000" b="1" kern="0" dirty="0"/>
              <a:t>(Transplants: January 1994 – June </a:t>
            </a:r>
            <a:r>
              <a:rPr lang="en-US" sz="2000" b="1" kern="0" dirty="0" smtClean="0"/>
              <a:t>2015)</a:t>
            </a:r>
            <a:endParaRPr lang="en-US" sz="2000" b="1" kern="0" dirty="0"/>
          </a:p>
        </p:txBody>
      </p:sp>
      <p:grpSp>
        <p:nvGrpSpPr>
          <p:cNvPr id="17" name="Group 16"/>
          <p:cNvGrpSpPr/>
          <p:nvPr/>
        </p:nvGrpSpPr>
        <p:grpSpPr>
          <a:xfrm>
            <a:off x="2" y="6180658"/>
            <a:ext cx="4715933" cy="711201"/>
            <a:chOff x="2" y="6180658"/>
            <a:chExt cx="4715933" cy="711201"/>
          </a:xfrm>
        </p:grpSpPr>
        <p:grpSp>
          <p:nvGrpSpPr>
            <p:cNvPr id="18" name="Group 17"/>
            <p:cNvGrpSpPr/>
            <p:nvPr/>
          </p:nvGrpSpPr>
          <p:grpSpPr>
            <a:xfrm>
              <a:off x="2" y="6180658"/>
              <a:ext cx="4715932" cy="711201"/>
              <a:chOff x="1" y="6067776"/>
              <a:chExt cx="4952999" cy="790224"/>
            </a:xfrm>
          </p:grpSpPr>
          <p:pic>
            <p:nvPicPr>
              <p:cNvPr id="20" name="Picture 19"/>
              <p:cNvPicPr>
                <a:picLocks noChangeAspect="1"/>
              </p:cNvPicPr>
              <p:nvPr/>
            </p:nvPicPr>
            <p:blipFill>
              <a:blip r:embed="rId3" cstate="print"/>
              <a:stretch>
                <a:fillRect/>
              </a:stretch>
            </p:blipFill>
            <p:spPr>
              <a:xfrm>
                <a:off x="1" y="6172200"/>
                <a:ext cx="4952999" cy="685800"/>
              </a:xfrm>
              <a:prstGeom prst="rect">
                <a:avLst/>
              </a:prstGeom>
            </p:spPr>
          </p:pic>
          <p:sp>
            <p:nvSpPr>
              <p:cNvPr id="21"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9"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284202775"/>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371600"/>
          <a:ext cx="8610600" cy="4953000"/>
        </p:xfrm>
        <a:graphic>
          <a:graphicData uri="http://schemas.openxmlformats.org/drawingml/2006/chart">
            <c:chart xmlns:c="http://schemas.openxmlformats.org/drawingml/2006/chart" xmlns:r="http://schemas.openxmlformats.org/officeDocument/2006/relationships" r:id="rId3"/>
          </a:graphicData>
        </a:graphic>
      </p:graphicFrame>
      <p:grpSp>
        <p:nvGrpSpPr>
          <p:cNvPr id="12" name="Group 11"/>
          <p:cNvGrpSpPr/>
          <p:nvPr/>
        </p:nvGrpSpPr>
        <p:grpSpPr>
          <a:xfrm>
            <a:off x="2" y="6180658"/>
            <a:ext cx="4715933" cy="711201"/>
            <a:chOff x="2" y="6180658"/>
            <a:chExt cx="4715933" cy="711201"/>
          </a:xfrm>
        </p:grpSpPr>
        <p:grpSp>
          <p:nvGrpSpPr>
            <p:cNvPr id="13" name="Group 12"/>
            <p:cNvGrpSpPr/>
            <p:nvPr/>
          </p:nvGrpSpPr>
          <p:grpSpPr>
            <a:xfrm>
              <a:off x="2" y="6180658"/>
              <a:ext cx="4715932" cy="711201"/>
              <a:chOff x="1" y="6067776"/>
              <a:chExt cx="4952999" cy="790224"/>
            </a:xfrm>
          </p:grpSpPr>
          <p:pic>
            <p:nvPicPr>
              <p:cNvPr id="15" name="Picture 14"/>
              <p:cNvPicPr>
                <a:picLocks noChangeAspect="1"/>
              </p:cNvPicPr>
              <p:nvPr/>
            </p:nvPicPr>
            <p:blipFill>
              <a:blip r:embed="rId4" cstate="print"/>
              <a:stretch>
                <a:fillRect/>
              </a:stretch>
            </p:blipFill>
            <p:spPr>
              <a:xfrm>
                <a:off x="1" y="6172200"/>
                <a:ext cx="4952999" cy="685800"/>
              </a:xfrm>
              <a:prstGeom prst="rect">
                <a:avLst/>
              </a:prstGeom>
            </p:spPr>
          </p:pic>
          <p:sp>
            <p:nvSpPr>
              <p:cNvPr id="16"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4"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9" name="Title 1"/>
          <p:cNvSpPr txBox="1">
            <a:spLocks/>
          </p:cNvSpPr>
          <p:nvPr/>
        </p:nvSpPr>
        <p:spPr bwMode="auto">
          <a:xfrm>
            <a:off x="5644" y="268110"/>
            <a:ext cx="9144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endParaRPr lang="en-US" sz="2000" kern="0" dirty="0"/>
          </a:p>
        </p:txBody>
      </p:sp>
      <p:sp>
        <p:nvSpPr>
          <p:cNvPr id="3" name="Title 2"/>
          <p:cNvSpPr txBox="1"/>
          <p:nvPr/>
        </p:nvSpPr>
        <p:spPr>
          <a:xfrm>
            <a:off x="152400" y="691682"/>
            <a:ext cx="4038600" cy="461665"/>
          </a:xfrm>
          <a:prstGeom prst="rect">
            <a:avLst/>
          </a:prstGeom>
          <a:noFill/>
        </p:spPr>
        <p:txBody>
          <a:bodyPr wrap="square" rtlCol="0">
            <a:spAutoFit/>
          </a:bodyPr>
          <a:lstStyle/>
          <a:p>
            <a:r>
              <a:rPr lang="en-US" sz="2400" b="1" kern="0" dirty="0" smtClean="0"/>
              <a:t>Freedom from Malignancy</a:t>
            </a:r>
            <a:endParaRPr lang="en-US" sz="2400" b="1" kern="0" dirty="0"/>
          </a:p>
        </p:txBody>
      </p:sp>
      <p:sp>
        <p:nvSpPr>
          <p:cNvPr id="11" name="title_cohort"/>
          <p:cNvSpPr txBox="1"/>
          <p:nvPr/>
        </p:nvSpPr>
        <p:spPr>
          <a:xfrm>
            <a:off x="3886200" y="734423"/>
            <a:ext cx="5181600" cy="400110"/>
          </a:xfrm>
          <a:prstGeom prst="rect">
            <a:avLst/>
          </a:prstGeom>
          <a:noFill/>
        </p:spPr>
        <p:txBody>
          <a:bodyPr wrap="square" rtlCol="0">
            <a:spAutoFit/>
          </a:bodyPr>
          <a:lstStyle/>
          <a:p>
            <a:pPr algn="ctr"/>
            <a:r>
              <a:rPr lang="en-US" sz="2000" b="1" kern="0" dirty="0" smtClean="0"/>
              <a:t>(Transplants: January 1994 - June 2015)</a:t>
            </a:r>
            <a:endParaRPr lang="en-US" sz="2000" b="1" kern="0" dirty="0"/>
          </a:p>
        </p:txBody>
      </p:sp>
    </p:spTree>
    <p:extLst>
      <p:ext uri="{BB962C8B-B14F-4D97-AF65-F5344CB8AC3E}">
        <p14:creationId xmlns:p14="http://schemas.microsoft.com/office/powerpoint/2010/main" val="2521788636"/>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nvPr>
        </p:nvGraphicFramePr>
        <p:xfrm>
          <a:off x="228600" y="1447800"/>
          <a:ext cx="8610600" cy="4724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2" name="Group 11"/>
          <p:cNvGrpSpPr/>
          <p:nvPr/>
        </p:nvGrpSpPr>
        <p:grpSpPr>
          <a:xfrm>
            <a:off x="2" y="6180658"/>
            <a:ext cx="4715933" cy="711201"/>
            <a:chOff x="2" y="6180658"/>
            <a:chExt cx="4715933" cy="711201"/>
          </a:xfrm>
        </p:grpSpPr>
        <p:grpSp>
          <p:nvGrpSpPr>
            <p:cNvPr id="13" name="Group 12"/>
            <p:cNvGrpSpPr/>
            <p:nvPr/>
          </p:nvGrpSpPr>
          <p:grpSpPr>
            <a:xfrm>
              <a:off x="2" y="6180658"/>
              <a:ext cx="4715932" cy="711201"/>
              <a:chOff x="1" y="6067776"/>
              <a:chExt cx="4952999" cy="790224"/>
            </a:xfrm>
          </p:grpSpPr>
          <p:pic>
            <p:nvPicPr>
              <p:cNvPr id="15" name="Picture 14"/>
              <p:cNvPicPr>
                <a:picLocks noChangeAspect="1"/>
              </p:cNvPicPr>
              <p:nvPr/>
            </p:nvPicPr>
            <p:blipFill>
              <a:blip r:embed="rId4" cstate="print"/>
              <a:stretch>
                <a:fillRect/>
              </a:stretch>
            </p:blipFill>
            <p:spPr>
              <a:xfrm>
                <a:off x="1" y="6172200"/>
                <a:ext cx="4952999" cy="685800"/>
              </a:xfrm>
              <a:prstGeom prst="rect">
                <a:avLst/>
              </a:prstGeom>
            </p:spPr>
          </p:pic>
          <p:sp>
            <p:nvSpPr>
              <p:cNvPr id="16"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4"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9" name="Title 1"/>
          <p:cNvSpPr txBox="1">
            <a:spLocks/>
          </p:cNvSpPr>
          <p:nvPr/>
        </p:nvSpPr>
        <p:spPr bwMode="auto">
          <a:xfrm>
            <a:off x="-4233" y="290680"/>
            <a:ext cx="9144000" cy="1066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r>
              <a:rPr lang="en-US" sz="2800" kern="0" dirty="0" smtClean="0"/>
              <a:t/>
            </a:r>
            <a:br>
              <a:rPr lang="en-US" sz="2800" kern="0" dirty="0" smtClean="0"/>
            </a:br>
            <a:r>
              <a:rPr lang="en-US" sz="2400" kern="0" dirty="0" smtClean="0"/>
              <a:t>Freedom from Malignancy Conditional on Survival to 1 Year</a:t>
            </a:r>
            <a:br>
              <a:rPr lang="en-US" sz="2400" kern="0" dirty="0" smtClean="0"/>
            </a:br>
            <a:endParaRPr lang="en-US" sz="2000" kern="0" dirty="0"/>
          </a:p>
        </p:txBody>
      </p:sp>
      <p:sp>
        <p:nvSpPr>
          <p:cNvPr id="3" name="title_cohort"/>
          <p:cNvSpPr txBox="1"/>
          <p:nvPr/>
        </p:nvSpPr>
        <p:spPr>
          <a:xfrm>
            <a:off x="1638300" y="1015707"/>
            <a:ext cx="5867400" cy="400110"/>
          </a:xfrm>
          <a:prstGeom prst="rect">
            <a:avLst/>
          </a:prstGeom>
          <a:noFill/>
        </p:spPr>
        <p:txBody>
          <a:bodyPr wrap="square" rtlCol="0">
            <a:spAutoFit/>
          </a:bodyPr>
          <a:lstStyle/>
          <a:p>
            <a:pPr algn="ctr"/>
            <a:r>
              <a:rPr lang="en-US" sz="2000" b="1" kern="0" dirty="0" smtClean="0"/>
              <a:t>(Transplants: January 1994 - June 2015)</a:t>
            </a:r>
            <a:endParaRPr lang="en-US" sz="2000" b="1" kern="0" dirty="0"/>
          </a:p>
        </p:txBody>
      </p:sp>
    </p:spTree>
    <p:extLst>
      <p:ext uri="{BB962C8B-B14F-4D97-AF65-F5344CB8AC3E}">
        <p14:creationId xmlns:p14="http://schemas.microsoft.com/office/powerpoint/2010/main" val="1303951666"/>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idx="1"/>
            <p:extLst/>
          </p:nvPr>
        </p:nvGraphicFramePr>
        <p:xfrm>
          <a:off x="228601" y="1143000"/>
          <a:ext cx="8686798" cy="5037660"/>
        </p:xfrm>
        <a:graphic>
          <a:graphicData uri="http://schemas.openxmlformats.org/drawingml/2006/table">
            <a:tbl>
              <a:tblPr>
                <a:tableStyleId>{5C22544A-7EE6-4342-B048-85BDC9FD1C3A}</a:tableStyleId>
              </a:tblPr>
              <a:tblGrid>
                <a:gridCol w="2438399"/>
                <a:gridCol w="990600"/>
                <a:gridCol w="1066800"/>
                <a:gridCol w="1066800"/>
                <a:gridCol w="1143000"/>
                <a:gridCol w="990600"/>
                <a:gridCol w="990599"/>
              </a:tblGrid>
              <a:tr h="710931">
                <a:tc>
                  <a:txBody>
                    <a:bodyPr/>
                    <a:lstStyle/>
                    <a:p>
                      <a:pPr algn="ctr" rtl="0" fontAlgn="t"/>
                      <a:r>
                        <a:rPr lang="en-US" sz="1400" b="1" dirty="0" smtClean="0">
                          <a:solidFill>
                            <a:srgbClr val="FFFF00"/>
                          </a:solidFill>
                        </a:rPr>
                        <a:t>Cause of Death</a:t>
                      </a:r>
                      <a:endParaRPr lang="en-US" dirty="0">
                        <a:solidFill>
                          <a:srgbClr val="FFFF00"/>
                        </a:solidFill>
                      </a:endParaRPr>
                    </a:p>
                  </a:txBody>
                  <a:tcPr marT="91440" marB="9144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200" b="1" i="0" u="none" strike="noStrike" dirty="0">
                          <a:solidFill>
                            <a:schemeClr val="tx1"/>
                          </a:solidFill>
                          <a:effectLst/>
                          <a:latin typeface="+mn-lt"/>
                        </a:rPr>
                        <a:t>0-30 Days (N=3,574)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200" b="1" i="0" u="none" strike="noStrike" dirty="0">
                          <a:solidFill>
                            <a:schemeClr val="tx1"/>
                          </a:solidFill>
                          <a:effectLst/>
                          <a:latin typeface="+mn-lt"/>
                        </a:rPr>
                        <a:t>31 Days - 1 Year (N=6,367)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200" b="1" i="0" u="none" strike="noStrike" dirty="0">
                          <a:solidFill>
                            <a:schemeClr val="tx1"/>
                          </a:solidFill>
                          <a:effectLst/>
                          <a:latin typeface="+mn-lt"/>
                        </a:rPr>
                        <a:t>&gt;1 Year - 3 Years (N=6,194)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200" b="1" i="0" u="none" strike="noStrike" dirty="0">
                          <a:solidFill>
                            <a:schemeClr val="tx1"/>
                          </a:solidFill>
                          <a:effectLst/>
                          <a:latin typeface="+mn-lt"/>
                        </a:rPr>
                        <a:t>&gt;3 Years - 5 Years (N=3,656)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200" b="1" i="0" u="none" strike="noStrike" dirty="0">
                          <a:solidFill>
                            <a:schemeClr val="tx1"/>
                          </a:solidFill>
                          <a:effectLst/>
                          <a:latin typeface="+mn-lt"/>
                        </a:rPr>
                        <a:t>&gt;5 Years - 10 Years (N=4,578)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200" b="1" i="0" u="none" strike="noStrike" dirty="0">
                          <a:solidFill>
                            <a:schemeClr val="tx1"/>
                          </a:solidFill>
                          <a:effectLst/>
                          <a:latin typeface="+mn-lt"/>
                        </a:rPr>
                        <a:t>&gt;10 Years (N=1,837)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OB/BOS</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10 (0.3%)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292 (4.6%)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1,633 (26.4%)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1,095 (30.0%)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1,146 (25.0%)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407 (22.2%)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Acute Rejection</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115 (3.2%)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114 (1.8%)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92 (1.5%)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20 (0.5%)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21 (0.5%)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4 (0.2%)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Lymphoma</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 (0.0%)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137 (2.2%)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107 (1.7%)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54 (1.5%)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83 (1.8%)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56 (3.0%)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Malignancy, Non-Lymphoma</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5 (0.1%)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193 (3.0%)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514 (8.3%)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430 (11.8%)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676 (14.8%)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258 (14.0%)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a:solidFill>
                            <a:schemeClr val="tx1"/>
                          </a:solidFill>
                        </a:rPr>
                        <a:t>CMV</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3 (0.1%)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129 (2.0%)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55 (0.9%)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9 (0.2%)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6 (0.1%)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 (0.1%)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Infection, Non-CMV</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682 (19.1%)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2,213 (34.8%)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1,290 (20.8%)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655 (17.9%)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785 (17.1%)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303 (16.5%)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Graft Failure</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870 (24.3%)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1,039 (16.3%)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1,162 (18.8%)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651 (17.8%)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737 (16.1%)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277 (15.1%)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Cardiovascular</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429 (12.0%)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345 (5.4%)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275 (4.4%)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173 (4.7%)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267 (5.8%)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120 (6.5%)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Technical</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414 (11.6%)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226 (3.5%)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55 (0.9%)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17 (0.5%)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33 (0.7%)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13 (0.7%)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Multiple Organ Failure</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440 (12.3%)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766 (12.0%)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319 (5.2%)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151 (4.1%)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213 (4.7%)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200" b="1" i="0" u="none" strike="noStrike" dirty="0">
                          <a:solidFill>
                            <a:schemeClr val="tx1"/>
                          </a:solidFill>
                          <a:effectLst/>
                          <a:latin typeface="+mn-lt"/>
                        </a:rPr>
                        <a:t>98 (5.3%)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Other</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605 (16.9%)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913 (14.3%)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692 (11.2%)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401 (11.0%)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611 (13.3%)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200" b="1" i="0" u="none" strike="noStrike" dirty="0">
                          <a:solidFill>
                            <a:schemeClr val="tx1"/>
                          </a:solidFill>
                          <a:effectLst/>
                          <a:latin typeface="+mn-lt"/>
                        </a:rPr>
                        <a:t>300 (16.3%)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bl>
          </a:graphicData>
        </a:graphic>
      </p:graphicFrame>
      <p:sp>
        <p:nvSpPr>
          <p:cNvPr id="8" name="TextBox 7"/>
          <p:cNvSpPr txBox="1"/>
          <p:nvPr/>
        </p:nvSpPr>
        <p:spPr>
          <a:xfrm>
            <a:off x="5029200" y="6236802"/>
            <a:ext cx="2743200" cy="461665"/>
          </a:xfrm>
          <a:prstGeom prst="rect">
            <a:avLst/>
          </a:prstGeom>
          <a:noFill/>
        </p:spPr>
        <p:txBody>
          <a:bodyPr wrap="square" rtlCol="0">
            <a:spAutoFit/>
          </a:bodyPr>
          <a:lstStyle/>
          <a:p>
            <a:r>
              <a:rPr lang="en-US" sz="1200" b="1" dirty="0" smtClean="0">
                <a:solidFill>
                  <a:srgbClr val="FFFF00"/>
                </a:solidFill>
              </a:rPr>
              <a:t>Percentages represent % of deaths in the respective time period.</a:t>
            </a:r>
            <a:endParaRPr lang="en-US" sz="1200" dirty="0">
              <a:solidFill>
                <a:srgbClr val="FFFF00"/>
              </a:solidFill>
            </a:endParaRPr>
          </a:p>
        </p:txBody>
      </p:sp>
      <p:sp>
        <p:nvSpPr>
          <p:cNvPr id="10" name="Title 1"/>
          <p:cNvSpPr txBox="1">
            <a:spLocks/>
          </p:cNvSpPr>
          <p:nvPr/>
        </p:nvSpPr>
        <p:spPr bwMode="auto">
          <a:xfrm>
            <a:off x="0" y="140169"/>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br>
              <a:rPr lang="en-US" sz="2600" kern="0" dirty="0" smtClean="0"/>
            </a:br>
            <a:endParaRPr lang="en-US" sz="2000" kern="0" dirty="0"/>
          </a:p>
        </p:txBody>
      </p:sp>
      <p:sp>
        <p:nvSpPr>
          <p:cNvPr id="3" name="Title 2"/>
          <p:cNvSpPr txBox="1"/>
          <p:nvPr/>
        </p:nvSpPr>
        <p:spPr>
          <a:xfrm>
            <a:off x="1179539" y="616857"/>
            <a:ext cx="2590800" cy="461665"/>
          </a:xfrm>
          <a:prstGeom prst="rect">
            <a:avLst/>
          </a:prstGeom>
          <a:noFill/>
        </p:spPr>
        <p:txBody>
          <a:bodyPr wrap="square" rtlCol="0">
            <a:spAutoFit/>
          </a:bodyPr>
          <a:lstStyle/>
          <a:p>
            <a:r>
              <a:rPr lang="en-US" sz="2400" b="1" kern="0" dirty="0"/>
              <a:t>Cause of </a:t>
            </a:r>
            <a:r>
              <a:rPr lang="en-US" sz="2400" b="1" kern="0" dirty="0" smtClean="0"/>
              <a:t>Death</a:t>
            </a:r>
            <a:endParaRPr lang="en-US" sz="2400" b="1" kern="0" dirty="0"/>
          </a:p>
        </p:txBody>
      </p:sp>
      <p:sp>
        <p:nvSpPr>
          <p:cNvPr id="12" name="title_cohort"/>
          <p:cNvSpPr txBox="1"/>
          <p:nvPr/>
        </p:nvSpPr>
        <p:spPr>
          <a:xfrm>
            <a:off x="3276600" y="661362"/>
            <a:ext cx="4876800" cy="400110"/>
          </a:xfrm>
          <a:prstGeom prst="rect">
            <a:avLst/>
          </a:prstGeom>
          <a:noFill/>
        </p:spPr>
        <p:txBody>
          <a:bodyPr wrap="square" rtlCol="0">
            <a:spAutoFit/>
          </a:bodyPr>
          <a:lstStyle/>
          <a:p>
            <a:pPr algn="ctr"/>
            <a:r>
              <a:rPr lang="en-US" sz="2000" b="1" kern="0" dirty="0" smtClean="0"/>
              <a:t>(</a:t>
            </a:r>
            <a:r>
              <a:rPr lang="en-US" sz="2000" b="1" kern="0" dirty="0"/>
              <a:t>Deaths: January 1990 – June </a:t>
            </a:r>
            <a:r>
              <a:rPr lang="en-US" sz="2000" b="1" kern="0" dirty="0" smtClean="0"/>
              <a:t>2016)</a:t>
            </a:r>
            <a:endParaRPr lang="en-US" sz="2000" b="1" kern="0" dirty="0"/>
          </a:p>
        </p:txBody>
      </p:sp>
      <p:grpSp>
        <p:nvGrpSpPr>
          <p:cNvPr id="15" name="Group 14"/>
          <p:cNvGrpSpPr/>
          <p:nvPr/>
        </p:nvGrpSpPr>
        <p:grpSpPr>
          <a:xfrm>
            <a:off x="2" y="6180658"/>
            <a:ext cx="4715933" cy="711201"/>
            <a:chOff x="2" y="6180658"/>
            <a:chExt cx="4715933" cy="711201"/>
          </a:xfrm>
        </p:grpSpPr>
        <p:grpSp>
          <p:nvGrpSpPr>
            <p:cNvPr id="16" name="Group 15"/>
            <p:cNvGrpSpPr/>
            <p:nvPr/>
          </p:nvGrpSpPr>
          <p:grpSpPr>
            <a:xfrm>
              <a:off x="2" y="6180658"/>
              <a:ext cx="4715932" cy="711201"/>
              <a:chOff x="1" y="6067776"/>
              <a:chExt cx="4952999" cy="790224"/>
            </a:xfrm>
          </p:grpSpPr>
          <p:pic>
            <p:nvPicPr>
              <p:cNvPr id="18" name="Picture 17"/>
              <p:cNvPicPr>
                <a:picLocks noChangeAspect="1"/>
              </p:cNvPicPr>
              <p:nvPr/>
            </p:nvPicPr>
            <p:blipFill>
              <a:blip r:embed="rId3" cstate="print"/>
              <a:stretch>
                <a:fillRect/>
              </a:stretch>
            </p:blipFill>
            <p:spPr>
              <a:xfrm>
                <a:off x="1" y="6172200"/>
                <a:ext cx="4952999" cy="685800"/>
              </a:xfrm>
              <a:prstGeom prst="rect">
                <a:avLst/>
              </a:prstGeom>
            </p:spPr>
          </p:pic>
          <p:sp>
            <p:nvSpPr>
              <p:cNvPr id="19"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7"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4184853055"/>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idx="1"/>
            <p:extLst/>
          </p:nvPr>
        </p:nvGraphicFramePr>
        <p:xfrm>
          <a:off x="228601" y="1143000"/>
          <a:ext cx="8686798" cy="5037660"/>
        </p:xfrm>
        <a:graphic>
          <a:graphicData uri="http://schemas.openxmlformats.org/drawingml/2006/table">
            <a:tbl>
              <a:tblPr>
                <a:tableStyleId>{5C22544A-7EE6-4342-B048-85BDC9FD1C3A}</a:tableStyleId>
              </a:tblPr>
              <a:tblGrid>
                <a:gridCol w="2438399"/>
                <a:gridCol w="990600"/>
                <a:gridCol w="1066800"/>
                <a:gridCol w="1066800"/>
                <a:gridCol w="1143000"/>
                <a:gridCol w="990600"/>
                <a:gridCol w="990599"/>
              </a:tblGrid>
              <a:tr h="710931">
                <a:tc>
                  <a:txBody>
                    <a:bodyPr/>
                    <a:lstStyle/>
                    <a:p>
                      <a:pPr algn="ctr" rtl="0" fontAlgn="t"/>
                      <a:r>
                        <a:rPr lang="en-US" sz="1400" b="1" dirty="0" smtClean="0">
                          <a:solidFill>
                            <a:srgbClr val="FFFF00"/>
                          </a:solidFill>
                        </a:rPr>
                        <a:t>Cause of Death</a:t>
                      </a:r>
                      <a:endParaRPr lang="en-US" dirty="0">
                        <a:solidFill>
                          <a:srgbClr val="FFFF00"/>
                        </a:solidFill>
                      </a:endParaRPr>
                    </a:p>
                  </a:txBody>
                  <a:tcPr marT="91440" marB="9144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300" b="1" i="0" u="none" strike="noStrike" dirty="0">
                          <a:solidFill>
                            <a:schemeClr val="tx1"/>
                          </a:solidFill>
                          <a:effectLst/>
                          <a:latin typeface="+mn-lt"/>
                        </a:rPr>
                        <a:t>0-30 Days (N=281)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300" b="1" i="0" u="none" strike="noStrike" dirty="0">
                          <a:solidFill>
                            <a:schemeClr val="tx1"/>
                          </a:solidFill>
                          <a:effectLst/>
                          <a:latin typeface="+mn-lt"/>
                        </a:rPr>
                        <a:t>31 Days - 1 Year (N=385)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300" b="1" i="0" u="none" strike="noStrike" dirty="0">
                          <a:solidFill>
                            <a:schemeClr val="tx1"/>
                          </a:solidFill>
                          <a:effectLst/>
                          <a:latin typeface="+mn-lt"/>
                        </a:rPr>
                        <a:t>&gt;1 Year - 3 Years (N=296)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300" b="1" i="0" u="none" strike="noStrike" dirty="0">
                          <a:solidFill>
                            <a:schemeClr val="tx1"/>
                          </a:solidFill>
                          <a:effectLst/>
                          <a:latin typeface="+mn-lt"/>
                        </a:rPr>
                        <a:t>&gt;3 Years - 5 Years (N=122)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300" b="1" i="0" u="none" strike="noStrike" dirty="0">
                          <a:solidFill>
                            <a:schemeClr val="tx1"/>
                          </a:solidFill>
                          <a:effectLst/>
                          <a:latin typeface="+mn-lt"/>
                        </a:rPr>
                        <a:t>&gt;5 Years - 10 Years (N=145)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ctr"/>
                      <a:r>
                        <a:rPr lang="en-US" sz="1300" b="1" i="0" u="none" strike="noStrike" dirty="0">
                          <a:solidFill>
                            <a:schemeClr val="tx1"/>
                          </a:solidFill>
                          <a:effectLst/>
                          <a:latin typeface="+mn-lt"/>
                        </a:rPr>
                        <a:t>&gt;10 Years (N=36)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OB/BOS</a:t>
                      </a: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4 (1.4%)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33 (8.6%)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109 (36.8%)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46 (37.7%)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44 (30.3%)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13 (36.1%)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Acute Rejection</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8 (2.8%)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11 (2.9%)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 (2.8%)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Lymphoma</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5 (1.3%)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 (1.0%)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2 (1.6%)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 (2.1%)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Malignancy, Non-Lymphoma</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 (1.0%)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14 (4.7%)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10 (8.2%)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15 (10.3%)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 (11.1%)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a:solidFill>
                            <a:schemeClr val="tx1"/>
                          </a:solidFill>
                        </a:rPr>
                        <a:t>CMV</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4 (1.0%)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 (1.0%)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Infection, Non-CMV</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56 (19.9%)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117 (30.4%)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49 (16.6%)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25 (20.5%)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23 (15.9%)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3 (8.3%)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Graft Failure</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68 (24.2%)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72 (18.7%)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64 (21.6%)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22 (18.0%)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24 (16.6%)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4 (11.1%)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Cardiovascular</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26 (9.3%)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21 (5.5%)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12 (4.1%)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 (3.3%)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3 (2.1%)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 (2.8%)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Technical</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38 (13.5%)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12 (3.1%)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 (1.0%)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 (0.8%)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 (0.7%)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 (2.8%)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393339">
                <a:tc>
                  <a:txBody>
                    <a:bodyPr/>
                    <a:lstStyle/>
                    <a:p>
                      <a:pPr rtl="0"/>
                      <a:r>
                        <a:rPr lang="en-US" sz="1300" b="1" dirty="0" smtClean="0">
                          <a:solidFill>
                            <a:schemeClr val="tx1"/>
                          </a:solidFill>
                        </a:rPr>
                        <a:t>Multiple Organ Failure</a:t>
                      </a:r>
                      <a:endParaRPr lang="en-US" sz="14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35 (12.5%)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52 (13.5%)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13 (4.4%)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 (3.3%)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11 (7.6%)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3 (8.3%)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393339">
                <a:tc>
                  <a:txBody>
                    <a:bodyPr/>
                    <a:lstStyle/>
                    <a:p>
                      <a:pPr rtl="0"/>
                      <a:r>
                        <a:rPr lang="en-US" sz="1300" b="1" dirty="0" smtClean="0">
                          <a:solidFill>
                            <a:schemeClr val="tx1"/>
                          </a:solidFill>
                        </a:rPr>
                        <a:t>Other</a:t>
                      </a:r>
                      <a:endParaRPr lang="en-US"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46 (16.4%)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54 (14.0%)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26 (8.8%)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8 (6.6%)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21 (14.5%)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6 (16.7%)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r>
            </a:tbl>
          </a:graphicData>
        </a:graphic>
      </p:graphicFrame>
      <p:sp>
        <p:nvSpPr>
          <p:cNvPr id="15" name="TextBox 14"/>
          <p:cNvSpPr txBox="1"/>
          <p:nvPr/>
        </p:nvSpPr>
        <p:spPr>
          <a:xfrm>
            <a:off x="5029200" y="6236802"/>
            <a:ext cx="2743200" cy="461665"/>
          </a:xfrm>
          <a:prstGeom prst="rect">
            <a:avLst/>
          </a:prstGeom>
          <a:noFill/>
        </p:spPr>
        <p:txBody>
          <a:bodyPr wrap="square" rtlCol="0">
            <a:spAutoFit/>
          </a:bodyPr>
          <a:lstStyle/>
          <a:p>
            <a:r>
              <a:rPr lang="en-US" sz="1200" b="1" dirty="0" smtClean="0">
                <a:solidFill>
                  <a:srgbClr val="FFFF00"/>
                </a:solidFill>
              </a:rPr>
              <a:t>Percentages represent % of deaths in the respective time period.</a:t>
            </a:r>
            <a:endParaRPr lang="en-US" sz="1200" dirty="0">
              <a:solidFill>
                <a:srgbClr val="FFFF00"/>
              </a:solidFill>
            </a:endParaRPr>
          </a:p>
        </p:txBody>
      </p:sp>
      <p:sp>
        <p:nvSpPr>
          <p:cNvPr id="10" name="Title 1"/>
          <p:cNvSpPr txBox="1">
            <a:spLocks/>
          </p:cNvSpPr>
          <p:nvPr/>
        </p:nvSpPr>
        <p:spPr bwMode="auto">
          <a:xfrm>
            <a:off x="5645" y="12135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Retransplants</a:t>
            </a:r>
            <a:br>
              <a:rPr lang="en-US" sz="2600" kern="0" dirty="0" smtClean="0"/>
            </a:br>
            <a:endParaRPr lang="en-US" sz="2000" kern="0" dirty="0"/>
          </a:p>
        </p:txBody>
      </p:sp>
      <p:sp>
        <p:nvSpPr>
          <p:cNvPr id="3" name="Title 2"/>
          <p:cNvSpPr txBox="1"/>
          <p:nvPr/>
        </p:nvSpPr>
        <p:spPr>
          <a:xfrm>
            <a:off x="742246" y="619478"/>
            <a:ext cx="3276600" cy="461665"/>
          </a:xfrm>
          <a:prstGeom prst="rect">
            <a:avLst/>
          </a:prstGeom>
          <a:noFill/>
        </p:spPr>
        <p:txBody>
          <a:bodyPr wrap="square" rtlCol="0">
            <a:spAutoFit/>
          </a:bodyPr>
          <a:lstStyle/>
          <a:p>
            <a:pPr algn="ctr"/>
            <a:r>
              <a:rPr lang="en-US" sz="2400" b="1" kern="0" dirty="0"/>
              <a:t>Cause of </a:t>
            </a:r>
            <a:r>
              <a:rPr lang="en-US" sz="2400" b="1" kern="0" dirty="0" smtClean="0"/>
              <a:t>Death</a:t>
            </a:r>
            <a:endParaRPr lang="en-US" sz="2400" b="1" kern="0" dirty="0"/>
          </a:p>
        </p:txBody>
      </p:sp>
      <p:sp>
        <p:nvSpPr>
          <p:cNvPr id="12" name="title_cohort"/>
          <p:cNvSpPr txBox="1"/>
          <p:nvPr/>
        </p:nvSpPr>
        <p:spPr>
          <a:xfrm>
            <a:off x="3482622" y="661811"/>
            <a:ext cx="4572000" cy="400110"/>
          </a:xfrm>
          <a:prstGeom prst="rect">
            <a:avLst/>
          </a:prstGeom>
          <a:noFill/>
        </p:spPr>
        <p:txBody>
          <a:bodyPr wrap="square" rtlCol="0">
            <a:spAutoFit/>
          </a:bodyPr>
          <a:lstStyle/>
          <a:p>
            <a:r>
              <a:rPr lang="en-US" sz="2000" b="1" kern="0" dirty="0" smtClean="0"/>
              <a:t>(</a:t>
            </a:r>
            <a:r>
              <a:rPr lang="en-US" sz="2000" b="1" kern="0" dirty="0"/>
              <a:t>Deaths: January 1990 – June </a:t>
            </a:r>
            <a:r>
              <a:rPr lang="en-US" sz="2000" b="1" kern="0" dirty="0" smtClean="0"/>
              <a:t>2016)</a:t>
            </a:r>
            <a:endParaRPr lang="en-US" sz="2000" b="1" kern="0" dirty="0"/>
          </a:p>
        </p:txBody>
      </p:sp>
      <p:grpSp>
        <p:nvGrpSpPr>
          <p:cNvPr id="16" name="Group 15"/>
          <p:cNvGrpSpPr/>
          <p:nvPr/>
        </p:nvGrpSpPr>
        <p:grpSpPr>
          <a:xfrm>
            <a:off x="2" y="6180658"/>
            <a:ext cx="4715933" cy="711201"/>
            <a:chOff x="2" y="6180658"/>
            <a:chExt cx="4715933" cy="711201"/>
          </a:xfrm>
        </p:grpSpPr>
        <p:grpSp>
          <p:nvGrpSpPr>
            <p:cNvPr id="17" name="Group 16"/>
            <p:cNvGrpSpPr/>
            <p:nvPr/>
          </p:nvGrpSpPr>
          <p:grpSpPr>
            <a:xfrm>
              <a:off x="2" y="6180658"/>
              <a:ext cx="4715932" cy="711201"/>
              <a:chOff x="1" y="6067776"/>
              <a:chExt cx="4952999" cy="790224"/>
            </a:xfrm>
          </p:grpSpPr>
          <p:pic>
            <p:nvPicPr>
              <p:cNvPr id="19" name="Picture 18"/>
              <p:cNvPicPr>
                <a:picLocks noChangeAspect="1"/>
              </p:cNvPicPr>
              <p:nvPr/>
            </p:nvPicPr>
            <p:blipFill>
              <a:blip r:embed="rId3" cstate="print"/>
              <a:stretch>
                <a:fillRect/>
              </a:stretch>
            </p:blipFill>
            <p:spPr>
              <a:xfrm>
                <a:off x="1" y="6172200"/>
                <a:ext cx="4952999" cy="685800"/>
              </a:xfrm>
              <a:prstGeom prst="rect">
                <a:avLst/>
              </a:prstGeom>
            </p:spPr>
          </p:pic>
          <p:sp>
            <p:nvSpPr>
              <p:cNvPr id="20"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8"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2936460580"/>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ontent Placeholder 12"/>
          <p:cNvGraphicFramePr>
            <a:graphicFrameLocks noGrp="1"/>
          </p:cNvGraphicFramePr>
          <p:nvPr>
            <p:ph idx="1"/>
            <p:extLst/>
          </p:nvPr>
        </p:nvGraphicFramePr>
        <p:xfrm>
          <a:off x="228600" y="1447800"/>
          <a:ext cx="8534401" cy="4731506"/>
        </p:xfrm>
        <a:graphic>
          <a:graphicData uri="http://schemas.openxmlformats.org/drawingml/2006/table">
            <a:tbl>
              <a:tblPr>
                <a:tableStyleId>{5C22544A-7EE6-4342-B048-85BDC9FD1C3A}</a:tableStyleId>
              </a:tblPr>
              <a:tblGrid>
                <a:gridCol w="1098488"/>
                <a:gridCol w="1943478"/>
                <a:gridCol w="1098487"/>
                <a:gridCol w="1098487"/>
                <a:gridCol w="1098487"/>
                <a:gridCol w="1098487"/>
                <a:gridCol w="1098487"/>
              </a:tblGrid>
              <a:tr h="533400">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en-US" sz="1300" b="1" kern="1200" dirty="0" smtClean="0">
                          <a:solidFill>
                            <a:srgbClr val="FFFF00"/>
                          </a:solidFill>
                          <a:latin typeface="+mn-lt"/>
                          <a:ea typeface="+mn-ea"/>
                          <a:cs typeface="+mn-cs"/>
                        </a:rPr>
                        <a:t>Transplant Type</a:t>
                      </a:r>
                      <a:endParaRPr lang="en-US" sz="1300" dirty="0" smtClean="0">
                        <a:solidFill>
                          <a:srgbClr val="FFFF00"/>
                        </a:solidFill>
                      </a:endParaRPr>
                    </a:p>
                  </a:txBody>
                  <a:tcPr marT="91440" marB="9144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rtl="0" fontAlgn="t"/>
                      <a:r>
                        <a:rPr lang="en-US" sz="1300" b="1" dirty="0" smtClean="0">
                          <a:solidFill>
                            <a:srgbClr val="FFFF00"/>
                          </a:solidFill>
                        </a:rPr>
                        <a:t>Cause of Death</a:t>
                      </a:r>
                      <a:r>
                        <a:rPr lang="en-US" sz="1300" b="1" baseline="0" dirty="0" smtClean="0">
                          <a:solidFill>
                            <a:srgbClr val="FFFF00"/>
                          </a:solidFill>
                        </a:rPr>
                        <a:t> </a:t>
                      </a:r>
                      <a:endParaRPr lang="en-US" sz="1300" dirty="0">
                        <a:solidFill>
                          <a:srgbClr val="FFFF00"/>
                        </a:solidFill>
                      </a:endParaRPr>
                    </a:p>
                  </a:txBody>
                  <a:tcPr marT="91440" marB="91440">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rtl="0"/>
                      <a:r>
                        <a:rPr lang="en-US" sz="1300" b="1" dirty="0">
                          <a:solidFill>
                            <a:schemeClr val="tx1"/>
                          </a:solidFill>
                        </a:rPr>
                        <a:t>0-30 </a:t>
                      </a:r>
                      <a:r>
                        <a:rPr lang="en-US" sz="1300" b="1" dirty="0" smtClean="0">
                          <a:solidFill>
                            <a:schemeClr val="tx1"/>
                          </a:solidFill>
                        </a:rPr>
                        <a:t>Days</a:t>
                      </a:r>
                      <a:endParaRPr lang="en-US" sz="1300" dirty="0">
                        <a:solidFill>
                          <a:schemeClr val="tx1"/>
                        </a:solidFill>
                      </a:endParaRPr>
                    </a:p>
                  </a:txBody>
                  <a:tcPr marL="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rtl="0"/>
                      <a:r>
                        <a:rPr lang="en-US" sz="1300" b="1" dirty="0">
                          <a:solidFill>
                            <a:schemeClr val="tx1"/>
                          </a:solidFill>
                        </a:rPr>
                        <a:t>31 </a:t>
                      </a:r>
                      <a:r>
                        <a:rPr lang="en-US" sz="1300" b="1" dirty="0" smtClean="0">
                          <a:solidFill>
                            <a:schemeClr val="tx1"/>
                          </a:solidFill>
                        </a:rPr>
                        <a:t>Days - 1 </a:t>
                      </a:r>
                      <a:r>
                        <a:rPr lang="en-US" sz="1300" b="1" dirty="0">
                          <a:solidFill>
                            <a:schemeClr val="tx1"/>
                          </a:solidFill>
                        </a:rPr>
                        <a:t>Year </a:t>
                      </a:r>
                    </a:p>
                  </a:txBody>
                  <a:tcPr marL="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rtl="0"/>
                      <a:r>
                        <a:rPr lang="en-US" sz="1300" b="1" dirty="0">
                          <a:solidFill>
                            <a:schemeClr val="tx1"/>
                          </a:solidFill>
                        </a:rPr>
                        <a:t> &gt;1 </a:t>
                      </a:r>
                      <a:r>
                        <a:rPr lang="en-US" sz="1300" b="1" dirty="0" smtClean="0">
                          <a:solidFill>
                            <a:schemeClr val="tx1"/>
                          </a:solidFill>
                        </a:rPr>
                        <a:t>Year - 3 Years</a:t>
                      </a:r>
                      <a:endParaRPr lang="en-US" sz="1300" b="1" dirty="0">
                        <a:solidFill>
                          <a:schemeClr val="tx1"/>
                        </a:solidFill>
                      </a:endParaRPr>
                    </a:p>
                  </a:txBody>
                  <a:tcPr marL="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rtl="0"/>
                      <a:r>
                        <a:rPr lang="en-US" sz="1300" b="1" dirty="0">
                          <a:solidFill>
                            <a:schemeClr val="tx1"/>
                          </a:solidFill>
                        </a:rPr>
                        <a:t>&gt;3 </a:t>
                      </a:r>
                      <a:r>
                        <a:rPr lang="en-US" sz="1300" b="1" dirty="0" smtClean="0">
                          <a:solidFill>
                            <a:schemeClr val="tx1"/>
                          </a:solidFill>
                        </a:rPr>
                        <a:t>Years - 5 Years</a:t>
                      </a:r>
                      <a:endParaRPr lang="en-US" sz="1300" b="1" dirty="0">
                        <a:solidFill>
                          <a:schemeClr val="tx1"/>
                        </a:solidFill>
                      </a:endParaRPr>
                    </a:p>
                  </a:txBody>
                  <a:tcPr marL="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rtl="0"/>
                      <a:r>
                        <a:rPr lang="en-US" sz="1300" b="1" dirty="0">
                          <a:solidFill>
                            <a:schemeClr val="tx1"/>
                          </a:solidFill>
                        </a:rPr>
                        <a:t>&gt;5 </a:t>
                      </a:r>
                      <a:r>
                        <a:rPr lang="en-US" sz="1300" b="1" dirty="0" smtClean="0">
                          <a:solidFill>
                            <a:schemeClr val="tx1"/>
                          </a:solidFill>
                        </a:rPr>
                        <a:t>Years</a:t>
                      </a:r>
                      <a:endParaRPr lang="en-US" sz="1300" b="1" dirty="0">
                        <a:solidFill>
                          <a:schemeClr val="tx1"/>
                        </a:solidFill>
                      </a:endParaRPr>
                    </a:p>
                  </a:txBody>
                  <a:tcPr marL="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296599">
                <a:tc rowSpan="7">
                  <a:txBody>
                    <a:bodyPr/>
                    <a:lstStyle/>
                    <a:p>
                      <a:pPr algn="ctr"/>
                      <a:r>
                        <a:rPr lang="en-US" sz="1300" b="1" dirty="0" smtClean="0">
                          <a:solidFill>
                            <a:schemeClr val="tx1"/>
                          </a:solidFill>
                        </a:rPr>
                        <a:t>Primary</a:t>
                      </a:r>
                      <a:endParaRPr lang="en-US" sz="1300" dirty="0" smtClean="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rtl="0"/>
                      <a:r>
                        <a:rPr lang="en-US" sz="1300" b="1" dirty="0" smtClean="0">
                          <a:solidFill>
                            <a:schemeClr val="tx1"/>
                          </a:solidFill>
                        </a:rPr>
                        <a:t>OB/BOS</a:t>
                      </a: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6 (0.2%)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259 (4.3%)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1,524 (25.8%)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1,049 (29.7%)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1,496 (24.0%)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296599">
                <a:tc vMerge="1">
                  <a:txBody>
                    <a:bodyPr/>
                    <a:lstStyle/>
                    <a:p>
                      <a:pPr algn="ctr"/>
                      <a:endParaRPr lang="en-US" sz="1200" dirty="0" smtClean="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Malignancy</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6 (0.2%)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321 (5.4%)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604 (10.2%)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472 (13.4%)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1,051 (16.9%)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296599">
                <a:tc vMerge="1">
                  <a:txBody>
                    <a:bodyPr/>
                    <a:lstStyle/>
                    <a:p>
                      <a:pPr algn="ctr"/>
                      <a:endParaRPr lang="en-US" sz="1200" dirty="0" smtClean="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Infection</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629 (19.1%)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2,221 (37.1%)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1,293 (21.9%)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639 (18.1%)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1,069 (17.1%)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296599">
                <a:tc vMerge="1">
                  <a:txBody>
                    <a:bodyPr/>
                    <a:lstStyle/>
                    <a:p>
                      <a:pPr algn="ctr"/>
                      <a:endParaRPr lang="en-US" sz="1200" dirty="0" smtClean="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Graft Failure</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802 (24.4%)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967 (16.2%)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1,098 (18.6%)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629 (17.8%)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986 (15.8%)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296599">
                <a:tc vMerge="1">
                  <a:txBody>
                    <a:bodyPr/>
                    <a:lstStyle/>
                    <a:p>
                      <a:pPr algn="ctr"/>
                      <a:endParaRPr lang="en-US" sz="1200" dirty="0" smtClean="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Cardiovascular</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403 (12.2%)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324 (5.4%)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263 (4.5%)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169 (4.8%)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383 (6.1%)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296599">
                <a:tc vMerge="1">
                  <a:txBody>
                    <a:bodyPr/>
                    <a:lstStyle/>
                    <a:p>
                      <a:pPr algn="ctr"/>
                      <a:endParaRPr lang="en-US" sz="1200" dirty="0" smtClean="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Technical</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376 (11.4%)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214 (3.6%)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52 (0.9%)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16 (0.5%)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44 (0.7%)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296599">
                <a:tc vMerge="1">
                  <a:txBody>
                    <a:bodyPr/>
                    <a:lstStyle/>
                    <a:p>
                      <a:pPr algn="ctr"/>
                      <a:endParaRPr lang="en-US" sz="1200" b="1" kern="1200" dirty="0" smtClean="0">
                        <a:solidFill>
                          <a:schemeClr val="tx1"/>
                        </a:solidFill>
                        <a:latin typeface="+mn-lt"/>
                        <a:ea typeface="+mn-ea"/>
                        <a:cs typeface="+mn-cs"/>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All known causes</a:t>
                      </a:r>
                      <a:endParaRPr lang="en-US" sz="1300" b="1"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3293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5982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5898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3534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6234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296599">
                <a:tc rowSpan="7">
                  <a:txBody>
                    <a:bodyPr/>
                    <a:lstStyle/>
                    <a:p>
                      <a:pPr algn="ctr"/>
                      <a:r>
                        <a:rPr lang="en-US" sz="1300" b="1" kern="1200" dirty="0" smtClean="0">
                          <a:solidFill>
                            <a:schemeClr val="tx1"/>
                          </a:solidFill>
                          <a:latin typeface="+mn-lt"/>
                          <a:ea typeface="+mn-ea"/>
                          <a:cs typeface="+mn-cs"/>
                        </a:rPr>
                        <a:t>Retransplant</a:t>
                      </a: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rtl="0"/>
                      <a:r>
                        <a:rPr lang="en-US" sz="1300" b="1" dirty="0" smtClean="0">
                          <a:solidFill>
                            <a:schemeClr val="tx1"/>
                          </a:solidFill>
                        </a:rPr>
                        <a:t>OB/BOS</a:t>
                      </a: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 (1.4%)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33 (8.6%)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109 (36.8%)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46 (37.7%)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57 (31.5%)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296599">
                <a:tc vMerge="1">
                  <a:txBody>
                    <a:bodyPr/>
                    <a:lstStyle/>
                    <a:p>
                      <a:pPr marL="0" algn="ctr" defTabSz="914400" rtl="0" eaLnBrk="1" latinLnBrk="0" hangingPunct="1"/>
                      <a:endParaRPr lang="en-US" sz="1200" b="1" kern="1200" dirty="0" smtClean="0">
                        <a:solidFill>
                          <a:schemeClr val="tx1"/>
                        </a:solidFill>
                        <a:latin typeface="+mn-lt"/>
                        <a:ea typeface="+mn-ea"/>
                        <a:cs typeface="+mn-cs"/>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Malignancy</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9 (2.3%)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17 (5.7%)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12 (9.8%)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algn="ctr" fontAlgn="b"/>
                      <a:r>
                        <a:rPr lang="en-US" sz="1300" b="1" i="0" u="none" strike="noStrike" dirty="0">
                          <a:solidFill>
                            <a:schemeClr val="tx1"/>
                          </a:solidFill>
                          <a:effectLst/>
                          <a:latin typeface="+mn-lt"/>
                        </a:rPr>
                        <a:t>22 (12.2%)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r>
              <a:tr h="296599">
                <a:tc vMerge="1">
                  <a:txBody>
                    <a:bodyPr/>
                    <a:lstStyle/>
                    <a:p>
                      <a:pPr marL="0" algn="ctr" defTabSz="914400" rtl="0" eaLnBrk="1" latinLnBrk="0" hangingPunct="1"/>
                      <a:endParaRPr lang="en-US" sz="1200" b="1" kern="1200" dirty="0" smtClean="0">
                        <a:solidFill>
                          <a:schemeClr val="tx1"/>
                        </a:solidFill>
                        <a:latin typeface="+mn-lt"/>
                        <a:ea typeface="+mn-ea"/>
                        <a:cs typeface="+mn-cs"/>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Infection</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56 (19.9%)</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121 (31.4%)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52 (17.6%)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25 (20.5%)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26 (14.4%)</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296599">
                <a:tc vMerge="1">
                  <a:txBody>
                    <a:bodyPr/>
                    <a:lstStyle/>
                    <a:p>
                      <a:pPr marL="0" algn="ctr" defTabSz="914400" rtl="0" eaLnBrk="1" latinLnBrk="0" hangingPunct="1"/>
                      <a:endParaRPr lang="en-US" sz="1200" b="1" kern="1200" dirty="0" smtClean="0">
                        <a:solidFill>
                          <a:schemeClr val="tx1"/>
                        </a:solidFill>
                        <a:latin typeface="+mn-lt"/>
                        <a:ea typeface="+mn-ea"/>
                        <a:cs typeface="+mn-cs"/>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Graft Failure</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68 (24.2%)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72 (18.7%)</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64 (21.6%)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22 (18.0%)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28 (15.5%)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r>
              <a:tr h="296599">
                <a:tc vMerge="1">
                  <a:txBody>
                    <a:bodyPr/>
                    <a:lstStyle/>
                    <a:p>
                      <a:pPr marL="0" algn="ctr" defTabSz="914400" rtl="0" eaLnBrk="1" latinLnBrk="0" hangingPunct="1"/>
                      <a:endParaRPr lang="en-US" sz="1200" b="1" kern="1200" dirty="0" smtClean="0">
                        <a:solidFill>
                          <a:schemeClr val="tx1"/>
                        </a:solidFill>
                        <a:latin typeface="+mn-lt"/>
                        <a:ea typeface="+mn-ea"/>
                        <a:cs typeface="+mn-cs"/>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Cardiovascular</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26 (9.3%)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21 (5.5%)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12 (4.1%)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 (3.3%)</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4 (2.2%)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r h="296599">
                <a:tc vMerge="1">
                  <a:txBody>
                    <a:bodyPr/>
                    <a:lstStyle/>
                    <a:p>
                      <a:pPr marL="0" algn="ctr" defTabSz="914400" rtl="0" eaLnBrk="1" latinLnBrk="0" hangingPunct="1"/>
                      <a:endParaRPr lang="en-US" sz="1200" b="1" kern="1200" dirty="0" smtClean="0">
                        <a:solidFill>
                          <a:schemeClr val="tx1"/>
                        </a:solidFill>
                        <a:latin typeface="+mn-lt"/>
                        <a:ea typeface="+mn-ea"/>
                        <a:cs typeface="+mn-cs"/>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Technical</a:t>
                      </a:r>
                      <a:endParaRPr lang="en-US" sz="1300"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38 (13.5%)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12 (3.1%)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3 (1.0%)</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1 (0.8%)</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c>
                  <a:txBody>
                    <a:bodyPr/>
                    <a:lstStyle/>
                    <a:p>
                      <a:pPr algn="ctr" fontAlgn="b"/>
                      <a:r>
                        <a:rPr lang="en-US" sz="1300" b="1" i="0" u="none" strike="noStrike" dirty="0">
                          <a:solidFill>
                            <a:schemeClr val="tx1"/>
                          </a:solidFill>
                          <a:effectLst/>
                          <a:latin typeface="+mn-lt"/>
                        </a:rPr>
                        <a:t>2 (1.1%)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33FF"/>
                    </a:solidFill>
                  </a:tcPr>
                </a:tc>
              </a:tr>
              <a:tr h="296599">
                <a:tc vMerge="1">
                  <a:txBody>
                    <a:bodyPr/>
                    <a:lstStyle/>
                    <a:p>
                      <a:pPr marL="0" algn="ctr" defTabSz="914400" rtl="0" eaLnBrk="1" latinLnBrk="0" hangingPunct="1"/>
                      <a:endParaRPr lang="en-US" sz="1200" b="1" kern="1200" dirty="0" smtClean="0">
                        <a:solidFill>
                          <a:schemeClr val="tx1"/>
                        </a:solidFill>
                        <a:latin typeface="+mn-lt"/>
                        <a:ea typeface="+mn-ea"/>
                        <a:cs typeface="+mn-cs"/>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9900FF"/>
                    </a:solidFill>
                  </a:tcPr>
                </a:tc>
                <a:tc>
                  <a:txBody>
                    <a:bodyPr/>
                    <a:lstStyle/>
                    <a:p>
                      <a:pPr rtl="0"/>
                      <a:r>
                        <a:rPr lang="en-US" sz="1300" b="1" dirty="0" smtClean="0">
                          <a:solidFill>
                            <a:schemeClr val="tx1"/>
                          </a:solidFill>
                        </a:rPr>
                        <a:t>All known causes</a:t>
                      </a:r>
                      <a:endParaRPr lang="en-US" sz="1300" b="1" dirty="0">
                        <a:solidFill>
                          <a:schemeClr val="tx1"/>
                        </a:solidFill>
                      </a:endParaRPr>
                    </a:p>
                  </a:txBody>
                  <a:tcPr marL="45720" marR="0" marT="0"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281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385</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296</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122</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c>
                  <a:txBody>
                    <a:bodyPr/>
                    <a:lstStyle/>
                    <a:p>
                      <a:pPr algn="ctr" fontAlgn="b"/>
                      <a:r>
                        <a:rPr lang="en-US" sz="1300" b="1" i="0" u="none" strike="noStrike" dirty="0">
                          <a:solidFill>
                            <a:schemeClr val="tx1"/>
                          </a:solidFill>
                          <a:effectLst/>
                          <a:latin typeface="+mn-lt"/>
                        </a:rPr>
                        <a:t>181</a:t>
                      </a:r>
                    </a:p>
                  </a:txBody>
                  <a:tcPr marL="9525" marR="9525" marT="9525" marB="0"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2060"/>
                    </a:solidFill>
                  </a:tcPr>
                </a:tc>
              </a:tr>
            </a:tbl>
          </a:graphicData>
        </a:graphic>
      </p:graphicFrame>
      <p:sp>
        <p:nvSpPr>
          <p:cNvPr id="9" name="TextBox 8"/>
          <p:cNvSpPr txBox="1"/>
          <p:nvPr/>
        </p:nvSpPr>
        <p:spPr>
          <a:xfrm>
            <a:off x="5029200" y="6259316"/>
            <a:ext cx="3124200" cy="461665"/>
          </a:xfrm>
          <a:prstGeom prst="rect">
            <a:avLst/>
          </a:prstGeom>
          <a:noFill/>
        </p:spPr>
        <p:txBody>
          <a:bodyPr wrap="square" rtlCol="0">
            <a:spAutoFit/>
          </a:bodyPr>
          <a:lstStyle/>
          <a:p>
            <a:r>
              <a:rPr lang="en-US" sz="1200" b="1" dirty="0" smtClean="0">
                <a:solidFill>
                  <a:srgbClr val="FFFF00"/>
                </a:solidFill>
              </a:rPr>
              <a:t>Acute rejection and other causes of death are not shown on the slide.</a:t>
            </a:r>
          </a:p>
        </p:txBody>
      </p:sp>
      <p:sp>
        <p:nvSpPr>
          <p:cNvPr id="10" name="Title 1"/>
          <p:cNvSpPr txBox="1">
            <a:spLocks/>
          </p:cNvSpPr>
          <p:nvPr/>
        </p:nvSpPr>
        <p:spPr bwMode="auto">
          <a:xfrm>
            <a:off x="0" y="224790"/>
            <a:ext cx="91440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a:t>
            </a:r>
            <a:br>
              <a:rPr lang="en-US" sz="2600" kern="0" dirty="0" smtClean="0"/>
            </a:br>
            <a:r>
              <a:rPr lang="en-US" sz="2400" kern="0" dirty="0" smtClean="0"/>
              <a:t>Cause of Death Stratified by Transplant Type</a:t>
            </a:r>
            <a:br>
              <a:rPr lang="en-US" sz="2400" kern="0" dirty="0" smtClean="0"/>
            </a:br>
            <a:endParaRPr lang="en-US" sz="2000" kern="0" dirty="0"/>
          </a:p>
        </p:txBody>
      </p:sp>
      <p:sp>
        <p:nvSpPr>
          <p:cNvPr id="3" name="title_cohort"/>
          <p:cNvSpPr txBox="1"/>
          <p:nvPr/>
        </p:nvSpPr>
        <p:spPr>
          <a:xfrm>
            <a:off x="2019300" y="976389"/>
            <a:ext cx="5105400" cy="400110"/>
          </a:xfrm>
          <a:prstGeom prst="rect">
            <a:avLst/>
          </a:prstGeom>
          <a:noFill/>
        </p:spPr>
        <p:txBody>
          <a:bodyPr wrap="square" rtlCol="0">
            <a:spAutoFit/>
          </a:bodyPr>
          <a:lstStyle/>
          <a:p>
            <a:pPr algn="ctr"/>
            <a:r>
              <a:rPr lang="en-US" sz="2000" b="1" kern="0" dirty="0"/>
              <a:t>(Deaths: January 1990 – June </a:t>
            </a:r>
            <a:r>
              <a:rPr lang="en-US" sz="2000" b="1" kern="0" dirty="0" smtClean="0"/>
              <a:t>2016)</a:t>
            </a:r>
            <a:endParaRPr lang="en-US" sz="2000" b="1" kern="0" dirty="0"/>
          </a:p>
        </p:txBody>
      </p:sp>
      <p:grpSp>
        <p:nvGrpSpPr>
          <p:cNvPr id="14" name="Group 13"/>
          <p:cNvGrpSpPr/>
          <p:nvPr/>
        </p:nvGrpSpPr>
        <p:grpSpPr>
          <a:xfrm>
            <a:off x="2" y="6180658"/>
            <a:ext cx="4715933" cy="711201"/>
            <a:chOff x="2" y="6180658"/>
            <a:chExt cx="4715933" cy="711201"/>
          </a:xfrm>
        </p:grpSpPr>
        <p:grpSp>
          <p:nvGrpSpPr>
            <p:cNvPr id="16" name="Group 15"/>
            <p:cNvGrpSpPr/>
            <p:nvPr/>
          </p:nvGrpSpPr>
          <p:grpSpPr>
            <a:xfrm>
              <a:off x="2" y="6180658"/>
              <a:ext cx="4715932" cy="711201"/>
              <a:chOff x="1" y="6067776"/>
              <a:chExt cx="4952999" cy="790224"/>
            </a:xfrm>
          </p:grpSpPr>
          <p:pic>
            <p:nvPicPr>
              <p:cNvPr id="18" name="Picture 17"/>
              <p:cNvPicPr>
                <a:picLocks noChangeAspect="1"/>
              </p:cNvPicPr>
              <p:nvPr/>
            </p:nvPicPr>
            <p:blipFill>
              <a:blip r:embed="rId3" cstate="print"/>
              <a:stretch>
                <a:fillRect/>
              </a:stretch>
            </p:blipFill>
            <p:spPr>
              <a:xfrm>
                <a:off x="1" y="6172200"/>
                <a:ext cx="4952999" cy="685800"/>
              </a:xfrm>
              <a:prstGeom prst="rect">
                <a:avLst/>
              </a:prstGeom>
            </p:spPr>
          </p:pic>
          <p:sp>
            <p:nvSpPr>
              <p:cNvPr id="19"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7"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487294819"/>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335343968"/>
              </p:ext>
            </p:extLst>
          </p:nvPr>
        </p:nvGraphicFramePr>
        <p:xfrm>
          <a:off x="76200" y="1447799"/>
          <a:ext cx="8915400" cy="5157765"/>
        </p:xfrm>
        <a:graphic>
          <a:graphicData uri="http://schemas.openxmlformats.org/drawingml/2006/chart">
            <c:chart xmlns:c="http://schemas.openxmlformats.org/drawingml/2006/chart" xmlns:r="http://schemas.openxmlformats.org/officeDocument/2006/relationships" r:id="rId3"/>
          </a:graphicData>
        </a:graphic>
      </p:graphicFrame>
      <p:grpSp>
        <p:nvGrpSpPr>
          <p:cNvPr id="12" name="Group 11"/>
          <p:cNvGrpSpPr/>
          <p:nvPr/>
        </p:nvGrpSpPr>
        <p:grpSpPr>
          <a:xfrm>
            <a:off x="2" y="6180658"/>
            <a:ext cx="4715933" cy="711201"/>
            <a:chOff x="2" y="6180658"/>
            <a:chExt cx="4715933" cy="711201"/>
          </a:xfrm>
        </p:grpSpPr>
        <p:grpSp>
          <p:nvGrpSpPr>
            <p:cNvPr id="13" name="Group 12"/>
            <p:cNvGrpSpPr/>
            <p:nvPr/>
          </p:nvGrpSpPr>
          <p:grpSpPr>
            <a:xfrm>
              <a:off x="2" y="6180658"/>
              <a:ext cx="4715932" cy="711201"/>
              <a:chOff x="1" y="6067776"/>
              <a:chExt cx="4952999" cy="790224"/>
            </a:xfrm>
          </p:grpSpPr>
          <p:pic>
            <p:nvPicPr>
              <p:cNvPr id="15" name="Picture 14"/>
              <p:cNvPicPr>
                <a:picLocks noChangeAspect="1"/>
              </p:cNvPicPr>
              <p:nvPr/>
            </p:nvPicPr>
            <p:blipFill>
              <a:blip r:embed="rId4" cstate="print"/>
              <a:stretch>
                <a:fillRect/>
              </a:stretch>
            </p:blipFill>
            <p:spPr>
              <a:xfrm>
                <a:off x="1" y="6172200"/>
                <a:ext cx="4952999" cy="685800"/>
              </a:xfrm>
              <a:prstGeom prst="rect">
                <a:avLst/>
              </a:prstGeom>
            </p:spPr>
          </p:pic>
          <p:sp>
            <p:nvSpPr>
              <p:cNvPr id="16"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4"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9" name="Title 1"/>
          <p:cNvSpPr txBox="1">
            <a:spLocks/>
          </p:cNvSpPr>
          <p:nvPr/>
        </p:nvSpPr>
        <p:spPr bwMode="auto">
          <a:xfrm>
            <a:off x="-8467" y="304797"/>
            <a:ext cx="9144000" cy="1066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Transplants </a:t>
            </a:r>
            <a:br>
              <a:rPr lang="en-US" sz="2600" kern="0" dirty="0" smtClean="0"/>
            </a:br>
            <a:r>
              <a:rPr lang="en-US" sz="2400" kern="0" dirty="0" smtClean="0"/>
              <a:t>Relative Incidence of Leading Causes of Death</a:t>
            </a:r>
            <a:r>
              <a:rPr lang="en-US" sz="2800" kern="0" dirty="0" smtClean="0"/>
              <a:t/>
            </a:r>
            <a:br>
              <a:rPr lang="en-US" sz="2800" kern="0" dirty="0" smtClean="0"/>
            </a:br>
            <a:endParaRPr lang="en-US" sz="2000" kern="0" dirty="0"/>
          </a:p>
        </p:txBody>
      </p:sp>
      <p:sp>
        <p:nvSpPr>
          <p:cNvPr id="3" name="title_cohort"/>
          <p:cNvSpPr txBox="1"/>
          <p:nvPr/>
        </p:nvSpPr>
        <p:spPr>
          <a:xfrm>
            <a:off x="2252980" y="1011000"/>
            <a:ext cx="4638039" cy="400110"/>
          </a:xfrm>
          <a:prstGeom prst="rect">
            <a:avLst/>
          </a:prstGeom>
          <a:noFill/>
        </p:spPr>
        <p:txBody>
          <a:bodyPr wrap="square" rtlCol="0">
            <a:spAutoFit/>
          </a:bodyPr>
          <a:lstStyle/>
          <a:p>
            <a:pPr algn="ctr"/>
            <a:r>
              <a:rPr lang="en-US" sz="2000" b="1" kern="0" dirty="0" smtClean="0"/>
              <a:t>(Deaths: January 1990 – June 2016)</a:t>
            </a:r>
            <a:endParaRPr lang="en-US" sz="2000" b="1" kern="0" dirty="0"/>
          </a:p>
        </p:txBody>
      </p:sp>
    </p:spTree>
    <p:extLst>
      <p:ext uri="{BB962C8B-B14F-4D97-AF65-F5344CB8AC3E}">
        <p14:creationId xmlns:p14="http://schemas.microsoft.com/office/powerpoint/2010/main" val="1774118258"/>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3530162690"/>
              </p:ext>
            </p:extLst>
          </p:nvPr>
        </p:nvGraphicFramePr>
        <p:xfrm>
          <a:off x="76200" y="1447799"/>
          <a:ext cx="8915400" cy="5157765"/>
        </p:xfrm>
        <a:graphic>
          <a:graphicData uri="http://schemas.openxmlformats.org/drawingml/2006/chart">
            <c:chart xmlns:c="http://schemas.openxmlformats.org/drawingml/2006/chart" xmlns:r="http://schemas.openxmlformats.org/officeDocument/2006/relationships" r:id="rId3"/>
          </a:graphicData>
        </a:graphic>
      </p:graphicFrame>
      <p:grpSp>
        <p:nvGrpSpPr>
          <p:cNvPr id="12" name="Group 11"/>
          <p:cNvGrpSpPr/>
          <p:nvPr/>
        </p:nvGrpSpPr>
        <p:grpSpPr>
          <a:xfrm>
            <a:off x="2" y="6180658"/>
            <a:ext cx="4715933" cy="711201"/>
            <a:chOff x="2" y="6180658"/>
            <a:chExt cx="4715933" cy="711201"/>
          </a:xfrm>
        </p:grpSpPr>
        <p:grpSp>
          <p:nvGrpSpPr>
            <p:cNvPr id="13" name="Group 12"/>
            <p:cNvGrpSpPr/>
            <p:nvPr/>
          </p:nvGrpSpPr>
          <p:grpSpPr>
            <a:xfrm>
              <a:off x="2" y="6180658"/>
              <a:ext cx="4715932" cy="711201"/>
              <a:chOff x="1" y="6067776"/>
              <a:chExt cx="4952999" cy="790224"/>
            </a:xfrm>
          </p:grpSpPr>
          <p:pic>
            <p:nvPicPr>
              <p:cNvPr id="15" name="Picture 14"/>
              <p:cNvPicPr>
                <a:picLocks noChangeAspect="1"/>
              </p:cNvPicPr>
              <p:nvPr/>
            </p:nvPicPr>
            <p:blipFill>
              <a:blip r:embed="rId4" cstate="print"/>
              <a:stretch>
                <a:fillRect/>
              </a:stretch>
            </p:blipFill>
            <p:spPr>
              <a:xfrm>
                <a:off x="1" y="6172200"/>
                <a:ext cx="4952999" cy="685800"/>
              </a:xfrm>
              <a:prstGeom prst="rect">
                <a:avLst/>
              </a:prstGeom>
            </p:spPr>
          </p:pic>
          <p:sp>
            <p:nvSpPr>
              <p:cNvPr id="16"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4"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
        <p:nvSpPr>
          <p:cNvPr id="9" name="Title 1"/>
          <p:cNvSpPr txBox="1">
            <a:spLocks/>
          </p:cNvSpPr>
          <p:nvPr/>
        </p:nvSpPr>
        <p:spPr bwMode="auto">
          <a:xfrm>
            <a:off x="0" y="295392"/>
            <a:ext cx="9144000" cy="1066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600" kern="0" dirty="0" smtClean="0"/>
              <a:t>Adult Lung Retransplants </a:t>
            </a:r>
            <a:br>
              <a:rPr lang="en-US" sz="2600" kern="0" dirty="0" smtClean="0"/>
            </a:br>
            <a:r>
              <a:rPr lang="en-US" sz="2400" kern="0" dirty="0" smtClean="0"/>
              <a:t>Relative Incidence of Leading Causes of Death</a:t>
            </a:r>
            <a:r>
              <a:rPr lang="en-US" sz="2800" kern="0" dirty="0" smtClean="0"/>
              <a:t/>
            </a:r>
            <a:br>
              <a:rPr lang="en-US" sz="2800" kern="0" dirty="0" smtClean="0"/>
            </a:br>
            <a:endParaRPr lang="en-US" sz="2000" kern="0" dirty="0"/>
          </a:p>
        </p:txBody>
      </p:sp>
      <p:sp>
        <p:nvSpPr>
          <p:cNvPr id="3" name="title_cohort"/>
          <p:cNvSpPr txBox="1"/>
          <p:nvPr/>
        </p:nvSpPr>
        <p:spPr>
          <a:xfrm>
            <a:off x="2339113" y="1014801"/>
            <a:ext cx="4572000" cy="400110"/>
          </a:xfrm>
          <a:prstGeom prst="rect">
            <a:avLst/>
          </a:prstGeom>
          <a:noFill/>
        </p:spPr>
        <p:txBody>
          <a:bodyPr wrap="square" rtlCol="0">
            <a:spAutoFit/>
          </a:bodyPr>
          <a:lstStyle/>
          <a:p>
            <a:r>
              <a:rPr lang="en-US" sz="2000" b="1" kern="0" dirty="0" smtClean="0"/>
              <a:t>(Deaths: January 1990 – June 2016)</a:t>
            </a:r>
            <a:endParaRPr lang="en-US" sz="2000" b="1" kern="0" dirty="0"/>
          </a:p>
        </p:txBody>
      </p:sp>
    </p:spTree>
    <p:extLst>
      <p:ext uri="{BB962C8B-B14F-4D97-AF65-F5344CB8AC3E}">
        <p14:creationId xmlns:p14="http://schemas.microsoft.com/office/powerpoint/2010/main" val="2578611685"/>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 y="2130425"/>
            <a:ext cx="8839200" cy="1470025"/>
          </a:xfrm>
        </p:spPr>
        <p:txBody>
          <a:bodyPr/>
          <a:lstStyle/>
          <a:p>
            <a:r>
              <a:rPr lang="en-US" sz="4000" dirty="0" smtClean="0"/>
              <a:t>Multivariable Analyses</a:t>
            </a:r>
            <a:endParaRPr lang="en-US" sz="4000" dirty="0"/>
          </a:p>
        </p:txBody>
      </p:sp>
      <p:grpSp>
        <p:nvGrpSpPr>
          <p:cNvPr id="8" name="Group 7"/>
          <p:cNvGrpSpPr/>
          <p:nvPr/>
        </p:nvGrpSpPr>
        <p:grpSpPr>
          <a:xfrm>
            <a:off x="2" y="6180658"/>
            <a:ext cx="4715933" cy="711201"/>
            <a:chOff x="2" y="6180658"/>
            <a:chExt cx="4715933" cy="711201"/>
          </a:xfrm>
        </p:grpSpPr>
        <p:grpSp>
          <p:nvGrpSpPr>
            <p:cNvPr id="9" name="Group 8"/>
            <p:cNvGrpSpPr/>
            <p:nvPr/>
          </p:nvGrpSpPr>
          <p:grpSpPr>
            <a:xfrm>
              <a:off x="2" y="6180658"/>
              <a:ext cx="4715932" cy="711201"/>
              <a:chOff x="1" y="6067776"/>
              <a:chExt cx="4952999" cy="790224"/>
            </a:xfrm>
          </p:grpSpPr>
          <p:pic>
            <p:nvPicPr>
              <p:cNvPr id="14" name="Picture 13"/>
              <p:cNvPicPr>
                <a:picLocks noChangeAspect="1"/>
              </p:cNvPicPr>
              <p:nvPr/>
            </p:nvPicPr>
            <p:blipFill>
              <a:blip r:embed="rId2"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1"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41945738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8600"/>
            <a:ext cx="9144000" cy="914400"/>
          </a:xfrm>
        </p:spPr>
        <p:txBody>
          <a:bodyPr/>
          <a:lstStyle/>
          <a:p>
            <a:pPr>
              <a:lnSpc>
                <a:spcPct val="90000"/>
              </a:lnSpc>
            </a:pPr>
            <a:r>
              <a:rPr lang="en-US" sz="2600" dirty="0" smtClean="0"/>
              <a:t>Adult Lung Transplants</a:t>
            </a:r>
            <a:r>
              <a:rPr lang="en-US" sz="2400" dirty="0" smtClean="0"/>
              <a:t/>
            </a:r>
            <a:br>
              <a:rPr lang="en-US" sz="2400" dirty="0" smtClean="0"/>
            </a:br>
            <a:r>
              <a:rPr lang="en-US" sz="2400" dirty="0" smtClean="0"/>
              <a:t>Distribution of Procedure Type for Major Indications by Year </a:t>
            </a:r>
            <a:endParaRPr lang="en-US" sz="2000" dirty="0"/>
          </a:p>
        </p:txBody>
      </p:sp>
      <p:graphicFrame>
        <p:nvGraphicFramePr>
          <p:cNvPr id="11" name="Content Placeholder 10">
            <a:hlinkClick r:id="rId3"/>
          </p:cNvPr>
          <p:cNvGraphicFramePr>
            <a:graphicFrameLocks noGrp="1"/>
          </p:cNvGraphicFramePr>
          <p:nvPr>
            <p:ph idx="1"/>
            <p:extLst>
              <p:ext uri="{D42A27DB-BD31-4B8C-83A1-F6EECF244321}">
                <p14:modId xmlns:p14="http://schemas.microsoft.com/office/powerpoint/2010/main" val="161864748"/>
              </p:ext>
            </p:extLst>
          </p:nvPr>
        </p:nvGraphicFramePr>
        <p:xfrm>
          <a:off x="381000" y="1121837"/>
          <a:ext cx="8382000" cy="5079984"/>
        </p:xfrm>
        <a:graphic>
          <a:graphicData uri="http://schemas.openxmlformats.org/drawingml/2006/table">
            <a:tbl>
              <a:tblPr bandRow="1">
                <a:tableStyleId>{5C22544A-7EE6-4342-B048-85BDC9FD1C3A}</a:tableStyleId>
              </a:tblPr>
              <a:tblGrid>
                <a:gridCol w="762000"/>
                <a:gridCol w="762000"/>
                <a:gridCol w="762000"/>
                <a:gridCol w="762000"/>
                <a:gridCol w="762000"/>
                <a:gridCol w="762000"/>
                <a:gridCol w="762000"/>
                <a:gridCol w="762000"/>
                <a:gridCol w="762000"/>
                <a:gridCol w="762000"/>
                <a:gridCol w="762000"/>
              </a:tblGrid>
              <a:tr h="289305">
                <a:tc rowSpan="2">
                  <a:txBody>
                    <a:bodyPr/>
                    <a:lstStyle/>
                    <a:p>
                      <a:pPr algn="ctr" rtl="0"/>
                      <a:r>
                        <a:rPr lang="en-US" sz="1300" b="1" dirty="0">
                          <a:solidFill>
                            <a:srgbClr val="FFFF00"/>
                          </a:solidFill>
                        </a:rPr>
                        <a:t>Year of TX</a:t>
                      </a:r>
                      <a:endParaRPr lang="en-US" sz="1300" dirty="0"/>
                    </a:p>
                  </a:txBody>
                  <a:tcPr marL="45720" marR="45720" marT="27432" marB="27432"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gridSpan="2">
                  <a:txBody>
                    <a:bodyPr/>
                    <a:lstStyle/>
                    <a:p>
                      <a:pPr algn="ctr" rtl="0" fontAlgn="t"/>
                      <a:r>
                        <a:rPr lang="en-US" sz="1300" b="1" dirty="0" smtClean="0">
                          <a:solidFill>
                            <a:srgbClr val="FFFF00"/>
                          </a:solidFill>
                        </a:rPr>
                        <a:t>A1ATD</a:t>
                      </a:r>
                      <a:endParaRPr lang="en-US" sz="1300" dirty="0"/>
                    </a:p>
                  </a:txBody>
                  <a:tcPr marL="45720" marR="4572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gridSpan="2">
                  <a:txBody>
                    <a:bodyPr/>
                    <a:lstStyle/>
                    <a:p>
                      <a:pPr algn="ctr" rtl="0" fontAlgn="t"/>
                      <a:r>
                        <a:rPr lang="en-US" sz="1300" b="1" dirty="0">
                          <a:solidFill>
                            <a:srgbClr val="FFFF00"/>
                          </a:solidFill>
                        </a:rPr>
                        <a:t>COPD</a:t>
                      </a:r>
                      <a:endParaRPr lang="en-US" sz="1300" dirty="0"/>
                    </a:p>
                  </a:txBody>
                  <a:tcPr marL="45720" marR="4572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gridSpan="2">
                  <a:txBody>
                    <a:bodyPr/>
                    <a:lstStyle/>
                    <a:p>
                      <a:pPr algn="ctr" rtl="0" fontAlgn="t"/>
                      <a:r>
                        <a:rPr lang="en-US" sz="1300" b="1" dirty="0" smtClean="0">
                          <a:solidFill>
                            <a:srgbClr val="FFFF00"/>
                          </a:solidFill>
                        </a:rPr>
                        <a:t>CF</a:t>
                      </a:r>
                      <a:endParaRPr lang="en-US" sz="1300" dirty="0"/>
                    </a:p>
                  </a:txBody>
                  <a:tcPr marL="45720" marR="4572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gridSpan="2">
                  <a:txBody>
                    <a:bodyPr/>
                    <a:lstStyle/>
                    <a:p>
                      <a:pPr algn="ctr" rtl="0" fontAlgn="t"/>
                      <a:r>
                        <a:rPr lang="en-US" sz="1300" b="1" dirty="0" smtClean="0">
                          <a:solidFill>
                            <a:srgbClr val="FFFF00"/>
                          </a:solidFill>
                        </a:rPr>
                        <a:t>IIP</a:t>
                      </a:r>
                      <a:endParaRPr lang="en-US" sz="1300" dirty="0"/>
                    </a:p>
                  </a:txBody>
                  <a:tcPr marL="45720" marR="4572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gridSpan="2">
                  <a:txBody>
                    <a:bodyPr/>
                    <a:lstStyle/>
                    <a:p>
                      <a:pPr algn="ctr" rtl="0" fontAlgn="t"/>
                      <a:r>
                        <a:rPr lang="en-US" sz="1300" b="1" dirty="0" smtClean="0">
                          <a:solidFill>
                            <a:srgbClr val="FFFF00"/>
                          </a:solidFill>
                        </a:rPr>
                        <a:t>ILD-not IIP</a:t>
                      </a:r>
                      <a:endParaRPr lang="en-US" sz="1300" dirty="0"/>
                    </a:p>
                  </a:txBody>
                  <a:tcPr marL="45720" marR="45720" marT="27432" marB="27432">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hMerge="1">
                  <a:txBody>
                    <a:bodyPr/>
                    <a:lstStyle/>
                    <a:p>
                      <a:endParaRPr lang="en-US"/>
                    </a:p>
                  </a:txBody>
                  <a:tcP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r>
              <a:tr h="289305">
                <a:tc vMerge="1">
                  <a:txBody>
                    <a:bodyPr/>
                    <a:lstStyle/>
                    <a:p>
                      <a:endParaRPr lang="en-US"/>
                    </a:p>
                  </a:txBody>
                  <a:tcP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Double (%)</a:t>
                      </a:r>
                      <a:endParaRPr lang="en-US" sz="1300" dirty="0"/>
                    </a:p>
                  </a:txBody>
                  <a:tcPr marL="0" marR="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Single (%)</a:t>
                      </a:r>
                      <a:endParaRPr lang="en-US" sz="1300" dirty="0"/>
                    </a:p>
                  </a:txBody>
                  <a:tcPr marL="0" marR="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Double (%)</a:t>
                      </a:r>
                      <a:endParaRPr lang="en-US" sz="1300" dirty="0"/>
                    </a:p>
                  </a:txBody>
                  <a:tcPr marL="0" marR="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Single (%)</a:t>
                      </a:r>
                      <a:endParaRPr lang="en-US" sz="1300" dirty="0"/>
                    </a:p>
                  </a:txBody>
                  <a:tcPr marL="0" marR="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Double (%)</a:t>
                      </a:r>
                      <a:endParaRPr lang="en-US" sz="1300" dirty="0"/>
                    </a:p>
                  </a:txBody>
                  <a:tcPr marL="0" marR="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Single (%)</a:t>
                      </a:r>
                      <a:endParaRPr lang="en-US" sz="1300" dirty="0"/>
                    </a:p>
                  </a:txBody>
                  <a:tcPr marL="0" marR="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Double (%)</a:t>
                      </a:r>
                      <a:endParaRPr lang="en-US" sz="1300" dirty="0"/>
                    </a:p>
                  </a:txBody>
                  <a:tcPr marL="0" marR="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Single (%)</a:t>
                      </a:r>
                      <a:endParaRPr lang="en-US" sz="1300" dirty="0"/>
                    </a:p>
                  </a:txBody>
                  <a:tcPr marL="0" marR="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Double (%)</a:t>
                      </a:r>
                      <a:endParaRPr lang="en-US" sz="1300" dirty="0"/>
                    </a:p>
                  </a:txBody>
                  <a:tcPr marL="0" marR="0" marT="27432" marB="2743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rtl="0" fontAlgn="t"/>
                      <a:r>
                        <a:rPr lang="en-US" sz="1300" b="1" dirty="0" smtClean="0">
                          <a:solidFill>
                            <a:srgbClr val="FFFF00"/>
                          </a:solidFill>
                        </a:rPr>
                        <a:t>Single (%)</a:t>
                      </a:r>
                      <a:endParaRPr lang="en-US" sz="1300" dirty="0"/>
                    </a:p>
                  </a:txBody>
                  <a:tcPr marL="0" marR="0" marT="27432" marB="27432">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r>
              <a:tr h="289305">
                <a:tc>
                  <a:txBody>
                    <a:bodyPr/>
                    <a:lstStyle/>
                    <a:p>
                      <a:pPr algn="ctr" fontAlgn="b"/>
                      <a:r>
                        <a:rPr lang="en-US" sz="1300" b="1" i="0" u="none" strike="noStrike" dirty="0">
                          <a:solidFill>
                            <a:srgbClr val="FFFF00"/>
                          </a:solidFill>
                          <a:effectLst/>
                          <a:latin typeface="+mn-lt"/>
                        </a:rPr>
                        <a:t>2001</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59.9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40.1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94.5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36.2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63.8</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289305">
                <a:tc>
                  <a:txBody>
                    <a:bodyPr/>
                    <a:lstStyle/>
                    <a:p>
                      <a:pPr algn="ctr" fontAlgn="b"/>
                      <a:r>
                        <a:rPr lang="en-US" sz="1300" b="1" i="0" u="none" strike="noStrike" dirty="0">
                          <a:solidFill>
                            <a:srgbClr val="FFFF00"/>
                          </a:solidFill>
                          <a:effectLst/>
                          <a:latin typeface="+mn-lt"/>
                        </a:rPr>
                        <a:t>2002</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57.0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43.0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39.1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60.9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97.1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64.8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54.2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45.8</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289305">
                <a:tc>
                  <a:txBody>
                    <a:bodyPr/>
                    <a:lstStyle/>
                    <a:p>
                      <a:pPr algn="ctr" fontAlgn="b"/>
                      <a:r>
                        <a:rPr lang="en-US" sz="1300" b="1" i="0" u="none" strike="noStrike" dirty="0">
                          <a:solidFill>
                            <a:srgbClr val="FFFF00"/>
                          </a:solidFill>
                          <a:effectLst/>
                          <a:latin typeface="+mn-lt"/>
                        </a:rPr>
                        <a:t>2003</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66.4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33.6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57.1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55.9</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289305">
                <a:tc>
                  <a:txBody>
                    <a:bodyPr/>
                    <a:lstStyle/>
                    <a:p>
                      <a:pPr algn="ctr" fontAlgn="b"/>
                      <a:r>
                        <a:rPr lang="en-US" sz="1300" b="1" i="0" u="none" strike="noStrike" dirty="0">
                          <a:solidFill>
                            <a:srgbClr val="FFFF00"/>
                          </a:solidFill>
                          <a:effectLst/>
                          <a:latin typeface="+mn-lt"/>
                        </a:rPr>
                        <a:t>2004</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74.8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25.2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45.6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54.4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96.5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40.6</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289305">
                <a:tc>
                  <a:txBody>
                    <a:bodyPr/>
                    <a:lstStyle/>
                    <a:p>
                      <a:pPr algn="ctr" fontAlgn="b"/>
                      <a:r>
                        <a:rPr lang="en-US" sz="1300" b="1" i="0" u="none" strike="noStrike" dirty="0">
                          <a:solidFill>
                            <a:srgbClr val="FFFF00"/>
                          </a:solidFill>
                          <a:effectLst/>
                          <a:latin typeface="+mn-lt"/>
                        </a:rPr>
                        <a:t>2005</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76.9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23.1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49.5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50.5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57.4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42.6</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289305">
                <a:tc>
                  <a:txBody>
                    <a:bodyPr/>
                    <a:lstStyle/>
                    <a:p>
                      <a:pPr algn="ctr" fontAlgn="b"/>
                      <a:r>
                        <a:rPr lang="en-US" sz="1300" b="1" i="0" u="none" strike="noStrike" dirty="0">
                          <a:solidFill>
                            <a:srgbClr val="FFFF00"/>
                          </a:solidFill>
                          <a:effectLst/>
                          <a:latin typeface="+mn-lt"/>
                        </a:rPr>
                        <a:t>2006</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71.8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98.5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47.9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69.1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30.9</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289305">
                <a:tc>
                  <a:txBody>
                    <a:bodyPr/>
                    <a:lstStyle/>
                    <a:p>
                      <a:pPr algn="ctr" fontAlgn="b"/>
                      <a:r>
                        <a:rPr lang="en-US" sz="1300" b="1" i="0" u="none" strike="noStrike" dirty="0">
                          <a:solidFill>
                            <a:srgbClr val="FFFF00"/>
                          </a:solidFill>
                          <a:effectLst/>
                          <a:latin typeface="+mn-lt"/>
                        </a:rPr>
                        <a:t>2007</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82.5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17.5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36.5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97.9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49.1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50.9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64.5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35.5</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289305">
                <a:tc>
                  <a:txBody>
                    <a:bodyPr/>
                    <a:lstStyle/>
                    <a:p>
                      <a:pPr algn="ctr" fontAlgn="b"/>
                      <a:r>
                        <a:rPr lang="en-US" sz="1300" b="1" i="0" u="none" strike="noStrike" dirty="0">
                          <a:solidFill>
                            <a:srgbClr val="FFFF00"/>
                          </a:solidFill>
                          <a:effectLst/>
                          <a:latin typeface="+mn-lt"/>
                        </a:rPr>
                        <a:t>2008</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79.8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65.4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98.8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52.4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47.6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62.3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37.7</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289305">
                <a:tc>
                  <a:txBody>
                    <a:bodyPr/>
                    <a:lstStyle/>
                    <a:p>
                      <a:pPr algn="ctr" fontAlgn="b"/>
                      <a:r>
                        <a:rPr lang="en-US" sz="1300" b="1" i="0" u="none" strike="noStrike" dirty="0">
                          <a:solidFill>
                            <a:srgbClr val="FFFF00"/>
                          </a:solidFill>
                          <a:effectLst/>
                          <a:latin typeface="+mn-lt"/>
                        </a:rPr>
                        <a:t>2009</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87.2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66.4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33.6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52.0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48.0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64.7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35.3</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289305">
                <a:tc>
                  <a:txBody>
                    <a:bodyPr/>
                    <a:lstStyle/>
                    <a:p>
                      <a:pPr algn="ctr" fontAlgn="b"/>
                      <a:r>
                        <a:rPr lang="en-US" sz="1300" b="1" i="0" u="none" strike="noStrike" dirty="0">
                          <a:solidFill>
                            <a:srgbClr val="FFFF00"/>
                          </a:solidFill>
                          <a:effectLst/>
                          <a:latin typeface="+mn-lt"/>
                        </a:rPr>
                        <a:t>2010</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85.8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14.2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70.3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29.7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99.6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0.4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56.0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44.0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65.8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34.2</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289305">
                <a:tc>
                  <a:txBody>
                    <a:bodyPr/>
                    <a:lstStyle/>
                    <a:p>
                      <a:pPr algn="ctr" fontAlgn="b"/>
                      <a:r>
                        <a:rPr lang="en-US" sz="1300" b="1" i="0" u="none" strike="noStrike" dirty="0">
                          <a:solidFill>
                            <a:srgbClr val="FFFF00"/>
                          </a:solidFill>
                          <a:effectLst/>
                          <a:latin typeface="+mn-lt"/>
                        </a:rPr>
                        <a:t>2011</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89.9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10.1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73.3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26.7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98.8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45.1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30.6</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289305">
                <a:tc>
                  <a:txBody>
                    <a:bodyPr/>
                    <a:lstStyle/>
                    <a:p>
                      <a:pPr algn="ctr" fontAlgn="b"/>
                      <a:r>
                        <a:rPr lang="en-US" sz="1300" b="1" i="0" u="none" strike="noStrike" dirty="0">
                          <a:solidFill>
                            <a:srgbClr val="FFFF00"/>
                          </a:solidFill>
                          <a:effectLst/>
                          <a:latin typeface="+mn-lt"/>
                        </a:rPr>
                        <a:t>2012</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91.5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8.5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74.4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25.6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98.3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60.2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70.0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30.0</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289305">
                <a:tc>
                  <a:txBody>
                    <a:bodyPr/>
                    <a:lstStyle/>
                    <a:p>
                      <a:pPr algn="ctr" fontAlgn="b"/>
                      <a:r>
                        <a:rPr lang="en-US" sz="1300" b="1" i="0" u="none" strike="noStrike" dirty="0">
                          <a:solidFill>
                            <a:srgbClr val="FFFF00"/>
                          </a:solidFill>
                          <a:effectLst/>
                          <a:latin typeface="+mn-lt"/>
                        </a:rPr>
                        <a:t>2013</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89.8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10.2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76.5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23.5</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0.8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59.3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40.7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67.8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32.2</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060"/>
                    </a:solidFill>
                  </a:tcPr>
                </a:tc>
              </a:tr>
              <a:tr h="289305">
                <a:tc>
                  <a:txBody>
                    <a:bodyPr/>
                    <a:lstStyle/>
                    <a:p>
                      <a:pPr algn="ctr" fontAlgn="b"/>
                      <a:r>
                        <a:rPr lang="en-US" sz="1300" b="1" i="0" u="none" strike="noStrike" dirty="0">
                          <a:solidFill>
                            <a:srgbClr val="FFFF00"/>
                          </a:solidFill>
                          <a:effectLst/>
                          <a:latin typeface="+mn-lt"/>
                        </a:rPr>
                        <a:t>2014</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87.1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12.9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79.4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20.6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98.8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61.6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38.4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67.4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c>
                  <a:txBody>
                    <a:bodyPr/>
                    <a:lstStyle/>
                    <a:p>
                      <a:pPr algn="ctr" fontAlgn="b"/>
                      <a:r>
                        <a:rPr lang="en-US" sz="1300" b="1" i="0" u="none" strike="noStrike" dirty="0">
                          <a:solidFill>
                            <a:schemeClr val="tx1"/>
                          </a:solidFill>
                          <a:effectLst/>
                          <a:latin typeface="+mn-lt"/>
                        </a:rPr>
                        <a:t>32.6</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900FF"/>
                    </a:solidFill>
                  </a:tcPr>
                </a:tc>
              </a:tr>
              <a:tr h="289305">
                <a:tc>
                  <a:txBody>
                    <a:bodyPr/>
                    <a:lstStyle/>
                    <a:p>
                      <a:pPr algn="ctr" fontAlgn="b"/>
                      <a:r>
                        <a:rPr lang="en-US" sz="1300" b="1" i="0" u="none" strike="noStrike" dirty="0">
                          <a:solidFill>
                            <a:srgbClr val="FFFF00"/>
                          </a:solidFill>
                          <a:effectLst/>
                          <a:latin typeface="+mn-lt"/>
                        </a:rPr>
                        <a:t>2015</a:t>
                      </a:r>
                    </a:p>
                  </a:txBody>
                  <a:tcPr marL="9525" marR="9525" marT="9525"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93.2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77.2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22.8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98.9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1.1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62.0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38.0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73.8</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c>
                  <a:txBody>
                    <a:bodyPr/>
                    <a:lstStyle/>
                    <a:p>
                      <a:pPr algn="ctr" fontAlgn="b"/>
                      <a:r>
                        <a:rPr lang="en-US" sz="1300" b="1" i="0" u="none" strike="noStrike" dirty="0">
                          <a:solidFill>
                            <a:schemeClr val="tx1"/>
                          </a:solidFill>
                          <a:effectLst/>
                          <a:latin typeface="+mn-lt"/>
                        </a:rPr>
                        <a:t>26.2</a:t>
                      </a:r>
                    </a:p>
                  </a:txBody>
                  <a:tcPr marL="9525" marR="9525" marT="9525"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002060"/>
                    </a:solidFill>
                  </a:tcPr>
                </a:tc>
              </a:tr>
            </a:tbl>
          </a:graphicData>
        </a:graphic>
      </p:graphicFrame>
      <p:grpSp>
        <p:nvGrpSpPr>
          <p:cNvPr id="13" name="Group 12"/>
          <p:cNvGrpSpPr/>
          <p:nvPr/>
        </p:nvGrpSpPr>
        <p:grpSpPr>
          <a:xfrm>
            <a:off x="2" y="6180658"/>
            <a:ext cx="4715933" cy="711201"/>
            <a:chOff x="2" y="6180658"/>
            <a:chExt cx="4715933" cy="711201"/>
          </a:xfrm>
        </p:grpSpPr>
        <p:grpSp>
          <p:nvGrpSpPr>
            <p:cNvPr id="14" name="Group 13"/>
            <p:cNvGrpSpPr/>
            <p:nvPr/>
          </p:nvGrpSpPr>
          <p:grpSpPr>
            <a:xfrm>
              <a:off x="2" y="6180658"/>
              <a:ext cx="4715932" cy="711201"/>
              <a:chOff x="1" y="6067776"/>
              <a:chExt cx="4952999" cy="790224"/>
            </a:xfrm>
          </p:grpSpPr>
          <p:pic>
            <p:nvPicPr>
              <p:cNvPr id="16" name="Picture 15"/>
              <p:cNvPicPr>
                <a:picLocks noChangeAspect="1"/>
              </p:cNvPicPr>
              <p:nvPr/>
            </p:nvPicPr>
            <p:blipFill>
              <a:blip r:embed="rId4" cstate="print"/>
              <a:stretch>
                <a:fillRect/>
              </a:stretch>
            </p:blipFill>
            <p:spPr>
              <a:xfrm>
                <a:off x="1" y="6172200"/>
                <a:ext cx="4952999" cy="685800"/>
              </a:xfrm>
              <a:prstGeom prst="rect">
                <a:avLst/>
              </a:prstGeom>
            </p:spPr>
          </p:pic>
          <p:sp>
            <p:nvSpPr>
              <p:cNvPr id="17" name="logo_year"/>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grpSp>
    </p:spTree>
    <p:extLst>
      <p:ext uri="{BB962C8B-B14F-4D97-AF65-F5344CB8AC3E}">
        <p14:creationId xmlns:p14="http://schemas.microsoft.com/office/powerpoint/2010/main" val="184119009"/>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38,983)</a:t>
            </a:r>
            <a:endParaRPr lang="en-US" sz="2400" b="1" dirty="0">
              <a:solidFill>
                <a:srgbClr val="FFFF00"/>
              </a:solidFill>
            </a:endParaRPr>
          </a:p>
        </p:txBody>
      </p:sp>
      <p:sp>
        <p:nvSpPr>
          <p:cNvPr id="6" name="Title 2"/>
          <p:cNvSpPr txBox="1">
            <a:spLocks/>
          </p:cNvSpPr>
          <p:nvPr/>
        </p:nvSpPr>
        <p:spPr bwMode="auto">
          <a:xfrm>
            <a:off x="-6096" y="4572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Statistically Significant Risk </a:t>
            </a:r>
            <a:r>
              <a:rPr lang="en-US" sz="2000" kern="0" dirty="0" smtClean="0"/>
              <a:t>Factors For 1 Year Mortality with 95% Confidence Limits
</a:t>
            </a:r>
            <a:endParaRPr lang="en-US" sz="2000" kern="0" dirty="0">
              <a:solidFill>
                <a:srgbClr val="FFFF00"/>
              </a:solidFill>
            </a:endParaRPr>
          </a:p>
        </p:txBody>
      </p:sp>
      <p:sp>
        <p:nvSpPr>
          <p:cNvPr id="7" name="Title 1"/>
          <p:cNvSpPr>
            <a:spLocks noGrp="1"/>
          </p:cNvSpPr>
          <p:nvPr>
            <p:ph type="title"/>
          </p:nvPr>
        </p:nvSpPr>
        <p:spPr>
          <a:xfrm>
            <a:off x="0" y="335333"/>
            <a:ext cx="9144000" cy="990600"/>
          </a:xfrm>
        </p:spPr>
        <p:txBody>
          <a:bodyPr/>
          <a:lstStyle/>
          <a:p>
            <a:r>
              <a:rPr lang="en-US" sz="2400" dirty="0" smtClean="0"/>
              <a:t>Adult Lung Transplants (2003-6/2015)
</a:t>
            </a:r>
            <a:endParaRPr lang="en-US" sz="2400" dirty="0">
              <a:solidFill>
                <a:srgbClr val="FFFF00"/>
              </a:solidFill>
            </a:endParaRPr>
          </a:p>
        </p:txBody>
      </p:sp>
      <p:grpSp>
        <p:nvGrpSpPr>
          <p:cNvPr id="8" name="logo"/>
          <p:cNvGrpSpPr/>
          <p:nvPr/>
        </p:nvGrpSpPr>
        <p:grpSpPr>
          <a:xfrm>
            <a:off x="2" y="6146792"/>
            <a:ext cx="4715932" cy="711201"/>
            <a:chOff x="1" y="6067776"/>
            <a:chExt cx="4952999" cy="790224"/>
          </a:xfrm>
        </p:grpSpPr>
        <p:pic>
          <p:nvPicPr>
            <p:cNvPr id="9" name="Picture 8"/>
            <p:cNvPicPr>
              <a:picLocks noChangeAspect="1"/>
            </p:cNvPicPr>
            <p:nvPr/>
          </p:nvPicPr>
          <p:blipFill>
            <a:blip r:embed="rId2" cstate="print"/>
            <a:stretch>
              <a:fillRect/>
            </a:stretch>
          </p:blipFill>
          <p:spPr>
            <a:xfrm>
              <a:off x="1" y="6172200"/>
              <a:ext cx="4952999" cy="685800"/>
            </a:xfrm>
            <a:prstGeom prst="rect">
              <a:avLst/>
            </a:prstGeom>
          </p:spPr>
        </p:pic>
        <p:sp>
          <p:nvSpPr>
            <p:cNvPr id="10" name="TextBox 9"/>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1" name="TextBox 10"/>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2000" y="1162031"/>
            <a:ext cx="7406655" cy="4937770"/>
          </a:xfrm>
          <a:prstGeom prst="rect">
            <a:avLst/>
          </a:prstGeom>
        </p:spPr>
      </p:pic>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415166569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Table"/>
          <p:cNvGraphicFramePr>
            <a:graphicFrameLocks noGrp="1"/>
          </p:cNvGraphicFramePr>
          <p:nvPr>
            <p:ph idx="1"/>
            <p:extLst/>
          </p:nvPr>
        </p:nvGraphicFramePr>
        <p:xfrm>
          <a:off x="419100" y="1676400"/>
          <a:ext cx="8305800" cy="3175000"/>
        </p:xfrm>
        <a:graphic>
          <a:graphicData uri="http://schemas.openxmlformats.org/drawingml/2006/table">
            <a:tbl>
              <a:tblPr firstRow="1" bandRow="1">
                <a:tableStyleId>{2D5ABB26-0587-4C30-8999-92F81FD0307C}</a:tableStyleId>
              </a:tblPr>
              <a:tblGrid>
                <a:gridCol w="4152900"/>
                <a:gridCol w="4152900"/>
              </a:tblGrid>
              <a:tr h="635000">
                <a:tc gridSpan="2">
                  <a:txBody>
                    <a:bodyPr/>
                    <a:lstStyle/>
                    <a:p>
                      <a:pPr algn="ctr"/>
                      <a:r>
                        <a:rPr lang="en-US" sz="2400" b="1" i="1" dirty="0" smtClean="0">
                          <a:solidFill>
                            <a:srgbClr val="FFFF00"/>
                          </a:solidFill>
                          <a:latin typeface="Arial" panose="020B0604020202020204" pitchFamily="34" charset="0"/>
                        </a:rPr>
                        <a:t>Continuous Factors (see figures)</a:t>
                      </a:r>
                      <a:endParaRPr lang="en-US" sz="2400" b="1" i="1" dirty="0">
                        <a:solidFill>
                          <a:srgbClr val="FFFF00"/>
                        </a:solidFill>
                        <a:latin typeface="Arial" panose="020B0604020202020204" pitchFamily="34" charset="0"/>
                      </a:endParaRPr>
                    </a:p>
                  </a:txBody>
                  <a:tcPr>
                    <a:solidFill>
                      <a:srgbClr val="000000"/>
                    </a:solidFill>
                  </a:tcPr>
                </a:tc>
                <a:tc hMerge="1">
                  <a:txBody>
                    <a:bodyPr/>
                    <a:lstStyle/>
                    <a:p>
                      <a:endParaRPr lang="en-US"/>
                    </a:p>
                  </a:txBody>
                  <a:tcPr>
                    <a:solidFill>
                      <a:srgbClr val="000000"/>
                    </a:solidFill>
                  </a:tcPr>
                </a:tc>
              </a:tr>
              <a:tr h="635000">
                <a:tc>
                  <a:txBody>
                    <a:bodyPr/>
                    <a:lstStyle/>
                    <a:p>
                      <a:r>
                        <a:rPr lang="en-US" dirty="0" smtClean="0"/>
                        <a:t>Recipient age</a:t>
                      </a:r>
                      <a:endParaRPr lang="en-US" dirty="0"/>
                    </a:p>
                  </a:txBody>
                  <a:tcPr>
                    <a:solidFill>
                      <a:srgbClr val="000000"/>
                    </a:solidFill>
                  </a:tcPr>
                </a:tc>
                <a:tc>
                  <a:txBody>
                    <a:bodyPr/>
                    <a:lstStyle/>
                    <a:p>
                      <a:r>
                        <a:rPr lang="en-US" dirty="0" smtClean="0"/>
                        <a:t>Donor age</a:t>
                      </a:r>
                      <a:endParaRPr lang="en-US" dirty="0"/>
                    </a:p>
                  </a:txBody>
                  <a:tcPr>
                    <a:solidFill>
                      <a:srgbClr val="000000"/>
                    </a:solidFill>
                  </a:tcPr>
                </a:tc>
              </a:tr>
              <a:tr h="635000">
                <a:tc>
                  <a:txBody>
                    <a:bodyPr/>
                    <a:lstStyle/>
                    <a:p>
                      <a:r>
                        <a:rPr lang="en-US" dirty="0" smtClean="0"/>
                        <a:t>Recipient creatinine</a:t>
                      </a:r>
                      <a:endParaRPr lang="en-US" dirty="0"/>
                    </a:p>
                  </a:txBody>
                  <a:tcPr>
                    <a:solidFill>
                      <a:srgbClr val="000000"/>
                    </a:solidFill>
                  </a:tcPr>
                </a:tc>
                <a:tc>
                  <a:txBody>
                    <a:bodyPr/>
                    <a:lstStyle/>
                    <a:p>
                      <a:r>
                        <a:rPr lang="en-US" dirty="0" smtClean="0"/>
                        <a:t>Total bilirubin</a:t>
                      </a:r>
                      <a:endParaRPr lang="en-US" dirty="0"/>
                    </a:p>
                  </a:txBody>
                  <a:tcPr>
                    <a:solidFill>
                      <a:srgbClr val="000000"/>
                    </a:solidFill>
                  </a:tcPr>
                </a:tc>
              </a:tr>
              <a:tr h="635000">
                <a:tc>
                  <a:txBody>
                    <a:bodyPr/>
                    <a:lstStyle/>
                    <a:p>
                      <a:r>
                        <a:rPr lang="en-US" dirty="0" smtClean="0"/>
                        <a:t>Height difference</a:t>
                      </a:r>
                      <a:endParaRPr lang="en-US" dirty="0"/>
                    </a:p>
                  </a:txBody>
                  <a:tcPr>
                    <a:solidFill>
                      <a:srgbClr val="000000"/>
                    </a:solidFill>
                  </a:tcPr>
                </a:tc>
                <a:tc>
                  <a:txBody>
                    <a:bodyPr/>
                    <a:lstStyle/>
                    <a:p>
                      <a:r>
                        <a:rPr lang="en-US" dirty="0" smtClean="0"/>
                        <a:t>Recipient Oxygen Required at Rest</a:t>
                      </a:r>
                      <a:endParaRPr lang="en-US" dirty="0"/>
                    </a:p>
                  </a:txBody>
                  <a:tcPr>
                    <a:solidFill>
                      <a:srgbClr val="000000"/>
                    </a:solidFill>
                  </a:tcPr>
                </a:tc>
              </a:tr>
              <a:tr h="635000">
                <a:tc>
                  <a:txBody>
                    <a:bodyPr/>
                    <a:lstStyle/>
                    <a:p>
                      <a:r>
                        <a:rPr lang="en-US" dirty="0" smtClean="0"/>
                        <a:t>Recipient FVC% Predicted</a:t>
                      </a:r>
                      <a:endParaRPr lang="en-US" dirty="0"/>
                    </a:p>
                  </a:txBody>
                  <a:tcPr>
                    <a:solidFill>
                      <a:srgbClr val="000000"/>
                    </a:solidFill>
                  </a:tcPr>
                </a:tc>
                <a:tc>
                  <a:txBody>
                    <a:bodyPr/>
                    <a:lstStyle/>
                    <a:p>
                      <a:r>
                        <a:rPr lang="en-US" dirty="0" smtClean="0"/>
                        <a:t>Donor BMI</a:t>
                      </a:r>
                      <a:endParaRPr lang="en-US" dirty="0"/>
                    </a:p>
                  </a:txBody>
                  <a:tcPr>
                    <a:solidFill>
                      <a:srgbClr val="000000"/>
                    </a:solidFill>
                  </a:tcPr>
                </a:tc>
              </a:tr>
            </a:tbl>
          </a:graphicData>
        </a:graphic>
      </p:graphicFrame>
      <p:sp>
        <p:nvSpPr>
          <p:cNvPr id="5" name="Title 2"/>
          <p:cNvSpPr txBox="1">
            <a:spLocks/>
          </p:cNvSpPr>
          <p:nvPr/>
        </p:nvSpPr>
        <p:spPr bwMode="auto">
          <a:xfrm>
            <a:off x="0" y="609600"/>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r>
              <a:rPr lang="en-US" sz="2000" kern="0" dirty="0"/>
              <a:t> Statistically Significant Risk </a:t>
            </a:r>
            <a:r>
              <a:rPr lang="en-US" sz="2000" kern="0" dirty="0" smtClean="0"/>
              <a:t>Factors For 1 Year Mortality
</a:t>
            </a:r>
            <a:endParaRPr lang="en-US" sz="2000" kern="0" dirty="0">
              <a:solidFill>
                <a:srgbClr val="FFFF00"/>
              </a:solidFill>
            </a:endParaRPr>
          </a:p>
        </p:txBody>
      </p:sp>
      <p:sp>
        <p:nvSpPr>
          <p:cNvPr id="6" name="Title 1"/>
          <p:cNvSpPr>
            <a:spLocks noGrp="1"/>
          </p:cNvSpPr>
          <p:nvPr>
            <p:ph type="title"/>
          </p:nvPr>
        </p:nvSpPr>
        <p:spPr>
          <a:xfrm>
            <a:off x="-9144" y="412423"/>
            <a:ext cx="9144000" cy="990600"/>
          </a:xfrm>
        </p:spPr>
        <p:txBody>
          <a:bodyPr/>
          <a:lstStyle/>
          <a:p>
            <a:r>
              <a:rPr lang="en-US" sz="2400" dirty="0" smtClean="0"/>
              <a:t>Adult Lung Transplants (2003-6/2015)
</a:t>
            </a:r>
            <a:endParaRPr lang="en-US" sz="2400" dirty="0">
              <a:solidFill>
                <a:srgbClr val="FFFF00"/>
              </a:solidFill>
            </a:endParaRPr>
          </a:p>
        </p:txBody>
      </p:sp>
      <p:grpSp>
        <p:nvGrpSpPr>
          <p:cNvPr id="7" name="logo"/>
          <p:cNvGrpSpPr/>
          <p:nvPr/>
        </p:nvGrpSpPr>
        <p:grpSpPr>
          <a:xfrm>
            <a:off x="2" y="6146792"/>
            <a:ext cx="4715932" cy="711201"/>
            <a:chOff x="1" y="6067776"/>
            <a:chExt cx="4952999" cy="790224"/>
          </a:xfrm>
        </p:grpSpPr>
        <p:pic>
          <p:nvPicPr>
            <p:cNvPr id="8" name="Picture 7"/>
            <p:cNvPicPr>
              <a:picLocks noChangeAspect="1"/>
            </p:cNvPicPr>
            <p:nvPr/>
          </p:nvPicPr>
          <p:blipFill>
            <a:blip r:embed="rId2" cstate="print"/>
            <a:stretch>
              <a:fillRect/>
            </a:stretch>
          </p:blipFill>
          <p:spPr>
            <a:xfrm>
              <a:off x="1" y="6172200"/>
              <a:ext cx="4952999" cy="685800"/>
            </a:xfrm>
            <a:prstGeom prst="rect">
              <a:avLst/>
            </a:prstGeom>
          </p:spPr>
        </p:pic>
        <p:sp>
          <p:nvSpPr>
            <p:cNvPr id="9" name="TextBox 8"/>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0" name="TextBox 9"/>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2"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35790547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198529176"/>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38,983)</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age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logo"/>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2680482005"/>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1517675899"/>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38,983)</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Donor age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877266160"/>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446243696"/>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38,983)</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creatinine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3934376329"/>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3418282517"/>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0480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38,983)</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Total bilirubin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2184172483"/>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1734574356"/>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38,983)</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Height difference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1104918852"/>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4124220188"/>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38,983)</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Oxygen Required at Rest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835149827"/>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&lt; 0.0001</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38,983)</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Recipient FVC% Predicted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868297404"/>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p:cNvGraphicFramePr>
            <a:graphicFrameLocks noGrp="1"/>
          </p:cNvGraphicFramePr>
          <p:nvPr>
            <p:ph idx="1"/>
            <p:extLst>
              <p:ext uri="{D42A27DB-BD31-4B8C-83A1-F6EECF244321}">
                <p14:modId xmlns:p14="http://schemas.microsoft.com/office/powerpoint/2010/main" val="306569797"/>
              </p:ext>
            </p:extLst>
          </p:nvPr>
        </p:nvGraphicFramePr>
        <p:xfrm>
          <a:off x="266700" y="1630141"/>
          <a:ext cx="8610600" cy="4724400"/>
        </p:xfrm>
        <a:graphic>
          <a:graphicData uri="http://schemas.openxmlformats.org/drawingml/2006/chart">
            <c:chart xmlns:c="http://schemas.openxmlformats.org/drawingml/2006/chart" xmlns:r="http://schemas.openxmlformats.org/officeDocument/2006/relationships" r:id="rId3"/>
          </a:graphicData>
        </a:graphic>
      </p:graphicFrame>
      <p:sp>
        <p:nvSpPr>
          <p:cNvPr id="9" name="pvalue"/>
          <p:cNvSpPr txBox="1"/>
          <p:nvPr/>
        </p:nvSpPr>
        <p:spPr>
          <a:xfrm>
            <a:off x="3657600" y="1981200"/>
            <a:ext cx="1828800" cy="323165"/>
          </a:xfrm>
          <a:prstGeom prst="rect">
            <a:avLst/>
          </a:prstGeom>
          <a:noFill/>
        </p:spPr>
        <p:txBody>
          <a:bodyPr wrap="square" rtlCol="0">
            <a:spAutoFit/>
          </a:bodyPr>
          <a:lstStyle/>
          <a:p>
            <a:pPr algn="ctr"/>
            <a:r>
              <a:rPr lang="en-US" sz="1500" b="1" dirty="0" smtClean="0">
                <a:solidFill>
                  <a:srgbClr val="FFFF00"/>
                </a:solidFill>
              </a:rPr>
              <a:t>p = 0.0007</a:t>
            </a:r>
            <a:endParaRPr lang="en-US" sz="1500" b="1" dirty="0">
              <a:solidFill>
                <a:srgbClr val="FFFF00"/>
              </a:solidFill>
            </a:endParaRPr>
          </a:p>
        </p:txBody>
      </p:sp>
      <p:sp>
        <p:nvSpPr>
          <p:cNvPr id="14" name="nvalue"/>
          <p:cNvSpPr txBox="1"/>
          <p:nvPr/>
        </p:nvSpPr>
        <p:spPr>
          <a:xfrm>
            <a:off x="6477000" y="6172200"/>
            <a:ext cx="1981200" cy="461665"/>
          </a:xfrm>
          <a:prstGeom prst="rect">
            <a:avLst/>
          </a:prstGeom>
          <a:noFill/>
        </p:spPr>
        <p:txBody>
          <a:bodyPr wrap="square" rtlCol="0">
            <a:spAutoFit/>
          </a:bodyPr>
          <a:lstStyle/>
          <a:p>
            <a:pPr algn="ctr"/>
            <a:r>
              <a:rPr lang="en-US" sz="2400" b="1" dirty="0" smtClean="0">
                <a:solidFill>
                  <a:srgbClr val="FFFF00"/>
                </a:solidFill>
              </a:rPr>
              <a:t>(N = 38,983)</a:t>
            </a:r>
            <a:endParaRPr lang="en-US" sz="2400" b="1" dirty="0">
              <a:solidFill>
                <a:srgbClr val="FFFF00"/>
              </a:solidFill>
            </a:endParaRPr>
          </a:p>
        </p:txBody>
      </p:sp>
      <p:sp>
        <p:nvSpPr>
          <p:cNvPr id="18" name="Title 4"/>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a:t>
            </a:r>
            <a:endParaRPr lang="en-US" sz="2000" kern="0" dirty="0">
              <a:solidFill>
                <a:srgbClr val="FFFF00"/>
              </a:solidFill>
            </a:endParaRPr>
          </a:p>
        </p:txBody>
      </p:sp>
      <p:sp>
        <p:nvSpPr>
          <p:cNvPr id="17" name="Title 3"/>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solidFill>
                  <a:srgbClr val="FFFF00"/>
                </a:solidFill>
              </a:rPr>
              <a:t>
Donor BMI
</a:t>
            </a:r>
            <a:endParaRPr lang="en-US" sz="2000" kern="0" dirty="0">
              <a:solidFill>
                <a:srgbClr val="FFFF00"/>
              </a:solidFill>
            </a:endParaRPr>
          </a:p>
        </p:txBody>
      </p:sp>
      <p:sp>
        <p:nvSpPr>
          <p:cNvPr id="16" name="Title 2"/>
          <p:cNvSpPr txBox="1">
            <a:spLocks/>
          </p:cNvSpPr>
          <p:nvPr/>
        </p:nvSpPr>
        <p:spPr bwMode="auto">
          <a:xfrm>
            <a:off x="0" y="340976"/>
            <a:ext cx="9144000" cy="990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000" b="1">
                <a:solidFill>
                  <a:schemeClr val="tx1"/>
                </a:solidFill>
                <a:latin typeface="+mj-lt"/>
                <a:ea typeface="+mj-ea"/>
                <a:cs typeface="+mj-cs"/>
              </a:defRPr>
            </a:lvl1pPr>
            <a:lvl2pPr algn="ctr" rtl="0" eaLnBrk="1" fontAlgn="base" hangingPunct="1">
              <a:spcBef>
                <a:spcPct val="0"/>
              </a:spcBef>
              <a:spcAft>
                <a:spcPct val="0"/>
              </a:spcAft>
              <a:defRPr sz="4000" b="1">
                <a:solidFill>
                  <a:schemeClr val="tx2"/>
                </a:solidFill>
                <a:latin typeface="Arial" charset="0"/>
              </a:defRPr>
            </a:lvl2pPr>
            <a:lvl3pPr algn="ctr" rtl="0" eaLnBrk="1" fontAlgn="base" hangingPunct="1">
              <a:spcBef>
                <a:spcPct val="0"/>
              </a:spcBef>
              <a:spcAft>
                <a:spcPct val="0"/>
              </a:spcAft>
              <a:defRPr sz="4000" b="1">
                <a:solidFill>
                  <a:schemeClr val="tx2"/>
                </a:solidFill>
                <a:latin typeface="Arial" charset="0"/>
              </a:defRPr>
            </a:lvl3pPr>
            <a:lvl4pPr algn="ctr" rtl="0" eaLnBrk="1" fontAlgn="base" hangingPunct="1">
              <a:spcBef>
                <a:spcPct val="0"/>
              </a:spcBef>
              <a:spcAft>
                <a:spcPct val="0"/>
              </a:spcAft>
              <a:defRPr sz="4000" b="1">
                <a:solidFill>
                  <a:schemeClr val="tx2"/>
                </a:solidFill>
                <a:latin typeface="Arial" charset="0"/>
              </a:defRPr>
            </a:lvl4pPr>
            <a:lvl5pPr algn="ctr" rtl="0" eaLnBrk="1" fontAlgn="base" hangingPunct="1">
              <a:spcBef>
                <a:spcPct val="0"/>
              </a:spcBef>
              <a:spcAft>
                <a:spcPct val="0"/>
              </a:spcAft>
              <a:defRPr sz="4000" b="1">
                <a:solidFill>
                  <a:schemeClr val="tx2"/>
                </a:solidFill>
                <a:latin typeface="Arial" charset="0"/>
              </a:defRPr>
            </a:lvl5pPr>
            <a:lvl6pPr marL="457200" algn="ctr" rtl="0" eaLnBrk="1" fontAlgn="base" hangingPunct="1">
              <a:spcBef>
                <a:spcPct val="0"/>
              </a:spcBef>
              <a:spcAft>
                <a:spcPct val="0"/>
              </a:spcAft>
              <a:defRPr sz="4000" b="1">
                <a:solidFill>
                  <a:schemeClr val="tx2"/>
                </a:solidFill>
                <a:latin typeface="Arial" charset="0"/>
              </a:defRPr>
            </a:lvl6pPr>
            <a:lvl7pPr marL="914400" algn="ctr" rtl="0" eaLnBrk="1" fontAlgn="base" hangingPunct="1">
              <a:spcBef>
                <a:spcPct val="0"/>
              </a:spcBef>
              <a:spcAft>
                <a:spcPct val="0"/>
              </a:spcAft>
              <a:defRPr sz="4000" b="1">
                <a:solidFill>
                  <a:schemeClr val="tx2"/>
                </a:solidFill>
                <a:latin typeface="Arial" charset="0"/>
              </a:defRPr>
            </a:lvl7pPr>
            <a:lvl8pPr marL="1371600" algn="ctr" rtl="0" eaLnBrk="1" fontAlgn="base" hangingPunct="1">
              <a:spcBef>
                <a:spcPct val="0"/>
              </a:spcBef>
              <a:spcAft>
                <a:spcPct val="0"/>
              </a:spcAft>
              <a:defRPr sz="4000" b="1">
                <a:solidFill>
                  <a:schemeClr val="tx2"/>
                </a:solidFill>
                <a:latin typeface="Arial" charset="0"/>
              </a:defRPr>
            </a:lvl8pPr>
            <a:lvl9pPr marL="1828800" algn="ctr" rtl="0" eaLnBrk="1" fontAlgn="base" hangingPunct="1">
              <a:spcBef>
                <a:spcPct val="0"/>
              </a:spcBef>
              <a:spcAft>
                <a:spcPct val="0"/>
              </a:spcAft>
              <a:defRPr sz="4000" b="1">
                <a:solidFill>
                  <a:schemeClr val="tx2"/>
                </a:solidFill>
                <a:latin typeface="Arial" charset="0"/>
              </a:defRPr>
            </a:lvl9pPr>
          </a:lstStyle>
          <a:p>
            <a:r>
              <a:rPr lang="en-US" sz="2000" kern="0" dirty="0" smtClean="0"/>
              <a:t>
Risk Factors For 1 Year Mortality with 95% Confidence Limits
</a:t>
            </a:r>
            <a:endParaRPr lang="en-US" sz="2000" kern="0" dirty="0">
              <a:solidFill>
                <a:srgbClr val="FFFF00"/>
              </a:solidFill>
            </a:endParaRPr>
          </a:p>
        </p:txBody>
      </p:sp>
      <p:sp>
        <p:nvSpPr>
          <p:cNvPr id="2" name="Title 1"/>
          <p:cNvSpPr>
            <a:spLocks noGrp="1"/>
          </p:cNvSpPr>
          <p:nvPr>
            <p:ph type="title"/>
          </p:nvPr>
        </p:nvSpPr>
        <p:spPr>
          <a:xfrm>
            <a:off x="0" y="340976"/>
            <a:ext cx="9144000" cy="990600"/>
          </a:xfrm>
        </p:spPr>
        <p:txBody>
          <a:bodyPr/>
          <a:lstStyle/>
          <a:p>
            <a:r>
              <a:rPr lang="en-US" sz="2400" dirty="0" smtClean="0"/>
              <a:t>Adult Lung Transplants (2003-6/2015)
</a:t>
            </a:r>
            <a:endParaRPr lang="en-US" sz="2400" dirty="0">
              <a:solidFill>
                <a:srgbClr val="FFFF00"/>
              </a:solidFill>
            </a:endParaRPr>
          </a:p>
        </p:txBody>
      </p:sp>
      <p:grpSp>
        <p:nvGrpSpPr>
          <p:cNvPr id="10" name="Group 9"/>
          <p:cNvGrpSpPr/>
          <p:nvPr/>
        </p:nvGrpSpPr>
        <p:grpSpPr>
          <a:xfrm>
            <a:off x="2" y="6146792"/>
            <a:ext cx="4715932" cy="711201"/>
            <a:chOff x="1" y="6067776"/>
            <a:chExt cx="4952999" cy="790224"/>
          </a:xfrm>
        </p:grpSpPr>
        <p:pic>
          <p:nvPicPr>
            <p:cNvPr id="11" name="Picture 10"/>
            <p:cNvPicPr>
              <a:picLocks noChangeAspect="1"/>
            </p:cNvPicPr>
            <p:nvPr/>
          </p:nvPicPr>
          <p:blipFill>
            <a:blip r:embed="rId4" cstate="print"/>
            <a:stretch>
              <a:fillRect/>
            </a:stretch>
          </p:blipFill>
          <p:spPr>
            <a:xfrm>
              <a:off x="1" y="6172200"/>
              <a:ext cx="4952999" cy="685800"/>
            </a:xfrm>
            <a:prstGeom prst="rect">
              <a:avLst/>
            </a:prstGeom>
          </p:spPr>
        </p:pic>
        <p:sp>
          <p:nvSpPr>
            <p:cNvPr id="12" name="TextBox 11"/>
            <p:cNvSpPr txBox="1"/>
            <p:nvPr/>
          </p:nvSpPr>
          <p:spPr>
            <a:xfrm>
              <a:off x="2895600" y="6568974"/>
              <a:ext cx="2044792" cy="273579"/>
            </a:xfrm>
            <a:prstGeom prst="rect">
              <a:avLst/>
            </a:prstGeom>
            <a:noFill/>
          </p:spPr>
          <p:txBody>
            <a:bodyPr wrap="square" lIns="45720" rIns="0" rtlCol="0" anchor="ctr" anchorCtr="0">
              <a:spAutoFit/>
            </a:bodyPr>
            <a:lstStyle/>
            <a:p>
              <a:endParaRPr lang="en-US" sz="1000" b="1" dirty="0">
                <a:solidFill>
                  <a:schemeClr val="bg1"/>
                </a:solidFill>
                <a:latin typeface="Arial"/>
                <a:cs typeface="Arial"/>
              </a:endParaRPr>
            </a:p>
          </p:txBody>
        </p:sp>
        <p:sp>
          <p:nvSpPr>
            <p:cNvPr id="13" name="TextBox 12"/>
            <p:cNvSpPr txBox="1"/>
            <p:nvPr/>
          </p:nvSpPr>
          <p:spPr>
            <a:xfrm>
              <a:off x="2971800" y="6067776"/>
              <a:ext cx="1885813" cy="461665"/>
            </a:xfrm>
            <a:prstGeom prst="rect">
              <a:avLst/>
            </a:prstGeom>
            <a:noFill/>
          </p:spPr>
          <p:txBody>
            <a:bodyPr wrap="square" rtlCol="0">
              <a:spAutoFit/>
            </a:bodyPr>
            <a:lstStyle/>
            <a:p>
              <a:pPr algn="ctr"/>
              <a:r>
                <a:rPr lang="en-US" sz="2100" b="1" dirty="0" smtClean="0">
                  <a:solidFill>
                    <a:schemeClr val="bg1"/>
                  </a:solidFill>
                  <a:latin typeface="Arial"/>
                  <a:cs typeface="Arial"/>
                </a:rPr>
                <a:t>2017</a:t>
              </a:r>
              <a:endParaRPr lang="en-US" sz="2100" b="1" dirty="0">
                <a:solidFill>
                  <a:schemeClr val="bg1"/>
                </a:solidFill>
                <a:latin typeface="Arial"/>
                <a:cs typeface="Arial"/>
              </a:endParaRPr>
            </a:p>
          </p:txBody>
        </p:sp>
      </p:grpSp>
      <p:sp>
        <p:nvSpPr>
          <p:cNvPr id="15" name="logo_citation"/>
          <p:cNvSpPr txBox="1"/>
          <p:nvPr/>
        </p:nvSpPr>
        <p:spPr>
          <a:xfrm>
            <a:off x="2757009" y="6639428"/>
            <a:ext cx="1958926" cy="230832"/>
          </a:xfrm>
          <a:prstGeom prst="rect">
            <a:avLst/>
          </a:prstGeom>
          <a:noFill/>
        </p:spPr>
        <p:txBody>
          <a:bodyPr wrap="square" lIns="27432" tIns="45720" rIns="0" rtlCol="0" anchor="ctr" anchorCtr="0">
            <a:spAutoFit/>
          </a:bodyPr>
          <a:lstStyle/>
          <a:p>
            <a:r>
              <a:rPr lang="en-US" sz="900" b="1" dirty="0" smtClean="0">
                <a:solidFill>
                  <a:schemeClr val="bg1"/>
                </a:solidFill>
                <a:latin typeface="Arial"/>
                <a:cs typeface="Arial"/>
              </a:rPr>
              <a:t>JHLT. 2017 Oct; 36(10): 1037-1079</a:t>
            </a:r>
            <a:endParaRPr lang="en-US" sz="900" b="1" dirty="0">
              <a:solidFill>
                <a:schemeClr val="bg1"/>
              </a:solidFill>
              <a:latin typeface="Arial"/>
              <a:cs typeface="Arial"/>
            </a:endParaRPr>
          </a:p>
        </p:txBody>
      </p:sp>
    </p:spTree>
    <p:extLst>
      <p:ext uri="{BB962C8B-B14F-4D97-AF65-F5344CB8AC3E}">
        <p14:creationId xmlns:p14="http://schemas.microsoft.com/office/powerpoint/2010/main" val="662977348"/>
      </p:ext>
    </p:extLst>
  </p:cSld>
  <p:clrMapOvr>
    <a:masterClrMapping/>
  </p:clrMapOvr>
  <p:timing>
    <p:tnLst>
      <p:par>
        <p:cTn id="1" dur="indefinite" restart="never" nodeType="tmRoot"/>
      </p:par>
    </p:tnLst>
  </p:timing>
</p:sld>
</file>

<file path=ppt/theme/theme1.xml><?xml version="1.0" encoding="utf-8"?>
<a:theme xmlns:a="http://schemas.openxmlformats.org/drawingml/2006/main" name="UNOSTemplate">
  <a:themeElements>
    <a:clrScheme name="Blank Presentation 13">
      <a:dk1>
        <a:srgbClr val="000000"/>
      </a:dk1>
      <a:lt1>
        <a:srgbClr val="FFFFFF"/>
      </a:lt1>
      <a:dk2>
        <a:srgbClr val="00004C"/>
      </a:dk2>
      <a:lt2>
        <a:srgbClr val="FFCC00"/>
      </a:lt2>
      <a:accent1>
        <a:srgbClr val="99CC66"/>
      </a:accent1>
      <a:accent2>
        <a:srgbClr val="B97E33"/>
      </a:accent2>
      <a:accent3>
        <a:srgbClr val="AAAAB2"/>
      </a:accent3>
      <a:accent4>
        <a:srgbClr val="DADADA"/>
      </a:accent4>
      <a:accent5>
        <a:srgbClr val="CAE2B8"/>
      </a:accent5>
      <a:accent6>
        <a:srgbClr val="A7722D"/>
      </a:accent6>
      <a:hlink>
        <a:srgbClr val="4C97CC"/>
      </a:hlink>
      <a:folHlink>
        <a:srgbClr val="6633CC"/>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Verdana"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Presentation 13">
        <a:dk1>
          <a:srgbClr val="000000"/>
        </a:dk1>
        <a:lt1>
          <a:srgbClr val="FFFFFF"/>
        </a:lt1>
        <a:dk2>
          <a:srgbClr val="00004C"/>
        </a:dk2>
        <a:lt2>
          <a:srgbClr val="FFCC00"/>
        </a:lt2>
        <a:accent1>
          <a:srgbClr val="99CC66"/>
        </a:accent1>
        <a:accent2>
          <a:srgbClr val="B97E33"/>
        </a:accent2>
        <a:accent3>
          <a:srgbClr val="AAAAB2"/>
        </a:accent3>
        <a:accent4>
          <a:srgbClr val="DADADA"/>
        </a:accent4>
        <a:accent5>
          <a:srgbClr val="CAE2B8"/>
        </a:accent5>
        <a:accent6>
          <a:srgbClr val="A7722D"/>
        </a:accent6>
        <a:hlink>
          <a:srgbClr val="4C97CC"/>
        </a:hlink>
        <a:folHlink>
          <a:srgbClr val="6633CC"/>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documentManagement>
    <Description0 xmlns="1df23a4e-d417-4e0a-a778-b7db59ac479a">Final</Description0>
    <Archive_x0020_Status xmlns="1df23a4e-d417-4e0a-a778-b7db59ac479a">Active</Archive_x0020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customXsn xmlns="http://schemas.microsoft.com/office/2006/metadata/customXsn">
  <xsnLocation>http://departments/research/PMO/Private/Document Management and Control/Templates/Document Request and Tracking Form.doc</xsnLocation>
  <cached>True</cached>
  <openByDefault>False</openByDefault>
  <xsnScope>http://departments/research/Staff/ISHLT</xsnScope>
</customXsn>
</file>

<file path=customXml/item4.xml><?xml version="1.0" encoding="utf-8"?>
<ct:contentTypeSchema xmlns:ct="http://schemas.microsoft.com/office/2006/metadata/contentType" xmlns:ma="http://schemas.microsoft.com/office/2006/metadata/properties/metaAttributes" ct:_="" ma:_="" ma:contentTypeName="Document" ma:contentTypeID="0x0101008AF5245B14F216408B1953D66C9FE43C" ma:contentTypeVersion="3" ma:contentTypeDescription="Create a new document." ma:contentTypeScope="" ma:versionID="8eb892a45db1d8fa36d7f98cfb1cb01c">
  <xsd:schema xmlns:xsd="http://www.w3.org/2001/XMLSchema" xmlns:xs="http://www.w3.org/2001/XMLSchema" xmlns:p="http://schemas.microsoft.com/office/2006/metadata/properties" xmlns:ns2="1df23a4e-d417-4e0a-a778-b7db59ac479a" targetNamespace="http://schemas.microsoft.com/office/2006/metadata/properties" ma:root="true" ma:fieldsID="0a4e666b0ee137039274c824be3bca3a" ns2:_="">
    <xsd:import namespace="1df23a4e-d417-4e0a-a778-b7db59ac479a"/>
    <xsd:element name="properties">
      <xsd:complexType>
        <xsd:sequence>
          <xsd:element name="documentManagement">
            <xsd:complexType>
              <xsd:all>
                <xsd:element ref="ns2:Description0" minOccurs="0"/>
                <xsd:element ref="ns2:Archive_x0020_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df23a4e-d417-4e0a-a778-b7db59ac479a" elementFormDefault="qualified">
    <xsd:import namespace="http://schemas.microsoft.com/office/2006/documentManagement/types"/>
    <xsd:import namespace="http://schemas.microsoft.com/office/infopath/2007/PartnerControls"/>
    <xsd:element name="Description0" ma:index="8" nillable="true" ma:displayName="Description" ma:internalName="Description0" ma:readOnly="false">
      <xsd:simpleType>
        <xsd:restriction base="dms:Text">
          <xsd:maxLength value="255"/>
        </xsd:restriction>
      </xsd:simpleType>
    </xsd:element>
    <xsd:element name="Archive_x0020_Status" ma:index="9" nillable="true" ma:displayName="Archive Status" ma:default="Active" ma:description="Status field of Active vs. Archive" ma:format="Dropdown" ma:internalName="Archive_x0020_Status">
      <xsd:simpleType>
        <xsd:restriction base="dms:Choice">
          <xsd:enumeration value="Active"/>
          <xsd:enumeration value="Archive"/>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91805D6-AC72-435D-A51A-1C2C01D7BD28}">
  <ds:schemaRefs>
    <ds:schemaRef ds:uri="http://www.w3.org/XML/1998/namespace"/>
    <ds:schemaRef ds:uri="http://schemas.microsoft.com/office/2006/documentManagement/types"/>
    <ds:schemaRef ds:uri="http://schemas.openxmlformats.org/package/2006/metadata/core-properties"/>
    <ds:schemaRef ds:uri="1df23a4e-d417-4e0a-a778-b7db59ac479a"/>
    <ds:schemaRef ds:uri="http://purl.org/dc/dcmitype/"/>
    <ds:schemaRef ds:uri="http://purl.org/dc/terms/"/>
    <ds:schemaRef ds:uri="http://schemas.microsoft.com/office/2006/metadata/properties"/>
    <ds:schemaRef ds:uri="http://purl.org/dc/elements/1.1/"/>
    <ds:schemaRef ds:uri="http://schemas.microsoft.com/office/infopath/2007/PartnerControls"/>
  </ds:schemaRefs>
</ds:datastoreItem>
</file>

<file path=customXml/itemProps2.xml><?xml version="1.0" encoding="utf-8"?>
<ds:datastoreItem xmlns:ds="http://schemas.openxmlformats.org/officeDocument/2006/customXml" ds:itemID="{867B47CE-0255-4774-B4EC-289B3F01EA05}">
  <ds:schemaRefs>
    <ds:schemaRef ds:uri="http://schemas.microsoft.com/sharepoint/v3/contenttype/forms"/>
  </ds:schemaRefs>
</ds:datastoreItem>
</file>

<file path=customXml/itemProps3.xml><?xml version="1.0" encoding="utf-8"?>
<ds:datastoreItem xmlns:ds="http://schemas.openxmlformats.org/officeDocument/2006/customXml" ds:itemID="{2B757A46-D28A-4B04-A8C8-2716E6FBAAB2}">
  <ds:schemaRefs>
    <ds:schemaRef ds:uri="http://schemas.microsoft.com/office/2006/metadata/customXsn"/>
  </ds:schemaRefs>
</ds:datastoreItem>
</file>

<file path=customXml/itemProps4.xml><?xml version="1.0" encoding="utf-8"?>
<ds:datastoreItem xmlns:ds="http://schemas.openxmlformats.org/officeDocument/2006/customXml" ds:itemID="{0A3C5569-9111-494B-AA9D-57979EFEA8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df23a4e-d417-4e0a-a778-b7db59ac47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UNOSTemplate</Template>
  <TotalTime>20659</TotalTime>
  <Words>14070</Words>
  <Application>Microsoft Office PowerPoint</Application>
  <PresentationFormat>On-screen Show (4:3)</PresentationFormat>
  <Paragraphs>2311</Paragraphs>
  <Slides>149</Slides>
  <Notes>132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149</vt:i4>
      </vt:variant>
    </vt:vector>
  </HeadingPairs>
  <TitlesOfParts>
    <vt:vector size="155" baseType="lpstr">
      <vt:lpstr>Arial</vt:lpstr>
      <vt:lpstr>Calibri</vt:lpstr>
      <vt:lpstr>Times</vt:lpstr>
      <vt:lpstr>Times New Roman</vt:lpstr>
      <vt:lpstr>Webdings</vt:lpstr>
      <vt:lpstr>UNOSTemplate</vt:lpstr>
      <vt:lpstr>LUNG TRANSPLANTATION</vt:lpstr>
      <vt:lpstr>Table of Contents</vt:lpstr>
      <vt:lpstr>Donor, Recipient and Center Characteristics</vt:lpstr>
      <vt:lpstr>Adult Lung Transplants Number of Transplants by Year and Procedure Type</vt:lpstr>
      <vt:lpstr>Adult Lung Retransplants Retransplants by Year and Location</vt:lpstr>
      <vt:lpstr>PowerPoint Presentation</vt:lpstr>
      <vt:lpstr>PowerPoint Presentation</vt:lpstr>
      <vt:lpstr>PowerPoint Presentation</vt:lpstr>
      <vt:lpstr>Adult Lung Transplants Distribution of Procedure Type for Major Indications by Year </vt:lpstr>
      <vt:lpstr>Adult Lung Transplants Procedure Type within Indication, by Year</vt:lpstr>
      <vt:lpstr>PowerPoint Presentation</vt:lpstr>
      <vt:lpstr>Adult Lung Transplants Major Indications by Year (%)</vt:lpstr>
      <vt:lpstr>Adult Lung Transplants Major Indications by Year (Number)</vt:lpstr>
      <vt:lpstr>PowerPoint Presentation</vt:lpstr>
      <vt:lpstr>PowerPoint Presentation</vt:lpstr>
      <vt:lpstr>PowerPoint Presentation</vt:lpstr>
      <vt:lpstr>PowerPoint Presentation</vt:lpstr>
      <vt:lpstr>Post-Transplant Survival and Rejection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Functional and Employment Status and Rehospitalization Post Transplant</vt:lpstr>
      <vt:lpstr>PowerPoint Presentation</vt:lpstr>
      <vt:lpstr>PowerPoint Presentation</vt:lpstr>
      <vt:lpstr>PowerPoint Presentation</vt:lpstr>
      <vt:lpstr>Induction and Maintenance Immunosuppression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Post Transplant Morbidities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Multivariable Analyses</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(2003-6/2015)
</vt:lpstr>
      <vt:lpstr>Adult Lung Transplants (2003-6/2011)
</vt:lpstr>
      <vt:lpstr>Adult Lung Transplants (2003-6/2011)
</vt:lpstr>
      <vt:lpstr>Adult Lung Transplants (2003-6/2011)
</vt:lpstr>
      <vt:lpstr>Adult Lung Transplants (2003-6/2011)
</vt:lpstr>
      <vt:lpstr>Adult Lung Transplants (2003-6/2011)
</vt:lpstr>
      <vt:lpstr>Adult Lung Transplants (2003-6/2011)
</vt:lpstr>
      <vt:lpstr>Adult Lung Transplants (2003-6/2011)
</vt:lpstr>
      <vt:lpstr>Adult Lung Transplants (2003-6/2011)
</vt:lpstr>
      <vt:lpstr>Adult Lung Transplants (2003-6/2011)
</vt:lpstr>
      <vt:lpstr>Adult Lung Transplants (2003-6/2011)
</vt:lpstr>
      <vt:lpstr>Adult Lung Transplants (2003-6/2011)
</vt:lpstr>
      <vt:lpstr>Adult Lung Transplants (2003-6/2011)
</vt:lpstr>
      <vt:lpstr>Adult Lung Transplants (2003-6/2011)
</vt:lpstr>
      <vt:lpstr>Adult Lung Transplants (2003-6/2011)
</vt:lpstr>
      <vt:lpstr>Adult Lung Transplants (1999-6/2005)
</vt:lpstr>
      <vt:lpstr>Adult Lung Transplants (1999-6/2005)
</vt:lpstr>
      <vt:lpstr>Adult Lung Transplants (1999-6/2005)
</vt:lpstr>
      <vt:lpstr>Adult Lung Transplants (1999-6/2005)
</vt:lpstr>
      <vt:lpstr>Adult Lung Transplants (1999-6/2005)
</vt:lpstr>
      <vt:lpstr>Adult Lung Transplants (1999-6/2005)
</vt:lpstr>
      <vt:lpstr>Adult Lung Transplants (1999-6/2005)
</vt:lpstr>
      <vt:lpstr>Adult Lung Transplants (1999-6/2005)
</vt:lpstr>
      <vt:lpstr>Adult Lung Transplants (1999-6/2005)
</vt:lpstr>
      <vt:lpstr>Focus Theme</vt:lpstr>
      <vt:lpstr>PowerPoint Presentation</vt:lpstr>
      <vt:lpstr>PowerPoint Presentation</vt:lpstr>
      <vt:lpstr>PowerPoint Presentation</vt:lpstr>
      <vt:lpstr>PowerPoint Presentation</vt:lpstr>
      <vt:lpstr>PowerPoint Presentation</vt:lpstr>
      <vt:lpstr>Adult Lung Transplants Ischemic Time Distribution by Year of Transplant</vt:lpstr>
      <vt:lpstr>PowerPoint Presentation</vt:lpstr>
      <vt:lpstr>PowerPoint Presentation</vt:lpstr>
      <vt:lpstr>PowerPoint Presentation</vt:lpstr>
      <vt:lpstr>Adult Lung Transplants Kaplan-Meier Survival Within 30 Days by Ischemic Time  </vt:lpstr>
      <vt:lpstr>Adult Lung Transplants Kaplan-Meier Survival by Ischemic Time  </vt:lpstr>
      <vt:lpstr>Adult Lung Transplants Percentage Experiencing Treated Rejection between Discharge and 1-Year Follow-Up by Ischemic Time </vt:lpstr>
      <vt:lpstr>Adult Lung Transplants Freedom from Bronchiolitis Obliterans Syndrome  </vt:lpstr>
    </vt:vector>
  </TitlesOfParts>
  <Company>UNOS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ISHLT Registry Slides</dc:title>
  <dc:creator>Manny Carwile</dc:creator>
  <cp:lastModifiedBy>Anna Y. Kucheryavaya</cp:lastModifiedBy>
  <cp:revision>2338</cp:revision>
  <dcterms:created xsi:type="dcterms:W3CDTF">2009-06-30T12:53:17Z</dcterms:created>
  <dcterms:modified xsi:type="dcterms:W3CDTF">2017-09-25T17:48:32Z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0x0101008AF5245B14F216408B1953D66C9FE43C</vt:lpwstr>
  </property>
</Properties>
</file>

<file path=docProps/thumbnail.jpeg>
</file>